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83" r:id="rId2"/>
    <p:sldId id="294" r:id="rId3"/>
    <p:sldId id="295" r:id="rId4"/>
    <p:sldId id="293" r:id="rId5"/>
    <p:sldId id="29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s (escolher uma)" id="{CECC8000-959D-B046-99BB-F47BA1D0C7E0}">
          <p14:sldIdLst/>
        </p14:section>
        <p14:section name="transição-capa-texto (2 opções)" id="{0F597FF6-A058-7E44-8308-13963193B6D6}">
          <p14:sldIdLst>
            <p14:sldId id="283"/>
            <p14:sldId id="294"/>
            <p14:sldId id="295"/>
            <p14:sldId id="293"/>
            <p14:sldId id="296"/>
          </p14:sldIdLst>
        </p14:section>
        <p14:section name="Pessoas" id="{0B0A322C-2DAC-1E42-8CDC-A66359F38092}">
          <p14:sldIdLst/>
        </p14:section>
        <p14:section name="slide final" id="{B32AB6C3-1798-C644-AEDC-973E9175CCFA}">
          <p14:sldIdLst/>
        </p14:section>
        <p14:section name="Biblioteca ícones" id="{E309E9AF-7125-BC49-983A-BC257E3BBF2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9B5"/>
    <a:srgbClr val="D3D3D3"/>
    <a:srgbClr val="AAAAAA"/>
    <a:srgbClr val="13215A"/>
    <a:srgbClr val="89C142"/>
    <a:srgbClr val="55B9B5"/>
    <a:srgbClr val="0F2042"/>
    <a:srgbClr val="398178"/>
    <a:srgbClr val="000000"/>
    <a:srgbClr val="FE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40"/>
    <p:restoredTop sz="93371"/>
  </p:normalViewPr>
  <p:slideViewPr>
    <p:cSldViewPr snapToGrid="0" snapToObjects="1">
      <p:cViewPr varScale="1">
        <p:scale>
          <a:sx n="89" d="100"/>
          <a:sy n="89" d="100"/>
        </p:scale>
        <p:origin x="90" y="6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AA9A-B2C5-474C-94D5-F9B3EA7F62B1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E16E3-D391-BE43-BE90-82D9C2B9C1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03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E16E3-D391-BE43-BE90-82D9C2B9C1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96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FCC3-7541-F048-9E09-FD5FD744BA7D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4283-3431-A645-9059-AEB5431375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47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FCC3-7541-F048-9E09-FD5FD744BA7D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4283-3431-A645-9059-AEB5431375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07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FCC3-7541-F048-9E09-FD5FD744BA7D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4283-3431-A645-9059-AEB5431375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87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FCC3-7541-F048-9E09-FD5FD744BA7D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4283-3431-A645-9059-AEB5431375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FCC3-7541-F048-9E09-FD5FD744BA7D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4283-3431-A645-9059-AEB5431375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37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FCC3-7541-F048-9E09-FD5FD744BA7D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4283-3431-A645-9059-AEB5431375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51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FCC3-7541-F048-9E09-FD5FD744BA7D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4283-3431-A645-9059-AEB5431375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45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FCC3-7541-F048-9E09-FD5FD744BA7D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4283-3431-A645-9059-AEB5431375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FCC3-7541-F048-9E09-FD5FD744BA7D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4283-3431-A645-9059-AEB5431375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96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FCC3-7541-F048-9E09-FD5FD744BA7D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4283-3431-A645-9059-AEB5431375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65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FCC3-7541-F048-9E09-FD5FD744BA7D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4283-3431-A645-9059-AEB5431375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17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6FCC3-7541-F048-9E09-FD5FD744BA7D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D4283-3431-A645-9059-AEB54313751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0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gojorge/xunit-parallelism-tests" TargetMode="Externa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1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510" y="2950636"/>
            <a:ext cx="3387185" cy="9747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0" y="4968"/>
            <a:ext cx="1856585" cy="68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59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7223390" y="6319506"/>
            <a:ext cx="4225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ontserrat Semi" charset="0"/>
                <a:ea typeface="Montserrat Semi" charset="0"/>
                <a:cs typeface="Montserrat Semi" charset="0"/>
              </a:rPr>
              <a:t>Hub Updates 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| Maio 2018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3464" y="271776"/>
            <a:ext cx="8760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13215A"/>
                </a:solidFill>
                <a:latin typeface="Montserrat" charset="0"/>
                <a:ea typeface="Montserrat" charset="0"/>
                <a:cs typeface="Montserrat" charset="0"/>
              </a:rPr>
              <a:t>O que estamos fazendo?</a:t>
            </a:r>
            <a:endParaRPr lang="en-US" sz="1600" b="1" dirty="0">
              <a:solidFill>
                <a:srgbClr val="13215A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3029527" y="451686"/>
            <a:ext cx="8700055" cy="0"/>
          </a:xfrm>
          <a:prstGeom prst="line">
            <a:avLst/>
          </a:prstGeom>
          <a:ln w="19050">
            <a:solidFill>
              <a:srgbClr val="132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882" y="6277519"/>
            <a:ext cx="266700" cy="28820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13464" y="1764144"/>
            <a:ext cx="113161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9B5"/>
                </a:solidFill>
                <a:latin typeface="Montserrat"/>
              </a:rPr>
              <a:t>Apps: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00B9B5"/>
                </a:solidFill>
                <a:latin typeface="Montserrat"/>
              </a:rPr>
              <a:t>Dotz</a:t>
            </a:r>
          </a:p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rgbClr val="00B9B5"/>
                </a:solidFill>
                <a:latin typeface="Montserrat"/>
              </a:rPr>
              <a:t>Muambator</a:t>
            </a:r>
          </a:p>
          <a:p>
            <a:endParaRPr lang="pt-BR" dirty="0" smtClean="0">
              <a:solidFill>
                <a:srgbClr val="00B9B5"/>
              </a:solidFill>
              <a:latin typeface="Montserrat"/>
            </a:endParaRPr>
          </a:p>
          <a:p>
            <a:r>
              <a:rPr lang="pt-BR" dirty="0" smtClean="0">
                <a:solidFill>
                  <a:srgbClr val="00B9B5"/>
                </a:solidFill>
                <a:latin typeface="Montserrat"/>
              </a:rPr>
              <a:t>Features:</a:t>
            </a:r>
          </a:p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rgbClr val="00B9B5"/>
                </a:solidFill>
                <a:latin typeface="Montserrat"/>
              </a:rPr>
              <a:t>Múltiplas instalações de um app para a mesma loja</a:t>
            </a:r>
          </a:p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rgbClr val="00B9B5"/>
                </a:solidFill>
                <a:latin typeface="Montserrat"/>
              </a:rPr>
              <a:t>Internacionalização da descrição dos apps</a:t>
            </a:r>
          </a:p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rgbClr val="00B9B5"/>
                </a:solidFill>
                <a:latin typeface="Montserrat"/>
              </a:rPr>
              <a:t>Atualização parcial do app</a:t>
            </a:r>
          </a:p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rgbClr val="00B9B5"/>
                </a:solidFill>
                <a:latin typeface="Montserrat"/>
              </a:rPr>
              <a:t>Notificação de desinstalação de apps</a:t>
            </a:r>
          </a:p>
          <a:p>
            <a:endParaRPr lang="pt-BR" dirty="0">
              <a:solidFill>
                <a:srgbClr val="00B9B5"/>
              </a:solidFill>
              <a:latin typeface="Montserrat"/>
            </a:endParaRPr>
          </a:p>
          <a:p>
            <a:r>
              <a:rPr lang="pt-BR" dirty="0" smtClean="0">
                <a:solidFill>
                  <a:srgbClr val="00B9B5"/>
                </a:solidFill>
                <a:latin typeface="Montserrat"/>
              </a:rPr>
              <a:t>Extras:</a:t>
            </a:r>
          </a:p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rgbClr val="00B9B5"/>
                </a:solidFill>
                <a:latin typeface="Montserrat"/>
              </a:rPr>
              <a:t>Refatoração da parte de validação, namespaces e mapeadores</a:t>
            </a:r>
          </a:p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rgbClr val="00B9B5"/>
                </a:solidFill>
                <a:latin typeface="Montserrat"/>
              </a:rPr>
              <a:t>Adição de testes</a:t>
            </a:r>
          </a:p>
        </p:txBody>
      </p:sp>
    </p:spTree>
    <p:extLst>
      <p:ext uri="{BB962C8B-B14F-4D97-AF65-F5344CB8AC3E}">
        <p14:creationId xmlns:p14="http://schemas.microsoft.com/office/powerpoint/2010/main" val="1904980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7223390" y="6319506"/>
            <a:ext cx="4225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ontserrat Semi" charset="0"/>
                <a:ea typeface="Montserrat Semi" charset="0"/>
                <a:cs typeface="Montserrat Semi" charset="0"/>
              </a:rPr>
              <a:t>Hub Updates 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| Maio 2018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3464" y="271776"/>
            <a:ext cx="8760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13215A"/>
                </a:solidFill>
                <a:latin typeface="Montserrat" charset="0"/>
                <a:ea typeface="Montserrat" charset="0"/>
                <a:cs typeface="Montserrat" charset="0"/>
              </a:rPr>
              <a:t>O que </a:t>
            </a:r>
            <a:r>
              <a:rPr lang="en-US" sz="1600" b="1" dirty="0" err="1">
                <a:solidFill>
                  <a:srgbClr val="13215A"/>
                </a:solidFill>
                <a:latin typeface="Montserrat" charset="0"/>
                <a:ea typeface="Montserrat" charset="0"/>
                <a:cs typeface="Montserrat" charset="0"/>
              </a:rPr>
              <a:t>vamos</a:t>
            </a:r>
            <a:r>
              <a:rPr lang="en-US" sz="1600" b="1" dirty="0">
                <a:solidFill>
                  <a:srgbClr val="13215A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600" b="1" dirty="0" err="1">
                <a:solidFill>
                  <a:srgbClr val="13215A"/>
                </a:solidFill>
                <a:latin typeface="Montserrat" charset="0"/>
                <a:ea typeface="Montserrat" charset="0"/>
                <a:cs typeface="Montserrat" charset="0"/>
              </a:rPr>
              <a:t>fazer</a:t>
            </a:r>
            <a:r>
              <a:rPr lang="en-US" sz="1600" b="1" dirty="0" smtClean="0">
                <a:solidFill>
                  <a:srgbClr val="13215A"/>
                </a:solidFill>
                <a:latin typeface="Montserrat" charset="0"/>
                <a:ea typeface="Montserrat" charset="0"/>
                <a:cs typeface="Montserrat" charset="0"/>
              </a:rPr>
              <a:t>?</a:t>
            </a:r>
            <a:endParaRPr lang="en-US" sz="1600" b="1" dirty="0">
              <a:solidFill>
                <a:srgbClr val="13215A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2540000" y="451686"/>
            <a:ext cx="9189582" cy="0"/>
          </a:xfrm>
          <a:prstGeom prst="line">
            <a:avLst/>
          </a:prstGeom>
          <a:ln w="19050">
            <a:solidFill>
              <a:srgbClr val="132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882" y="6277519"/>
            <a:ext cx="266700" cy="28820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13464" y="1866282"/>
            <a:ext cx="113161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B9B5"/>
                </a:solidFill>
                <a:latin typeface="Montserrat"/>
              </a:rPr>
              <a:t>Apps:</a:t>
            </a:r>
          </a:p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rgbClr val="00B9B5"/>
                </a:solidFill>
                <a:latin typeface="Montserrat"/>
              </a:rPr>
              <a:t>WhatsApp</a:t>
            </a:r>
          </a:p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rgbClr val="00B9B5"/>
                </a:solidFill>
                <a:latin typeface="Montserrat"/>
              </a:rPr>
              <a:t>Correios</a:t>
            </a:r>
          </a:p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rgbClr val="00B9B5"/>
                </a:solidFill>
                <a:latin typeface="Montserrat"/>
              </a:rPr>
              <a:t>Intelipost</a:t>
            </a:r>
          </a:p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rgbClr val="00B9B5"/>
                </a:solidFill>
                <a:latin typeface="Montserrat"/>
              </a:rPr>
              <a:t>Multiplus</a:t>
            </a:r>
          </a:p>
          <a:p>
            <a:endParaRPr lang="pt-BR" dirty="0">
              <a:solidFill>
                <a:srgbClr val="00B9B5"/>
              </a:solidFill>
              <a:latin typeface="Montserrat"/>
            </a:endParaRPr>
          </a:p>
          <a:p>
            <a:r>
              <a:rPr lang="pt-BR" dirty="0" smtClean="0">
                <a:solidFill>
                  <a:srgbClr val="00B9B5"/>
                </a:solidFill>
                <a:latin typeface="Montserrat"/>
              </a:rPr>
              <a:t>Features:</a:t>
            </a:r>
          </a:p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rgbClr val="00B9B5"/>
                </a:solidFill>
                <a:latin typeface="Montserrat"/>
              </a:rPr>
              <a:t>Instalação de app em várias lojas simultaneamente</a:t>
            </a:r>
          </a:p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rgbClr val="00B9B5"/>
                </a:solidFill>
                <a:latin typeface="Montserrat"/>
              </a:rPr>
              <a:t>Otimização das imagens dos apps para visualização no web app</a:t>
            </a:r>
            <a:endParaRPr lang="pt-BR" dirty="0">
              <a:solidFill>
                <a:srgbClr val="00B9B5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55544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1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3983293" y="2967335"/>
            <a:ext cx="42254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 b="1">
                <a:solidFill>
                  <a:srgbClr val="398178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X-Unit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Freeform 56"/>
          <p:cNvSpPr>
            <a:spLocks noChangeArrowheads="1"/>
          </p:cNvSpPr>
          <p:nvPr/>
        </p:nvSpPr>
        <p:spPr bwMode="auto">
          <a:xfrm rot="10800000">
            <a:off x="-463691" y="-381965"/>
            <a:ext cx="3926446" cy="7586926"/>
          </a:xfrm>
          <a:custGeom>
            <a:avLst/>
            <a:gdLst>
              <a:gd name="T0" fmla="*/ 0 w 8790"/>
              <a:gd name="T1" fmla="*/ 8450 h 16983"/>
              <a:gd name="T2" fmla="*/ 420 w 8790"/>
              <a:gd name="T3" fmla="*/ 7476 h 16983"/>
              <a:gd name="T4" fmla="*/ 7708 w 8790"/>
              <a:gd name="T5" fmla="*/ 186 h 16983"/>
              <a:gd name="T6" fmla="*/ 8151 w 8790"/>
              <a:gd name="T7" fmla="*/ 0 h 16983"/>
              <a:gd name="T8" fmla="*/ 8789 w 8790"/>
              <a:gd name="T9" fmla="*/ 632 h 16983"/>
              <a:gd name="T10" fmla="*/ 8789 w 8790"/>
              <a:gd name="T11" fmla="*/ 16350 h 16983"/>
              <a:gd name="T12" fmla="*/ 8151 w 8790"/>
              <a:gd name="T13" fmla="*/ 16982 h 16983"/>
              <a:gd name="T14" fmla="*/ 7708 w 8790"/>
              <a:gd name="T15" fmla="*/ 16796 h 16983"/>
              <a:gd name="T16" fmla="*/ 420 w 8790"/>
              <a:gd name="T17" fmla="*/ 9506 h 16983"/>
              <a:gd name="T18" fmla="*/ 0 w 8790"/>
              <a:gd name="T19" fmla="*/ 8532 h 16983"/>
              <a:gd name="T20" fmla="*/ 0 w 8790"/>
              <a:gd name="T21" fmla="*/ 8450 h 16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90" h="16983">
                <a:moveTo>
                  <a:pt x="0" y="8450"/>
                </a:moveTo>
                <a:cubicBezTo>
                  <a:pt x="10" y="8096"/>
                  <a:pt x="150" y="7746"/>
                  <a:pt x="420" y="7476"/>
                </a:cubicBezTo>
                <a:lnTo>
                  <a:pt x="7708" y="186"/>
                </a:lnTo>
                <a:cubicBezTo>
                  <a:pt x="7838" y="56"/>
                  <a:pt x="7996" y="0"/>
                  <a:pt x="8151" y="0"/>
                </a:cubicBezTo>
                <a:cubicBezTo>
                  <a:pt x="8479" y="0"/>
                  <a:pt x="8789" y="251"/>
                  <a:pt x="8789" y="632"/>
                </a:cubicBezTo>
                <a:lnTo>
                  <a:pt x="8789" y="16350"/>
                </a:lnTo>
                <a:cubicBezTo>
                  <a:pt x="8789" y="16731"/>
                  <a:pt x="8476" y="16982"/>
                  <a:pt x="8151" y="16982"/>
                </a:cubicBezTo>
                <a:cubicBezTo>
                  <a:pt x="7996" y="16982"/>
                  <a:pt x="7838" y="16926"/>
                  <a:pt x="7708" y="16796"/>
                </a:cubicBezTo>
                <a:lnTo>
                  <a:pt x="420" y="9506"/>
                </a:lnTo>
                <a:cubicBezTo>
                  <a:pt x="150" y="9236"/>
                  <a:pt x="10" y="8886"/>
                  <a:pt x="0" y="8532"/>
                </a:cubicBezTo>
                <a:lnTo>
                  <a:pt x="0" y="8450"/>
                </a:lnTo>
              </a:path>
            </a:pathLst>
          </a:custGeom>
          <a:noFill/>
          <a:ln w="19050">
            <a:solidFill>
              <a:schemeClr val="bg1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215" y="-1"/>
            <a:ext cx="207264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11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7223390" y="6319506"/>
            <a:ext cx="4225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ontserrat Semi" charset="0"/>
                <a:ea typeface="Montserrat Semi" charset="0"/>
                <a:cs typeface="Montserrat Semi" charset="0"/>
              </a:rPr>
              <a:t>Hub Updates 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| Maio 2018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3464" y="271776"/>
            <a:ext cx="8760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13215A"/>
                </a:solidFill>
                <a:latin typeface="Montserrat" charset="0"/>
                <a:ea typeface="Montserrat" charset="0"/>
                <a:cs typeface="Montserrat" charset="0"/>
              </a:rPr>
              <a:t>Testes com X-Unit</a:t>
            </a:r>
            <a:endParaRPr lang="en-US" sz="1600" b="1" dirty="0">
              <a:solidFill>
                <a:srgbClr val="13215A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2540000" y="451686"/>
            <a:ext cx="9189582" cy="0"/>
          </a:xfrm>
          <a:prstGeom prst="line">
            <a:avLst/>
          </a:prstGeom>
          <a:ln w="19050">
            <a:solidFill>
              <a:srgbClr val="132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882" y="6277519"/>
            <a:ext cx="266700" cy="28820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13464" y="1866282"/>
            <a:ext cx="1131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B9B5"/>
                </a:solidFill>
                <a:latin typeface="Montserrat"/>
                <a:hlinkClick r:id="rId3"/>
              </a:rPr>
              <a:t>https://github.com/leogojorge/xunit-parallelism-tests</a:t>
            </a:r>
            <a:endParaRPr lang="pt-BR" dirty="0">
              <a:solidFill>
                <a:srgbClr val="00B9B5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72092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-ppt" id="{1D0B47ED-3673-9D4D-8A81-47C4B22F9F52}" vid="{2F937FF3-BE93-F34D-BC06-E9612E2C52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5648</TotalTime>
  <Words>101</Words>
  <Application>Microsoft Office PowerPoint</Application>
  <PresentationFormat>Widescreen</PresentationFormat>
  <Paragraphs>31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Montserrat</vt:lpstr>
      <vt:lpstr>Montserrat Light</vt:lpstr>
      <vt:lpstr>Montserrat Semi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Priscila Alves | Mundipagg</dc:creator>
  <cp:lastModifiedBy>PSANTIAGO</cp:lastModifiedBy>
  <cp:revision>117</cp:revision>
  <dcterms:created xsi:type="dcterms:W3CDTF">2017-12-13T21:12:42Z</dcterms:created>
  <dcterms:modified xsi:type="dcterms:W3CDTF">2018-05-29T19:05:36Z</dcterms:modified>
</cp:coreProperties>
</file>