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F272-5365-4A2E-AB01-FF71BCCD7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 err="1"/>
              <a:t>TRIPacc</a:t>
            </a:r>
            <a:endParaRPr lang="pt-PT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E6C78-650A-4A45-86D7-85C441BB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872" y="4747958"/>
            <a:ext cx="4151513" cy="1655762"/>
          </a:xfrm>
        </p:spPr>
        <p:txBody>
          <a:bodyPr/>
          <a:lstStyle/>
          <a:p>
            <a:r>
              <a:rPr lang="pt-PT" sz="2200" dirty="0"/>
              <a:t>Leonardo Gomes a20609	</a:t>
            </a:r>
          </a:p>
          <a:p>
            <a:r>
              <a:rPr lang="pt-PT" sz="2200" dirty="0"/>
              <a:t>Carlos araújo a20359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15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8BA9F-AAB1-4944-A006-4AA11774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 que é 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1D0050-BB6B-48E3-991C-4D467FA6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7144"/>
            <a:ext cx="9905999" cy="2943298"/>
          </a:xfrm>
        </p:spPr>
        <p:txBody>
          <a:bodyPr>
            <a:normAutofit/>
          </a:bodyPr>
          <a:lstStyle/>
          <a:p>
            <a:r>
              <a:rPr lang="pt-PT" dirty="0"/>
              <a:t>O projeto consiste </a:t>
            </a:r>
            <a:r>
              <a:rPr lang="pt-PT" dirty="0">
                <a:effectLst/>
              </a:rPr>
              <a:t>numa aplicação que serve para organizar despesas, ou seja, permite dividir os gastos entre um grupo, seja numas férias, para estudantes que pretendem dividir casa , entre outros.</a:t>
            </a:r>
          </a:p>
          <a:p>
            <a:pPr marL="0" indent="0">
              <a:buNone/>
            </a:pPr>
            <a:br>
              <a:rPr lang="pt-PT" dirty="0">
                <a:solidFill>
                  <a:srgbClr val="3493D6"/>
                </a:solidFill>
                <a:effectLst/>
              </a:rPr>
            </a:br>
            <a:r>
              <a:rPr lang="pt-PT" dirty="0">
                <a:solidFill>
                  <a:srgbClr val="3493D6"/>
                </a:solidFill>
                <a:effectLst/>
              </a:rPr>
              <a:t>	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105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F3D0-696C-48CF-930B-B15D86B4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Conceito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EFC13-6045-40DB-9C1A-413591D7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O utilizador pode criar ou fazer parte de um grupo.</a:t>
            </a:r>
          </a:p>
          <a:p>
            <a:r>
              <a:rPr lang="pt-PT"/>
              <a:t>Em cada grupo são inseridas despesas e quem as pagou.</a:t>
            </a:r>
          </a:p>
          <a:p>
            <a:r>
              <a:rPr lang="pt-PT"/>
              <a:t>No final, ao encerrar o grupo, é calculado o que cada membro deve a outros utilizadores e desta forma saldar as dívidas.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258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96806-6F3B-40B6-A661-7D0CA9D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Tecnologias a utilizar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D451FD-AF15-4C58-9F92-867DF4E7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 </a:t>
            </a:r>
            <a:endParaRPr lang="pt-PT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04FB09B4-88BC-4952-9DBC-07D2A8E4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80" y="3602759"/>
            <a:ext cx="2270616" cy="2340841"/>
          </a:xfrm>
          <a:prstGeom prst="rect">
            <a:avLst/>
          </a:prstGeom>
        </p:spPr>
      </p:pic>
      <p:pic>
        <p:nvPicPr>
          <p:cNvPr id="13" name="Imagem 12" descr="Desenho de uma placa&#10;&#10;Descrição gerada automaticamente">
            <a:extLst>
              <a:ext uri="{FF2B5EF4-FFF2-40B4-BE49-F238E27FC236}">
                <a16:creationId xmlns:a16="http://schemas.microsoft.com/office/drawing/2014/main" id="{78C12801-2E68-46A7-92A6-F22A64F2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96" y="3263129"/>
            <a:ext cx="2857500" cy="2857500"/>
          </a:xfrm>
          <a:prstGeom prst="rect">
            <a:avLst/>
          </a:prstGeom>
        </p:spPr>
      </p:pic>
      <p:pic>
        <p:nvPicPr>
          <p:cNvPr id="15" name="Imagem 1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9347B10-DE2B-410A-88FF-7A7A511F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797" y="2087201"/>
            <a:ext cx="3810000" cy="1028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38A9B5-3636-4570-B236-F6ADE22F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334" y="1820455"/>
            <a:ext cx="3483630" cy="19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</TotalTime>
  <Words>102</Words>
  <Application>Microsoft Office PowerPoint</Application>
  <PresentationFormat>Ecrã Panorâmico</PresentationFormat>
  <Paragraphs>12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TRIPacc</vt:lpstr>
      <vt:lpstr>O que é ?</vt:lpstr>
      <vt:lpstr>Conceito</vt:lpstr>
      <vt:lpstr>Tecnologias a utilizar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TRIPacc</dc:title>
  <dc:creator>Leonardo Francisco Ferreira de Azevedo Gomes</dc:creator>
  <cp:lastModifiedBy>Leonardo Francisco Ferreira de Azevedo Gomes</cp:lastModifiedBy>
  <cp:revision>3</cp:revision>
  <dcterms:created xsi:type="dcterms:W3CDTF">2021-10-26T21:27:35Z</dcterms:created>
  <dcterms:modified xsi:type="dcterms:W3CDTF">2021-11-02T20:45:55Z</dcterms:modified>
</cp:coreProperties>
</file>