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54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D0C68-33A2-0230-10D8-F5FC8A53A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E6A90-005F-D648-F3E1-ED245D5F2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E61D3-4283-1E3A-4BCA-E1A960CA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1FA9-5F11-4AB3-B65D-CDBD86D1424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0D1A0-243B-5B7C-9D0C-96EDDCF2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0741F-5969-5750-09F8-630C782D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BE8A-1476-4C71-972E-60578CF6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4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DC8F-E819-897D-7DC2-F7FF5978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9C558-5D3E-A346-9F7B-B367C5DC4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04DD-79D4-23FB-1440-967A0760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1FA9-5F11-4AB3-B65D-CDBD86D1424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AD0E2-322A-85B7-3E11-30BBC94B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BAB8F-FD59-254C-DF79-C7E0238C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BE8A-1476-4C71-972E-60578CF6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FAD12-92CB-7474-C3C7-EE1854827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A04C8-1108-A189-EB36-6E852E6C1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47FB5-E1DF-640A-B5E3-ADD3793FF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1FA9-5F11-4AB3-B65D-CDBD86D1424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3A9B5-AE8E-C43F-7DFE-B15F8E85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34C8B-7144-81D2-6495-6FC84631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BE8A-1476-4C71-972E-60578CF6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4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2249-0BFC-249C-DAF0-2AE27C66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BCF39-F06A-4AB3-40B5-8CAA1AF3A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8E8CC-ACE3-5D37-96DC-09B54EA65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1FA9-5F11-4AB3-B65D-CDBD86D1424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CE4B7-828A-DFEA-0E48-91FBE8C6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CB9E5-6A2D-2F09-DDA8-25A0C112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BE8A-1476-4C71-972E-60578CF6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6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DA10-472E-4A04-B016-37FD5EE7E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23880-0A72-014F-7263-F6491DDB9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60DAD-A001-B217-5145-EC855C27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1FA9-5F11-4AB3-B65D-CDBD86D1424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AA226-20D4-7325-A4C4-FE57DE2E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EF33E-38BB-5BFA-ACE2-D7CC1E44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BE8A-1476-4C71-972E-60578CF6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6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59B7-5948-1CAE-B7B1-37409361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EAC82-E1D7-5DFE-872A-DCB131EF2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AC5E6-91EF-5632-9D24-0D07C8871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88626-5B28-C66E-C1F1-7019DC72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1FA9-5F11-4AB3-B65D-CDBD86D1424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7D0F6-CFB9-C528-7BC1-64F16AE1D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33B7B-62F4-DA41-67DE-B75098AD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BE8A-1476-4C71-972E-60578CF6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6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DD649-1C8B-B498-780B-A5E6FB46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5E9EC-7E65-88DD-C1A8-90CE2A5BF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C2CEB-6133-994F-70EE-8B708A386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F1FDE-94E1-360A-EBD3-AE4988A7C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366843-996B-3A52-9365-FB724D36C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98F80A-3D21-2006-C98C-CC1E6AED1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1FA9-5F11-4AB3-B65D-CDBD86D1424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5DB0B6-4B3B-E820-3F0B-D4AF52D5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309B6B-15B0-E9BF-7095-5EDEB5F1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BE8A-1476-4C71-972E-60578CF6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5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8DC1A-719B-CDB5-F8FD-CC0ADF10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831C44-FC6C-E08E-D5A9-0AD98D7BA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1FA9-5F11-4AB3-B65D-CDBD86D1424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A300D-2308-E812-1BFC-922F05D0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B9020-FF9F-5C90-1934-36C5F797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BE8A-1476-4C71-972E-60578CF6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7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0DB39-ACD9-BC33-A0A7-DC74BA4A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1FA9-5F11-4AB3-B65D-CDBD86D1424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75085F-B0F1-5C89-A253-2FD997691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23B2B-17E6-46A5-ED61-A0879DF3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BE8A-1476-4C71-972E-60578CF6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9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DD3C3-3360-2357-7101-56927BE9C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BDB47-FB65-020B-92CE-6F82EC710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7A848-AE4F-75EA-DA40-64A251418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8FAF1-0D3D-71A0-FC01-3CEB6455A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1FA9-5F11-4AB3-B65D-CDBD86D1424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8D66E-E9AA-94DB-1E7C-B0FD47C7A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1D5CF-1068-34B5-524C-C6B0A7C3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BE8A-1476-4C71-972E-60578CF6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8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8C61-DE3E-53CE-7CA2-53B2F1E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F5E867-1692-5138-E5E0-FA9C8A88C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B79ED-3DAE-75E6-EFC3-11D3C7E3F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8B9C7-C2B3-E44B-EE5A-649343BE8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1FA9-5F11-4AB3-B65D-CDBD86D1424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0CC17-80F2-1439-1E60-21B2BCC7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773BE-EA48-3742-8D55-CA742FCB5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BE8A-1476-4C71-972E-60578CF6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1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F3023D-1305-6E47-B737-F83691EA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243E4-326E-3B94-CD30-D5B6F2E95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E91FF-B896-1B48-0E21-2B4442BB7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551FA9-5F11-4AB3-B65D-CDBD86D1424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9DB0A-B2A5-548E-FF01-A8080FFEB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16DF5-9C22-95C4-7A9A-BE9BA8DB8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86BE8A-1476-4C71-972E-60578CF6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3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B42AF4-95A5-F5CF-B789-E7D59398C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508000"/>
            <a:ext cx="11840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1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FCF5D7-B370-799A-5CB2-FAD5E7AC9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00"/>
            <a:ext cx="12192000" cy="537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97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Gretzinger</dc:creator>
  <cp:lastModifiedBy>Leo Gretzinger</cp:lastModifiedBy>
  <cp:revision>2</cp:revision>
  <dcterms:created xsi:type="dcterms:W3CDTF">2024-03-26T15:37:21Z</dcterms:created>
  <dcterms:modified xsi:type="dcterms:W3CDTF">2024-03-26T15:37:22Z</dcterms:modified>
</cp:coreProperties>
</file>