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F08-2E6A-62D0-859D-47BA40434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ADAD6-46D4-A272-9254-9793541B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87F2-0F44-764D-D730-24810CB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62E3-3D9E-EF62-CD8B-DD8422C5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B115-1B47-70D3-DC3F-8DC218D3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76FE-6431-3FCF-1286-59CF7D1C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081A3-1260-0FB7-4FCC-3FDF4274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9400-49E7-8A42-1618-2F8298E1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75B3-677E-2A5D-1A92-F82DC79D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567C-1767-83D2-27A6-B5DAA60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CF073-AB2A-B154-E1F5-425A7BDA6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35DA5-80C8-A9C6-C44A-50FCAF9B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C1DB-035D-E173-E105-BF05884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2690-203E-1387-0390-332EB9C7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6CB3-2858-F3CB-8F18-A295517E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6B88-C5ED-5E43-E8D1-D1346E2E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AF25-D46B-5642-2BBE-BB10FF5A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6015-68B8-D7ED-08D9-80C1B28B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F73C-0B71-E550-271B-72DF4326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83A3-9583-9F6D-3D1F-1095C72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9C13-4AB5-5061-C415-C0F3029E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DB676-F7AA-5D78-6EC6-F4298258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E3B2-4707-FE1A-B975-CAE21B0E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18E5-537A-AD8E-3CCF-427568CE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F042-4E54-0EEA-3122-6FAE3700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AA9B-0371-743A-E25D-0D1E76B8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263D-D2A8-B3B1-9BA6-8DEC607F6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40E0-7C3B-4DB8-7A9A-68A7A5B2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C82E1-7FEB-BB2C-C6A3-8758EFE1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B8CF0-49FB-8FA5-CDBE-E7CC0332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FD98-E66E-6E34-0A58-B261A890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3528-B8AC-008A-E1B3-486EB121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2890-BDA3-7887-6461-970D6E2E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36BA-DAFC-62C5-E639-A1A7A129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5CD0-EEA9-09F2-582E-DF6B3BFFD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8A7C7-E237-F765-766B-BF59FFA6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03C98-4BB7-379B-D48F-D19F136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5747F-D7C9-31A1-74AA-F0E703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12C64-2F00-C148-AA70-8720FFC4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5B6-68A8-D41E-FC1B-BE325A7A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15B1E-9DDC-EA6D-E3E6-293CEF7F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9EB5F-65AD-F52A-CCF5-4E5D6118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1D3E6-6AD9-F6A3-C4C3-E1E51EB5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AF3A7-A25B-6891-2DBF-7210EF93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19A5A-0682-CC98-C107-CD3EAF32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64F-A939-4C9D-37E7-DB5B80D2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2C5C-E586-C3BB-B002-EE6D943F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E3B2-B45E-5B2B-43B1-0AC3B307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64B80-1253-EE0D-C3F9-EEFF055E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6C090-7DBE-DB5F-C284-CBAD6D0D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DE93-6C5A-3141-96E3-1DD52B07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48D3-D69A-EB53-9506-174C3570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2924-F298-4371-3006-098C9273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195B1-9A29-559E-7E48-D87D9C99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6425-9348-1C27-DFD0-158E6AC2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8A869-4B47-8714-3046-98D23817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6EEF7-03C3-A8AE-87BD-8C2C4267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98A3-6E22-362A-BAA1-EEEE40A1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58DB2-C08E-1B73-AF0D-9C80B301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41E8-70D4-CB3B-4E1D-F1F67552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40B3-7EF7-085D-B903-4C8D30EF7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BA88-A97A-5F4D-ADA6-BA0621106E5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1DC3-D819-1255-DFBA-194CEF279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B57A-5818-269C-6BFE-273283A0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AB33-D03F-F543-B27F-0C97FD5F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25AE20-1600-9DC9-39F1-B77DC39D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4" y="514648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FC6DC9B3-5AF3-CB98-58CE-7F4E7327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BFB8E50F-39DE-D1CF-0C4E-8017F434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C08989B5-909B-D065-6455-F05B2854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D25A3817-B239-6BF1-6162-2644DA39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37"/>
            <a:ext cx="11887200" cy="5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Kang</dc:creator>
  <cp:lastModifiedBy>Michael Kang</cp:lastModifiedBy>
  <cp:revision>2</cp:revision>
  <dcterms:created xsi:type="dcterms:W3CDTF">2024-03-04T13:51:13Z</dcterms:created>
  <dcterms:modified xsi:type="dcterms:W3CDTF">2024-03-07T03:38:49Z</dcterms:modified>
</cp:coreProperties>
</file>