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0964D-9BFE-44A5-B25F-9FC6377B09F4}" v="16" dt="2024-04-19T17:40:52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6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4D50-647C-1036-AC8C-84AFE2874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D4822-7A69-AAE6-9074-90F30CEC7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AEEC0-6A0E-35D8-8DBC-DC34001E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781-5ABE-49BC-900D-7D1F3C8D5C4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A902E-88CB-B29C-BB19-C5222FFF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E8BF-B9CC-9A74-D456-7E47C594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1164-C9DE-4C03-86E8-EBA3EB0C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4F04-5505-F7A0-84A1-643885BD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417E0-4B82-B474-2012-141C4941D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EFBD-8AB7-E679-4AB7-CAB8AEE7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781-5ABE-49BC-900D-7D1F3C8D5C4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3BFAC-0AED-B690-BFA5-BBAD1CBA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28515-E452-F01B-E48B-B95B1547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1164-C9DE-4C03-86E8-EBA3EB0C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8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44610-4E84-C72E-39A8-51B896EB3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B3830-4173-1768-8305-88D9DAF85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3160D-013F-BDC6-2D2B-D73A8F89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781-5ABE-49BC-900D-7D1F3C8D5C4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1101-DFB8-0248-436E-3A0B979C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2E3F-7D85-31A2-F3BC-46A0988C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1164-C9DE-4C03-86E8-EBA3EB0C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1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3312-F545-7965-F56C-90B0434C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B6CC-D108-CE70-0F7D-FB34A934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8DE5-80F2-F303-C47E-D160D5B1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781-5ABE-49BC-900D-7D1F3C8D5C4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2699B-462D-CEAB-7598-2110C38E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556C-490D-D4E6-D1B4-7012AFE9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1164-C9DE-4C03-86E8-EBA3EB0C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711C-5AEA-6CAB-A232-52718062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76DC0-8A1A-8FA0-B839-6A3549B6B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5C2F-580D-D41C-C1C6-3D8F5AE7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781-5ABE-49BC-900D-7D1F3C8D5C4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43F7-E657-0990-6BE6-D623E950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474BE-2E0D-208A-15C3-7BC012F9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1164-C9DE-4C03-86E8-EBA3EB0C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0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5E58-0D68-53BA-9A27-89906E12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A771-ADF6-AE8E-7EFD-C53BE5738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37E05-22BE-C147-F450-77525827C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973A4-C7D0-C5B6-F672-3CFF9808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781-5ABE-49BC-900D-7D1F3C8D5C4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A4537-28E9-196F-A13E-50B840DA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9133-0CEE-F897-421C-D96782BC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1164-C9DE-4C03-86E8-EBA3EB0C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8469-1862-2090-B014-5985DE44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B7E1D-6B10-D34D-647B-C1DFCE97B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3BE04-7A81-C7E3-7C7D-AD7028E15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0555C-07AD-F825-4437-9F262DAF6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2D59D-249E-564E-5B79-61BD2E997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6E5C1-D8CA-8657-330E-F73E8430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781-5ABE-49BC-900D-7D1F3C8D5C4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0888E-FD83-B3E2-2550-807330A7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7B5C9-51E0-BC37-AF79-55E51A90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1164-C9DE-4C03-86E8-EBA3EB0C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0285-A72C-6D1F-A653-7F549282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43C36-E83E-0967-9898-D8C5E1A1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781-5ABE-49BC-900D-7D1F3C8D5C4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B2AC-1CBE-25D8-48B7-418E1C02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52079-39C5-2187-5DB9-0F8C8A72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1164-C9DE-4C03-86E8-EBA3EB0C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C8452-65C1-9F8E-67AD-FD52B200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781-5ABE-49BC-900D-7D1F3C8D5C4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BFAB9-70CB-6D06-887B-FD59FC42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57F8A-0CD1-4781-AE64-A05AB5F0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1164-C9DE-4C03-86E8-EBA3EB0C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9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BEE3-95E4-E494-66AC-EFD6B748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EB6A-C498-52CF-5932-0A31A27E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4BCD5-1F3B-9192-18B1-231E31699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CB87-D87D-1A60-FB72-A4908F32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781-5ABE-49BC-900D-7D1F3C8D5C4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AAF10-4868-C299-4347-D234CC51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EFC1B-0E5D-F852-33D9-2144EC6D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1164-C9DE-4C03-86E8-EBA3EB0C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4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5494-015B-FE80-C6DB-D92C88ED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1121C-665E-842B-EE8A-A79CAA056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FDB05-D7C0-AF9B-59E6-21B626882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2E518-8D1E-03D0-3130-B22949DC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7781-5ABE-49BC-900D-7D1F3C8D5C4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4C7BB-EE63-20DB-0384-F93514B0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FB5F8-CDEC-0726-883A-FE4F2838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D1164-C9DE-4C03-86E8-EBA3EB0C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8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495B9-0CE1-B07D-36E9-99261BE6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2A380-EA22-A545-7DAE-A236ADA58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3C54F-F3D0-433B-0B66-8F1B2CB24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D67781-5ABE-49BC-900D-7D1F3C8D5C4E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B7D8-AAF0-190C-35DB-EC7247D6C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2FF2-CC16-F604-CDE1-C018B394C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D1164-C9DE-4C03-86E8-EBA3EB0C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E4CB91-0D6C-7DF5-2C95-7A6255CF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508000"/>
            <a:ext cx="7191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6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5C426D-F11B-90BF-58DF-572A96E1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52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4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C8E5FE-FB23-B52D-AA18-CAF5F536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58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4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BB3C21-B6C1-C929-96A2-C468F3E0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52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6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A8412F-C08E-CED2-50B1-F82A9974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52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Gretzinger</dc:creator>
  <cp:lastModifiedBy>Leo Gretzinger</cp:lastModifiedBy>
  <cp:revision>1</cp:revision>
  <dcterms:created xsi:type="dcterms:W3CDTF">2024-04-19T17:40:45Z</dcterms:created>
  <dcterms:modified xsi:type="dcterms:W3CDTF">2024-04-19T17:40:52Z</dcterms:modified>
</cp:coreProperties>
</file>