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23AEC-A037-4B62-A863-1C4A56A21909}" v="16" dt="2024-04-18T18:53:1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6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248A-760B-B3A0-1C41-31EAA916B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EF73-3BD1-81EE-E078-5C1327C04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6F09-CF52-C316-6910-827CDB0E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3A4C-41C1-AECD-89AC-203E334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7627-10C5-177E-BA3E-54987075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9890-CBD0-90DC-ECAE-D8F62AAE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7076B-A746-27C4-63B7-FECA857BF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6B37-3D02-35F1-852D-923A4336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EF01-4196-8C30-B1EB-18C10E7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5E70-7863-AA92-7437-E17D62D9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B598F-E101-45FD-F745-C95CD6346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86203-6675-AA0F-517F-8908D2AE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565A-D8F4-EB74-C8CF-93F87028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E93B-4D5F-0532-93F3-56AEB6C8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7C63-7072-D3F1-A4EC-74743C3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5004-3000-42A2-FD08-0EDBDD82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10BF-E4EF-1B1A-72B4-5ECAE496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E8EC-1DB5-3496-F903-E7A4C96F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6879-5075-AE9B-6E84-076A4C71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41D3-5689-FAEE-1B2E-71722874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AC52-DE48-7EC9-717C-253D61F0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C4FC-A336-958E-EF1B-A8171250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793A-9E02-D5A4-A4BA-5EDDD702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82D7-AB83-0761-FF43-A8E53CBC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8B79-1FFB-9F8D-248D-2AF70D75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C465-1D6A-C70B-2C99-CE1384C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55CD-49FE-769E-D6BE-F6EA5AD42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5FD8D-5976-069F-82AD-CE09B684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BCB19-348D-C302-B720-2E0BBEE9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92F9-31B6-50F3-3D6B-B26E26E6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FA68-EE38-0CBD-8CF5-D14A6ED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718B-4039-B034-7DB0-0E02DE5B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87DA-9BE8-E1B5-9127-84EA2520B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5A98-E5E5-9676-B568-7C7B999F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A7A11-76AF-8054-729E-E8AE8D091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E109F-B848-154F-780F-2AF4B9474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62E84-8D2F-AAFD-ED0D-D10E841C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6CD69-7405-E7C5-4548-0E15DE5D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47A52-9D99-2F74-1A18-BD0D4817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1151-C61E-B78F-97F8-712BCAD7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49570-7611-00D4-E010-0747CABD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A33B8-87D7-06ED-E872-0A8327A6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756C7-7538-D649-4F46-65479630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6E2E4-7C3D-A72D-8DC1-3EB7C081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31FB2-1888-DB38-F40F-038DF898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2595-08D4-232A-00E7-713AD130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4BBE-64E8-870F-430F-C31C3320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F821-51F7-3D13-0450-A7D7721F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87B5-52EE-2176-5B21-39F9BA0F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EFA05-C144-B747-3B1C-DA76C2E8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B75C-389C-E7BF-0326-A7960D6C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2FFF-2E9C-8D26-1A4A-BA271878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0478-D2BB-59C9-AD4F-DBD23828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E1055-8E8A-C7CB-2575-DEA8E927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67EDB-513F-482A-1202-8BE32DFD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279E-C6CE-C725-C5B3-6B243D7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211A5-079A-437D-DF35-7130695B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F6806-35CF-B36A-8E90-71637F85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98E21-ECAE-4E33-8B54-99F46FFC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A2B9-6EEF-46CD-C52E-7D69E6B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E9995-B542-4931-1960-89B4DB387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775BE-FEE5-42C0-97D2-0284DFC70D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8E02-F5F9-3A82-156C-974A4C7BB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6172-D13F-1F5C-2F41-0DE9D7FC0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C82DE1-58FF-44CF-A000-FDEF8153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D5BF1-49EF-08DA-70A8-16079FB4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08000"/>
            <a:ext cx="7191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2C736-63E0-40F0-5C85-6BDDD2A7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2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225CB5-FCF7-5641-92F1-C4B657F8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8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20200-36E8-D029-3399-9523755A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2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B3841-798D-395D-2A89-DFA7F175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2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Gretzinger</dc:creator>
  <cp:lastModifiedBy>Leo Gretzinger</cp:lastModifiedBy>
  <cp:revision>1</cp:revision>
  <dcterms:created xsi:type="dcterms:W3CDTF">2024-04-18T18:53:09Z</dcterms:created>
  <dcterms:modified xsi:type="dcterms:W3CDTF">2024-04-18T18:53:14Z</dcterms:modified>
</cp:coreProperties>
</file>