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4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0618-58E6-D54E-92B1-056B8C36E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792E3-A91B-C02C-F042-90BED35C7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B0E3-947B-0591-2FE2-8B8F5D32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C039-76B1-44DB-B686-FEFF01AA4EE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6A4F0-E589-025A-D09A-3D5428FE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5E79-A0BE-5693-FCE7-57099B9E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FDF3-2892-4227-AA70-DB2F95A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1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4AD0-5896-A1BB-2437-C63BD7B0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717E4-A351-E6C7-81CD-59AFDDAF9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D6B32-508A-C0F5-A187-894C1BE8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C039-76B1-44DB-B686-FEFF01AA4EE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BB6-6FA6-B385-9F64-8B210573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A06C4-8DD4-A54F-8F5B-4E275A46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FDF3-2892-4227-AA70-DB2F95A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AB28B-21C8-2FB8-336F-196B99036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C34DD-34F2-D677-7BE2-1BE454E44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9483C-F4B2-5FB2-8681-715AB084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C039-76B1-44DB-B686-FEFF01AA4EE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236E2-1A56-1EDC-AA09-608E9BDA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C0D39-8C67-77D6-83B1-88FBCCD4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FDF3-2892-4227-AA70-DB2F95A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6E00-D8E7-91C0-6B6E-2F3FED2C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C5F1-731D-9D10-4618-E73FE36C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F1AF-6EBC-7E29-855A-AB743C3E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C039-76B1-44DB-B686-FEFF01AA4EE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F1327-9112-03FF-9775-FDDE4623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FA6A1-B386-EC17-48E9-2362F0FC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FDF3-2892-4227-AA70-DB2F95A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4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8E27-B497-772D-618C-6A526BC8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49B90-A255-6CF1-DD1C-1BA3542E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E79B6-D7C9-6341-03AF-04615671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C039-76B1-44DB-B686-FEFF01AA4EE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F1D0-3374-D65B-10EE-C8B1E00A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2EF3-E224-933F-4854-BA5BCCE2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FDF3-2892-4227-AA70-DB2F95A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16AA-0D05-3248-033B-DB364E69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81C4-DD2B-1F41-44AA-75A0C4CCF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CFD25-19BC-641A-DA0E-21F5AEFD2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3C71F-D72E-D653-9A86-E87C69C4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C039-76B1-44DB-B686-FEFF01AA4EE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43DD4-1FEC-8716-3423-BF9B615F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054A6-68F2-B30E-EB93-91D312C8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FDF3-2892-4227-AA70-DB2F95A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0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D94D-66E1-3E65-1B40-A7D38429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DF216-4C76-F48B-8D0E-4E77449B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B3F94-EA20-5055-2A5F-7CF870372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D20CC-BDDD-7312-9108-DD6B931FB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49962-702F-5662-647B-51793C94D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BA87E-C75E-58F8-81E7-3AEB4971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C039-76B1-44DB-B686-FEFF01AA4EE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5912-DEBE-BEC5-29B1-313DCC5B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B70B9-5228-7C12-D13F-72DFD49A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FDF3-2892-4227-AA70-DB2F95A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5959-87DD-06DE-1070-19C6B9A0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B6E3E-9A6E-7A2B-8BF3-6F7D5CF2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C039-76B1-44DB-B686-FEFF01AA4EE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65355-80CC-FE45-BEC6-A5C02DAC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7AD68-85C3-AC94-5F25-7E301017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FDF3-2892-4227-AA70-DB2F95A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0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538E5-A4B0-A136-8780-8CABB1EB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C039-76B1-44DB-B686-FEFF01AA4EE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51C1A-6CC8-5DDB-B1C6-65DA3648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0F0BC-D712-6A33-A896-B44A768A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FDF3-2892-4227-AA70-DB2F95A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513D-DB64-FDCE-FEB4-7AA6FFEA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8008-BA4C-0464-2F39-8DF4CA2DA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728A0-7A16-976E-BE6B-BBD769071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EC65-1667-D75B-ACDF-1315E6BF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C039-76B1-44DB-B686-FEFF01AA4EE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8725-613B-B51F-BA0A-C9B49B75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63B7B-AC26-C5C1-6181-6E03B0CD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FDF3-2892-4227-AA70-DB2F95A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CE1A-EC87-C0E2-8424-DD0D6884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1A2F9-0E37-6545-70BA-951438F4E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47CF3-532D-939A-2409-116EF2955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9B4E2-EFBF-72D2-BE5F-2ED3536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C039-76B1-44DB-B686-FEFF01AA4EE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6A3E6-95BB-8086-F89D-7E8EC7D6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A240D-AF82-9728-8C6D-09174284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CFDF3-2892-4227-AA70-DB2F95A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6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C28BF-22CC-CF99-98A5-4BD995AD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12A4E-6E0C-1384-E4EE-DC3E6A17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90E0-2A21-C8A8-6D19-B50674CED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4BC039-76B1-44DB-B686-FEFF01AA4EEF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9B333-D8BE-5385-D65D-A5FB5B41E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95859-E747-6922-BE63-A881FAB9E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CFDF3-2892-4227-AA70-DB2F95AA0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1161FD-478F-FE40-6C53-7101D9F5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508000"/>
            <a:ext cx="7153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9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F16FA-9910-032D-9E7A-43ECD082D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3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DA5923-6950-34D8-1637-A286F832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9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5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429385-B298-8D57-99F9-E9C7284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3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0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75867-428E-C625-C54C-851B4769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0"/>
            <a:ext cx="12192000" cy="53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4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Gretzinger</dc:creator>
  <cp:lastModifiedBy>Leo Gretzinger</cp:lastModifiedBy>
  <cp:revision>5</cp:revision>
  <dcterms:created xsi:type="dcterms:W3CDTF">2024-03-26T18:33:20Z</dcterms:created>
  <dcterms:modified xsi:type="dcterms:W3CDTF">2024-03-26T18:33:25Z</dcterms:modified>
</cp:coreProperties>
</file>