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54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03884-B3F9-57C5-DD22-395C26B4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ABA42-1000-E153-383F-0D589D3EB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71B26-6DF8-5C0C-6F42-492C88D49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3A2E-E66E-4EA1-9051-38910238EB6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FCE5C-3E20-56DF-536C-E0BCAEA8A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F99C6-E38B-7AC0-9CE0-D5E4A4FD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4743-B803-4B0D-AA1B-7DB5E60E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7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720E-ADA7-1D53-5DD2-1BF10A92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1C0C0-23E0-5E4F-9C93-CA6B6DF44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D209B-36E6-FABC-E94E-E17732818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3A2E-E66E-4EA1-9051-38910238EB6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05C0E-8067-1862-A7C1-B558B4D9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2C875-4CCA-40AD-1AC0-A8B11320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4743-B803-4B0D-AA1B-7DB5E60E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9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7F9E01-E215-9E6D-07CA-6AAB75921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E40FA-7846-20A8-4B2C-DA4774D0A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C0943-5EC2-24C0-2A05-3A92DFAE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3A2E-E66E-4EA1-9051-38910238EB6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1ED12-79E5-AE99-4187-F133512A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3415C-43D1-0626-F67F-5638E9DB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4743-B803-4B0D-AA1B-7DB5E60E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4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AE58-EB09-476C-D9FB-1C77D9BBE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629A1-8F63-CC51-CCE6-31DF2C39C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2D37-328A-C4D3-E717-1F0611B9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3A2E-E66E-4EA1-9051-38910238EB6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F01FF-56EC-2CD6-EE7A-BDCCAC3E5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9A3A6-F7D2-52CB-3BDF-186D5C8D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4743-B803-4B0D-AA1B-7DB5E60E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4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958F-0754-148D-2D64-3F80153C2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BC8E1-6A32-C771-7BE7-AD1AB9DF8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82B26-6E0D-42FE-4353-F3A58B2A6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3A2E-E66E-4EA1-9051-38910238EB6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94B5B-7502-ABC4-945C-8876B1B63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B0933-61C6-3330-B1BF-3694F03F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4743-B803-4B0D-AA1B-7DB5E60E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6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DAB3-13A7-93E3-30A1-5563C5B8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A2A8C-C106-F174-54FF-965498D58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CF561-3CAB-D774-C81B-8EF601CB2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1F70B-C356-2A2F-3269-CE3233BA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3A2E-E66E-4EA1-9051-38910238EB6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AF7D9-F8C8-DE26-00DB-B4779F6A7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119A2-1D9D-84BE-6C35-A600A24A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4743-B803-4B0D-AA1B-7DB5E60E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0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91BC-D15F-17A9-C75C-F9FA60C3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3DAC3-9601-95D9-EA05-CF72781A0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2044E-AC22-C720-888B-9AA02BC9E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863ADF-7AE8-4B5B-A747-0A46ABF6D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E7700D-4E94-C814-D68A-7B7CE20AF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950A90-F809-0633-ADB6-FC9F2C8F3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3A2E-E66E-4EA1-9051-38910238EB6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C09078-0B5C-4DD7-8798-584D410ED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0EE81-7CEE-F034-C918-3ADCD73C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4743-B803-4B0D-AA1B-7DB5E60E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3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7CA5-E16A-A18E-415A-0A60314B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5ED428-8008-6C6D-861A-49BEBA10D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3A2E-E66E-4EA1-9051-38910238EB6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61E16-1C39-9536-8E10-040E4257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D37A3-3066-67C1-C0B5-06821B656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4743-B803-4B0D-AA1B-7DB5E60E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F63DAD-779F-7AB5-4078-D62B737E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3A2E-E66E-4EA1-9051-38910238EB6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B98E3C-299D-2EAC-1B1E-7BC4FFDF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FB756-42E7-1557-A331-D3B6F0D28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4743-B803-4B0D-AA1B-7DB5E60E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6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1936-6548-2B7F-4271-F6C5DCD75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A87B8-72BE-3179-3C84-B3167D827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6EA78-098D-9972-76F3-087E09285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1159D-B1F9-E383-AEBC-8F3B8031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3A2E-E66E-4EA1-9051-38910238EB6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CE392-611F-0B46-9C69-12A7380D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54DC8-1C53-895D-E66D-D7A118FF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4743-B803-4B0D-AA1B-7DB5E60E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5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6AA0-6497-DE67-D826-9B676D45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365F72-735F-AD04-ADCF-6F949BBB1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8CB56-FCD3-DF46-D58E-02C12DD8B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0091F-2B5C-0B4D-4A16-53420AAC2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3A2E-E66E-4EA1-9051-38910238EB6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1CFBB-C7B8-E8A2-D2E8-442D4542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B9AF4-D008-BA71-213D-9D24C5AD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4743-B803-4B0D-AA1B-7DB5E60E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5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B9FB5-8C9E-6723-700D-0F08BB5A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E6A08-1861-E149-609F-835406FFB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110FC-8197-354A-5208-206E846B7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A13A2E-E66E-4EA1-9051-38910238EB6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5F07F-722B-90DE-1426-7C983EDEE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CE1F9-3D8B-F653-41D1-3D7FB0D73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034743-B803-4B0D-AA1B-7DB5E60E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8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9CA1AA-B87C-4B59-5204-CB6848A29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508000"/>
            <a:ext cx="11840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1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F1120A-8480-5E2A-26E4-1968B6CAD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00"/>
            <a:ext cx="12192000" cy="537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46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Gretzinger</dc:creator>
  <cp:lastModifiedBy>Leo Gretzinger</cp:lastModifiedBy>
  <cp:revision>2</cp:revision>
  <dcterms:created xsi:type="dcterms:W3CDTF">2024-03-26T15:30:15Z</dcterms:created>
  <dcterms:modified xsi:type="dcterms:W3CDTF">2024-03-26T15:30:16Z</dcterms:modified>
</cp:coreProperties>
</file>