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21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slide19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56000" y="1745280"/>
            <a:ext cx="8567640" cy="127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56000" y="1745280"/>
            <a:ext cx="8567640" cy="127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56000" y="1745280"/>
            <a:ext cx="8567640" cy="127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56000" y="1745280"/>
            <a:ext cx="8567640" cy="127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56000" y="1745280"/>
            <a:ext cx="8567640" cy="127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56000" y="1745280"/>
            <a:ext cx="8567640" cy="127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56000" y="1745280"/>
            <a:ext cx="8567640" cy="127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756000" y="1745280"/>
            <a:ext cx="8567640" cy="5927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56000" y="1745280"/>
            <a:ext cx="8567640" cy="127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56000" y="1745280"/>
            <a:ext cx="8567640" cy="127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56000" y="1745280"/>
            <a:ext cx="8567640" cy="127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56000" y="1745280"/>
            <a:ext cx="8567640" cy="127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56000" y="1745280"/>
            <a:ext cx="8567640" cy="127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56000" y="1745280"/>
            <a:ext cx="8567640" cy="127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56000" y="1745280"/>
            <a:ext cx="8567640" cy="127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56000" y="1745280"/>
            <a:ext cx="8567640" cy="127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56000" y="1745280"/>
            <a:ext cx="8567640" cy="127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56000" y="1745280"/>
            <a:ext cx="8567640" cy="127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56000" y="1745280"/>
            <a:ext cx="8567640" cy="5927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56000" y="1745280"/>
            <a:ext cx="8567640" cy="127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56000" y="1745280"/>
            <a:ext cx="8567640" cy="127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56000" y="1745280"/>
            <a:ext cx="8567640" cy="127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9436D1F-A723-4B0D-BCC2-A5535948A35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56000" y="1745280"/>
            <a:ext cx="8567640" cy="127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/>
          </p:nvPr>
        </p:nvSpPr>
        <p:spPr>
          <a:xfrm>
            <a:off x="9432720" y="5235840"/>
            <a:ext cx="604440" cy="4334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43F1532B-A9C6-4C27-B8B0-D1B5F083A3F4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756000" y="1745280"/>
            <a:ext cx="8567640" cy="127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Arial"/>
                <a:ea typeface="Arial"/>
              </a:rPr>
              <a:t>Refactoring Java Code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756000" y="3130560"/>
            <a:ext cx="8567640" cy="1278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666666"/>
                </a:solidFill>
                <a:latin typeface="Arial"/>
                <a:ea typeface="Arial"/>
              </a:rPr>
              <a:t>Basic Steps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4503240" y="4249440"/>
            <a:ext cx="536580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Leo Gutiérrez R. &lt;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@leonidasgtzr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3" name="Google Shape;37;p8" descr=""/>
          <p:cNvPicPr/>
          <p:nvPr/>
        </p:nvPicPr>
        <p:blipFill>
          <a:blip r:embed="rId1"/>
          <a:stretch/>
        </p:blipFill>
        <p:spPr>
          <a:xfrm>
            <a:off x="8584560" y="4249440"/>
            <a:ext cx="479880" cy="479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56000" y="1745280"/>
            <a:ext cx="8567640" cy="127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Removing Setting Method</a:t>
            </a:r>
            <a:endParaRPr b="1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756000" y="1745280"/>
            <a:ext cx="8567640" cy="127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Object Reference Setter - pitfall</a:t>
            </a:r>
            <a:endParaRPr b="1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56000" y="1745280"/>
            <a:ext cx="8567640" cy="127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Extract Function/Method</a:t>
            </a:r>
            <a:endParaRPr b="1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756000" y="1745280"/>
            <a:ext cx="8567640" cy="127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Combine Functions into Class</a:t>
            </a:r>
            <a:endParaRPr b="1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56000" y="1745280"/>
            <a:ext cx="8567640" cy="127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Remove Subclass</a:t>
            </a:r>
            <a:endParaRPr b="1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756000" y="1745280"/>
            <a:ext cx="8567640" cy="127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Combine Functions Into Transform</a:t>
            </a:r>
            <a:endParaRPr b="1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756000" y="1745280"/>
            <a:ext cx="8567640" cy="127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Rename Field</a:t>
            </a:r>
            <a:endParaRPr b="1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756000" y="1745280"/>
            <a:ext cx="8567640" cy="127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Consolidate Conditional Expression</a:t>
            </a:r>
            <a:endParaRPr b="1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756000" y="1745280"/>
            <a:ext cx="8567640" cy="127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Rename Variable</a:t>
            </a:r>
            <a:endParaRPr b="1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56000" y="1745280"/>
            <a:ext cx="8567640" cy="127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Decompose Conditional</a:t>
            </a:r>
            <a:endParaRPr b="1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46680" y="55224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Qué es </a:t>
            </a:r>
            <a:r>
              <a:rPr b="1" i="1" lang="en-US" sz="1900" spc="-1" strike="noStrike">
                <a:solidFill>
                  <a:srgbClr val="000000"/>
                </a:solidFill>
                <a:latin typeface="Arial"/>
              </a:rPr>
              <a:t>refactoring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A change made to the internal structure of software to make it easier to understand and cheaper to modify without changing its observable behavior.”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756000" y="1745280"/>
            <a:ext cx="8567640" cy="127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Encapsulate Collection</a:t>
            </a:r>
            <a:endParaRPr b="1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756000" y="1745280"/>
            <a:ext cx="8567640" cy="127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Replace Conditional With Polymorphism</a:t>
            </a:r>
            <a:endParaRPr b="1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756000" y="1745280"/>
            <a:ext cx="8567640" cy="127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Replace Constructor with Factory Method</a:t>
            </a:r>
            <a:endParaRPr b="1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756000" y="1745280"/>
            <a:ext cx="8567640" cy="127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Encapsulate Variable</a:t>
            </a:r>
            <a:endParaRPr b="1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756000" y="1745280"/>
            <a:ext cx="8567640" cy="127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Change Function Declaration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56000" y="1745280"/>
            <a:ext cx="8567640" cy="127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Remove Dead Code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56000" y="1745280"/>
            <a:ext cx="8567640" cy="127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Change Reference to Value</a:t>
            </a:r>
            <a:endParaRPr b="1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56000" y="1745280"/>
            <a:ext cx="8567640" cy="127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Remove Flag Argument</a:t>
            </a:r>
            <a:endParaRPr b="1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756000" y="1745280"/>
            <a:ext cx="8567640" cy="127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Change Value to Reference</a:t>
            </a:r>
            <a:endParaRPr b="1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56000" y="1745280"/>
            <a:ext cx="8567640" cy="127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Remove Middle Man</a:t>
            </a:r>
            <a:endParaRPr b="1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756000" y="1745280"/>
            <a:ext cx="8567640" cy="127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Collapse Hierarchy</a:t>
            </a:r>
            <a:endParaRPr b="1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</TotalTime>
  <Application>LibreOffice/6.3.2.2$Linux_X86_64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2017-10-20T23:41:18Z</dcterms:created>
  <dc:creator/>
  <dc:description/>
  <dc:language>en-US</dc:language>
  <cp:lastModifiedBy/>
  <dcterms:modified xsi:type="dcterms:W3CDTF">2019-11-14T16:11:08Z</dcterms:modified>
  <cp:revision>20</cp:revision>
  <dc:subject/>
  <dc:title/>
</cp:coreProperties>
</file>