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9" r:id="rId4"/>
    <p:sldId id="265" r:id="rId5"/>
    <p:sldId id="258" r:id="rId6"/>
    <p:sldId id="260" r:id="rId7"/>
    <p:sldId id="269" r:id="rId8"/>
    <p:sldId id="270" r:id="rId9"/>
    <p:sldId id="271" r:id="rId10"/>
    <p:sldId id="262" r:id="rId11"/>
    <p:sldId id="266" r:id="rId12"/>
    <p:sldId id="267" r:id="rId13"/>
    <p:sldId id="268" r:id="rId14"/>
    <p:sldId id="272" r:id="rId15"/>
    <p:sldId id="274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A80213-3439-4751-AF95-19D26F9B61A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E277A869-5EB8-4AA9-91AB-1C80625ABC57}">
      <dgm:prSet phldrT="[Texte]"/>
      <dgm:spPr/>
      <dgm:t>
        <a:bodyPr/>
        <a:lstStyle/>
        <a:p>
          <a:r>
            <a:rPr lang="fr-FR" dirty="0"/>
            <a:t>Accueil</a:t>
          </a:r>
        </a:p>
      </dgm:t>
    </dgm:pt>
    <dgm:pt modelId="{62D29C4F-F954-4648-B0DF-0B173394898F}" type="parTrans" cxnId="{0B80C75F-198F-4ED9-9605-CFB3219406D8}">
      <dgm:prSet/>
      <dgm:spPr/>
      <dgm:t>
        <a:bodyPr/>
        <a:lstStyle/>
        <a:p>
          <a:endParaRPr lang="fr-FR"/>
        </a:p>
      </dgm:t>
    </dgm:pt>
    <dgm:pt modelId="{FA0E827F-68BA-4693-8F43-84051FF58CDC}" type="sibTrans" cxnId="{0B80C75F-198F-4ED9-9605-CFB3219406D8}">
      <dgm:prSet/>
      <dgm:spPr/>
      <dgm:t>
        <a:bodyPr/>
        <a:lstStyle/>
        <a:p>
          <a:endParaRPr lang="fr-FR"/>
        </a:p>
      </dgm:t>
    </dgm:pt>
    <dgm:pt modelId="{26BD2244-3847-49B4-A00C-65DFF35550E7}">
      <dgm:prSet phldrT="[Texte]"/>
      <dgm:spPr/>
      <dgm:t>
        <a:bodyPr/>
        <a:lstStyle/>
        <a:p>
          <a:r>
            <a:rPr lang="fr-FR"/>
            <a:t>Agence</a:t>
          </a:r>
        </a:p>
      </dgm:t>
    </dgm:pt>
    <dgm:pt modelId="{FEB957FC-67C0-4522-ACAA-469FE562E511}" type="parTrans" cxnId="{9B09B235-84D6-441E-890A-FEE645AC20F7}">
      <dgm:prSet/>
      <dgm:spPr/>
      <dgm:t>
        <a:bodyPr/>
        <a:lstStyle/>
        <a:p>
          <a:endParaRPr lang="fr-FR"/>
        </a:p>
      </dgm:t>
    </dgm:pt>
    <dgm:pt modelId="{7712FCC4-2FF2-4FE7-B6B6-BB2DDFFD0BCF}" type="sibTrans" cxnId="{9B09B235-84D6-441E-890A-FEE645AC20F7}">
      <dgm:prSet/>
      <dgm:spPr/>
      <dgm:t>
        <a:bodyPr/>
        <a:lstStyle/>
        <a:p>
          <a:endParaRPr lang="fr-FR"/>
        </a:p>
      </dgm:t>
    </dgm:pt>
    <dgm:pt modelId="{D0308D80-F0EE-4CEB-A249-B7E24A1ADB66}">
      <dgm:prSet phldrT="[Texte]"/>
      <dgm:spPr/>
      <dgm:t>
        <a:bodyPr/>
        <a:lstStyle/>
        <a:p>
          <a:r>
            <a:rPr lang="en-US"/>
            <a:t>Résidences</a:t>
          </a:r>
          <a:endParaRPr lang="fr-FR"/>
        </a:p>
      </dgm:t>
    </dgm:pt>
    <dgm:pt modelId="{23056718-8EA6-4EF9-8060-43526E9089A0}" type="parTrans" cxnId="{2E7F3E42-72F3-4BC2-A7CF-C837DDF7DF01}">
      <dgm:prSet/>
      <dgm:spPr/>
      <dgm:t>
        <a:bodyPr/>
        <a:lstStyle/>
        <a:p>
          <a:endParaRPr lang="fr-FR"/>
        </a:p>
      </dgm:t>
    </dgm:pt>
    <dgm:pt modelId="{F1DE884D-91BF-4EE9-8D47-77E978D2675F}" type="sibTrans" cxnId="{2E7F3E42-72F3-4BC2-A7CF-C837DDF7DF01}">
      <dgm:prSet/>
      <dgm:spPr/>
      <dgm:t>
        <a:bodyPr/>
        <a:lstStyle/>
        <a:p>
          <a:endParaRPr lang="fr-FR"/>
        </a:p>
      </dgm:t>
    </dgm:pt>
    <dgm:pt modelId="{9435FE7D-19DE-417B-843C-C3356A017E9F}">
      <dgm:prSet phldrT="[Texte]"/>
      <dgm:spPr/>
      <dgm:t>
        <a:bodyPr/>
        <a:lstStyle/>
        <a:p>
          <a:r>
            <a:rPr lang="en-US"/>
            <a:t>Etablissements professionnels </a:t>
          </a:r>
          <a:endParaRPr lang="fr-FR"/>
        </a:p>
      </dgm:t>
    </dgm:pt>
    <dgm:pt modelId="{4C87E8F7-DB5F-4E0B-8E82-ACE1C67187C7}" type="parTrans" cxnId="{042BAA19-25B1-4E43-8983-14DBF060BBCF}">
      <dgm:prSet/>
      <dgm:spPr/>
      <dgm:t>
        <a:bodyPr/>
        <a:lstStyle/>
        <a:p>
          <a:endParaRPr lang="fr-FR"/>
        </a:p>
      </dgm:t>
    </dgm:pt>
    <dgm:pt modelId="{1787A00B-FCD0-4D85-A466-94928CA4931F}" type="sibTrans" cxnId="{042BAA19-25B1-4E43-8983-14DBF060BBCF}">
      <dgm:prSet/>
      <dgm:spPr/>
      <dgm:t>
        <a:bodyPr/>
        <a:lstStyle/>
        <a:p>
          <a:endParaRPr lang="fr-FR"/>
        </a:p>
      </dgm:t>
    </dgm:pt>
    <dgm:pt modelId="{04CD08E2-1858-4D31-B75E-E80A2C9F56A2}">
      <dgm:prSet phldrT="[Texte]"/>
      <dgm:spPr/>
      <dgm:t>
        <a:bodyPr/>
        <a:lstStyle/>
        <a:p>
          <a:r>
            <a:rPr lang="en-US"/>
            <a:t>Etablissements publics </a:t>
          </a:r>
          <a:endParaRPr lang="fr-FR"/>
        </a:p>
      </dgm:t>
    </dgm:pt>
    <dgm:pt modelId="{3415F3FD-121B-4B62-9887-1EF8E934ACDF}" type="parTrans" cxnId="{7347B2A8-085D-495A-B85D-78105CEE0F7A}">
      <dgm:prSet/>
      <dgm:spPr/>
      <dgm:t>
        <a:bodyPr/>
        <a:lstStyle/>
        <a:p>
          <a:endParaRPr lang="fr-FR"/>
        </a:p>
      </dgm:t>
    </dgm:pt>
    <dgm:pt modelId="{44C7FDD4-60A3-4D1C-BFC9-65AF31EBCA66}" type="sibTrans" cxnId="{7347B2A8-085D-495A-B85D-78105CEE0F7A}">
      <dgm:prSet/>
      <dgm:spPr/>
      <dgm:t>
        <a:bodyPr/>
        <a:lstStyle/>
        <a:p>
          <a:endParaRPr lang="fr-FR"/>
        </a:p>
      </dgm:t>
    </dgm:pt>
    <dgm:pt modelId="{4DF67E54-C3E0-4BE1-A5B4-2068A969324A}">
      <dgm:prSet phldrT="[Texte]"/>
      <dgm:spPr/>
      <dgm:t>
        <a:bodyPr/>
        <a:lstStyle/>
        <a:p>
          <a:r>
            <a:rPr lang="fr-FR" dirty="0"/>
            <a:t>Contact</a:t>
          </a:r>
        </a:p>
      </dgm:t>
    </dgm:pt>
    <dgm:pt modelId="{44A27602-239E-4BA3-A4B4-5D93B84DE28D}" type="parTrans" cxnId="{9DFF50C9-9B8A-4509-A3AC-6998A902CACB}">
      <dgm:prSet/>
      <dgm:spPr/>
      <dgm:t>
        <a:bodyPr/>
        <a:lstStyle/>
        <a:p>
          <a:endParaRPr lang="fr-FR"/>
        </a:p>
      </dgm:t>
    </dgm:pt>
    <dgm:pt modelId="{CCF80F3D-3A12-4A01-B87C-830E4F347267}" type="sibTrans" cxnId="{9DFF50C9-9B8A-4509-A3AC-6998A902CACB}">
      <dgm:prSet/>
      <dgm:spPr/>
      <dgm:t>
        <a:bodyPr/>
        <a:lstStyle/>
        <a:p>
          <a:endParaRPr lang="fr-FR"/>
        </a:p>
      </dgm:t>
    </dgm:pt>
    <dgm:pt modelId="{2F21F987-EC78-4D66-B9CE-EE44792CD6DC}">
      <dgm:prSet phldrT="[Texte]"/>
      <dgm:spPr/>
      <dgm:t>
        <a:bodyPr/>
        <a:lstStyle/>
        <a:p>
          <a:r>
            <a:rPr lang="fr-FR"/>
            <a:t>Actualité</a:t>
          </a:r>
        </a:p>
      </dgm:t>
    </dgm:pt>
    <dgm:pt modelId="{81D921B5-C7FF-4C5A-BD3B-F77B942D056A}" type="parTrans" cxnId="{D5729C94-58E6-48DE-B0F2-3B1B5906C912}">
      <dgm:prSet/>
      <dgm:spPr/>
      <dgm:t>
        <a:bodyPr/>
        <a:lstStyle/>
        <a:p>
          <a:endParaRPr lang="fr-FR"/>
        </a:p>
      </dgm:t>
    </dgm:pt>
    <dgm:pt modelId="{79881255-D9CF-480A-9E0B-E6FDAD3DBADC}" type="sibTrans" cxnId="{D5729C94-58E6-48DE-B0F2-3B1B5906C912}">
      <dgm:prSet/>
      <dgm:spPr/>
      <dgm:t>
        <a:bodyPr/>
        <a:lstStyle/>
        <a:p>
          <a:endParaRPr lang="fr-FR"/>
        </a:p>
      </dgm:t>
    </dgm:pt>
    <dgm:pt modelId="{983AD86A-E9C4-4900-B412-0C57710D8728}">
      <dgm:prSet phldrT="[Texte]"/>
      <dgm:spPr/>
      <dgm:t>
        <a:bodyPr/>
        <a:lstStyle/>
        <a:p>
          <a:r>
            <a:rPr lang="fr-FR"/>
            <a:t>Demande devis</a:t>
          </a:r>
        </a:p>
      </dgm:t>
    </dgm:pt>
    <dgm:pt modelId="{0E31DF1D-6D8B-4622-A093-33994DFEECFD}" type="parTrans" cxnId="{AFF50A7F-559B-489F-AA2B-901D6BAAEB5F}">
      <dgm:prSet/>
      <dgm:spPr/>
      <dgm:t>
        <a:bodyPr/>
        <a:lstStyle/>
        <a:p>
          <a:endParaRPr lang="fr-FR"/>
        </a:p>
      </dgm:t>
    </dgm:pt>
    <dgm:pt modelId="{EE304F34-AE64-4485-A78E-E5E5EBCD9D98}" type="sibTrans" cxnId="{AFF50A7F-559B-489F-AA2B-901D6BAAEB5F}">
      <dgm:prSet/>
      <dgm:spPr/>
      <dgm:t>
        <a:bodyPr/>
        <a:lstStyle/>
        <a:p>
          <a:endParaRPr lang="fr-FR"/>
        </a:p>
      </dgm:t>
    </dgm:pt>
    <dgm:pt modelId="{9F206118-F2C0-4148-99DC-1F931877CFFB}" type="pres">
      <dgm:prSet presAssocID="{20A80213-3439-4751-AF95-19D26F9B61A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E3FCCC-B512-4007-A9EE-C668A78AB932}" type="pres">
      <dgm:prSet presAssocID="{E277A869-5EB8-4AA9-91AB-1C80625ABC57}" presName="hierRoot1" presStyleCnt="0"/>
      <dgm:spPr/>
    </dgm:pt>
    <dgm:pt modelId="{CF20AB06-1BA2-41A1-95B1-CE80FFF5B705}" type="pres">
      <dgm:prSet presAssocID="{E277A869-5EB8-4AA9-91AB-1C80625ABC57}" presName="composite" presStyleCnt="0"/>
      <dgm:spPr/>
    </dgm:pt>
    <dgm:pt modelId="{B3A38AD9-86D5-438A-A633-BE10D1288115}" type="pres">
      <dgm:prSet presAssocID="{E277A869-5EB8-4AA9-91AB-1C80625ABC57}" presName="background" presStyleLbl="node0" presStyleIdx="0" presStyleCnt="1"/>
      <dgm:spPr/>
    </dgm:pt>
    <dgm:pt modelId="{3876BC6C-CCD4-455F-863B-1A6D3383EB51}" type="pres">
      <dgm:prSet presAssocID="{E277A869-5EB8-4AA9-91AB-1C80625ABC57}" presName="text" presStyleLbl="fgAcc0" presStyleIdx="0" presStyleCnt="1">
        <dgm:presLayoutVars>
          <dgm:chPref val="3"/>
        </dgm:presLayoutVars>
      </dgm:prSet>
      <dgm:spPr/>
    </dgm:pt>
    <dgm:pt modelId="{88A726E9-689B-42CD-BEAE-9B9A9D4C68C8}" type="pres">
      <dgm:prSet presAssocID="{E277A869-5EB8-4AA9-91AB-1C80625ABC57}" presName="hierChild2" presStyleCnt="0"/>
      <dgm:spPr/>
    </dgm:pt>
    <dgm:pt modelId="{3DBFE6CD-5BA4-466B-822F-76BB5F61B7EC}" type="pres">
      <dgm:prSet presAssocID="{FEB957FC-67C0-4522-ACAA-469FE562E511}" presName="Name10" presStyleLbl="parChTrans1D2" presStyleIdx="0" presStyleCnt="7"/>
      <dgm:spPr/>
    </dgm:pt>
    <dgm:pt modelId="{8B9AE720-D849-4ED3-AE06-0E46798C2C2A}" type="pres">
      <dgm:prSet presAssocID="{26BD2244-3847-49B4-A00C-65DFF35550E7}" presName="hierRoot2" presStyleCnt="0"/>
      <dgm:spPr/>
    </dgm:pt>
    <dgm:pt modelId="{BC437CE4-C2CF-4637-9B72-4BFFFE1BBE3C}" type="pres">
      <dgm:prSet presAssocID="{26BD2244-3847-49B4-A00C-65DFF35550E7}" presName="composite2" presStyleCnt="0"/>
      <dgm:spPr/>
    </dgm:pt>
    <dgm:pt modelId="{F3F1510B-555F-4EA4-9403-CC6FA3E8432A}" type="pres">
      <dgm:prSet presAssocID="{26BD2244-3847-49B4-A00C-65DFF35550E7}" presName="background2" presStyleLbl="node2" presStyleIdx="0" presStyleCnt="7"/>
      <dgm:spPr/>
    </dgm:pt>
    <dgm:pt modelId="{F15B92A7-0DC2-4260-8F8B-D50221FBB1E3}" type="pres">
      <dgm:prSet presAssocID="{26BD2244-3847-49B4-A00C-65DFF35550E7}" presName="text2" presStyleLbl="fgAcc2" presStyleIdx="0" presStyleCnt="7">
        <dgm:presLayoutVars>
          <dgm:chPref val="3"/>
        </dgm:presLayoutVars>
      </dgm:prSet>
      <dgm:spPr/>
    </dgm:pt>
    <dgm:pt modelId="{18386726-A4CF-4038-B484-A576E0DB7532}" type="pres">
      <dgm:prSet presAssocID="{26BD2244-3847-49B4-A00C-65DFF35550E7}" presName="hierChild3" presStyleCnt="0"/>
      <dgm:spPr/>
    </dgm:pt>
    <dgm:pt modelId="{FF163827-0CFA-4A8F-BB18-B77AA514DAD4}" type="pres">
      <dgm:prSet presAssocID="{3415F3FD-121B-4B62-9887-1EF8E934ACDF}" presName="Name10" presStyleLbl="parChTrans1D2" presStyleIdx="1" presStyleCnt="7"/>
      <dgm:spPr/>
    </dgm:pt>
    <dgm:pt modelId="{356B5F28-5D58-4A9C-BA0B-BF61C66EC86B}" type="pres">
      <dgm:prSet presAssocID="{04CD08E2-1858-4D31-B75E-E80A2C9F56A2}" presName="hierRoot2" presStyleCnt="0"/>
      <dgm:spPr/>
    </dgm:pt>
    <dgm:pt modelId="{A9597B1A-D38C-41F7-94AA-E65D23251CC9}" type="pres">
      <dgm:prSet presAssocID="{04CD08E2-1858-4D31-B75E-E80A2C9F56A2}" presName="composite2" presStyleCnt="0"/>
      <dgm:spPr/>
    </dgm:pt>
    <dgm:pt modelId="{2264C03C-7C89-4395-84F7-B34C5E374100}" type="pres">
      <dgm:prSet presAssocID="{04CD08E2-1858-4D31-B75E-E80A2C9F56A2}" presName="background2" presStyleLbl="node2" presStyleIdx="1" presStyleCnt="7"/>
      <dgm:spPr/>
    </dgm:pt>
    <dgm:pt modelId="{60F83997-96FC-46DD-ACCB-F490A43DE055}" type="pres">
      <dgm:prSet presAssocID="{04CD08E2-1858-4D31-B75E-E80A2C9F56A2}" presName="text2" presStyleLbl="fgAcc2" presStyleIdx="1" presStyleCnt="7">
        <dgm:presLayoutVars>
          <dgm:chPref val="3"/>
        </dgm:presLayoutVars>
      </dgm:prSet>
      <dgm:spPr/>
    </dgm:pt>
    <dgm:pt modelId="{6BECEE3F-CB05-4DCD-BB4A-90FA8EAE1041}" type="pres">
      <dgm:prSet presAssocID="{04CD08E2-1858-4D31-B75E-E80A2C9F56A2}" presName="hierChild3" presStyleCnt="0"/>
      <dgm:spPr/>
    </dgm:pt>
    <dgm:pt modelId="{9CE303EF-A2D1-4512-8FD0-26757C8A0CFD}" type="pres">
      <dgm:prSet presAssocID="{4C87E8F7-DB5F-4E0B-8E82-ACE1C67187C7}" presName="Name10" presStyleLbl="parChTrans1D2" presStyleIdx="2" presStyleCnt="7"/>
      <dgm:spPr/>
    </dgm:pt>
    <dgm:pt modelId="{7ACA3183-DC0F-48F4-8D18-0CAE81C4BC0E}" type="pres">
      <dgm:prSet presAssocID="{9435FE7D-19DE-417B-843C-C3356A017E9F}" presName="hierRoot2" presStyleCnt="0"/>
      <dgm:spPr/>
    </dgm:pt>
    <dgm:pt modelId="{8AA8C070-3392-4D9C-A3F1-9D58115D7DF4}" type="pres">
      <dgm:prSet presAssocID="{9435FE7D-19DE-417B-843C-C3356A017E9F}" presName="composite2" presStyleCnt="0"/>
      <dgm:spPr/>
    </dgm:pt>
    <dgm:pt modelId="{AF108EB8-EF01-4368-A9B1-A298E70864F4}" type="pres">
      <dgm:prSet presAssocID="{9435FE7D-19DE-417B-843C-C3356A017E9F}" presName="background2" presStyleLbl="node2" presStyleIdx="2" presStyleCnt="7"/>
      <dgm:spPr/>
    </dgm:pt>
    <dgm:pt modelId="{D00FA480-FCF3-40E4-A478-38A22905011E}" type="pres">
      <dgm:prSet presAssocID="{9435FE7D-19DE-417B-843C-C3356A017E9F}" presName="text2" presStyleLbl="fgAcc2" presStyleIdx="2" presStyleCnt="7">
        <dgm:presLayoutVars>
          <dgm:chPref val="3"/>
        </dgm:presLayoutVars>
      </dgm:prSet>
      <dgm:spPr/>
    </dgm:pt>
    <dgm:pt modelId="{C5F060D1-D87D-4ED2-A4D5-BC4A2B582EB8}" type="pres">
      <dgm:prSet presAssocID="{9435FE7D-19DE-417B-843C-C3356A017E9F}" presName="hierChild3" presStyleCnt="0"/>
      <dgm:spPr/>
    </dgm:pt>
    <dgm:pt modelId="{7CEB2FB9-5042-4F40-B570-DA98550F0F2D}" type="pres">
      <dgm:prSet presAssocID="{23056718-8EA6-4EF9-8060-43526E9089A0}" presName="Name10" presStyleLbl="parChTrans1D2" presStyleIdx="3" presStyleCnt="7"/>
      <dgm:spPr/>
    </dgm:pt>
    <dgm:pt modelId="{EBD57AE1-4F44-40C9-8835-B6929C0DB086}" type="pres">
      <dgm:prSet presAssocID="{D0308D80-F0EE-4CEB-A249-B7E24A1ADB66}" presName="hierRoot2" presStyleCnt="0"/>
      <dgm:spPr/>
    </dgm:pt>
    <dgm:pt modelId="{2B7D77CF-37FC-4C1A-ACBA-38A20D393C7C}" type="pres">
      <dgm:prSet presAssocID="{D0308D80-F0EE-4CEB-A249-B7E24A1ADB66}" presName="composite2" presStyleCnt="0"/>
      <dgm:spPr/>
    </dgm:pt>
    <dgm:pt modelId="{EAC4BE7E-CE7F-4969-952D-DB1BB3C4E352}" type="pres">
      <dgm:prSet presAssocID="{D0308D80-F0EE-4CEB-A249-B7E24A1ADB66}" presName="background2" presStyleLbl="node2" presStyleIdx="3" presStyleCnt="7"/>
      <dgm:spPr/>
    </dgm:pt>
    <dgm:pt modelId="{69AFEBB7-E2FA-4BA6-9A3A-571C99424BA7}" type="pres">
      <dgm:prSet presAssocID="{D0308D80-F0EE-4CEB-A249-B7E24A1ADB66}" presName="text2" presStyleLbl="fgAcc2" presStyleIdx="3" presStyleCnt="7">
        <dgm:presLayoutVars>
          <dgm:chPref val="3"/>
        </dgm:presLayoutVars>
      </dgm:prSet>
      <dgm:spPr/>
    </dgm:pt>
    <dgm:pt modelId="{0A49C0B7-21B9-4F53-B907-72A8F5345863}" type="pres">
      <dgm:prSet presAssocID="{D0308D80-F0EE-4CEB-A249-B7E24A1ADB66}" presName="hierChild3" presStyleCnt="0"/>
      <dgm:spPr/>
    </dgm:pt>
    <dgm:pt modelId="{F50CB8A0-BD5F-4D93-9602-A607F0D5B209}" type="pres">
      <dgm:prSet presAssocID="{81D921B5-C7FF-4C5A-BD3B-F77B942D056A}" presName="Name10" presStyleLbl="parChTrans1D2" presStyleIdx="4" presStyleCnt="7"/>
      <dgm:spPr/>
    </dgm:pt>
    <dgm:pt modelId="{BC1146FD-C2CF-4D70-A983-D0ED8961F5F6}" type="pres">
      <dgm:prSet presAssocID="{2F21F987-EC78-4D66-B9CE-EE44792CD6DC}" presName="hierRoot2" presStyleCnt="0"/>
      <dgm:spPr/>
    </dgm:pt>
    <dgm:pt modelId="{3B664EE3-3B7B-4DF7-810E-9451EADA9FF8}" type="pres">
      <dgm:prSet presAssocID="{2F21F987-EC78-4D66-B9CE-EE44792CD6DC}" presName="composite2" presStyleCnt="0"/>
      <dgm:spPr/>
    </dgm:pt>
    <dgm:pt modelId="{9BB534AF-84DD-497F-80C3-FC0C286247DD}" type="pres">
      <dgm:prSet presAssocID="{2F21F987-EC78-4D66-B9CE-EE44792CD6DC}" presName="background2" presStyleLbl="node2" presStyleIdx="4" presStyleCnt="7"/>
      <dgm:spPr/>
    </dgm:pt>
    <dgm:pt modelId="{93C1C770-4026-43BC-A1E0-7241483FF999}" type="pres">
      <dgm:prSet presAssocID="{2F21F987-EC78-4D66-B9CE-EE44792CD6DC}" presName="text2" presStyleLbl="fgAcc2" presStyleIdx="4" presStyleCnt="7">
        <dgm:presLayoutVars>
          <dgm:chPref val="3"/>
        </dgm:presLayoutVars>
      </dgm:prSet>
      <dgm:spPr/>
    </dgm:pt>
    <dgm:pt modelId="{6922E3E6-271F-49DA-9D45-97169014947D}" type="pres">
      <dgm:prSet presAssocID="{2F21F987-EC78-4D66-B9CE-EE44792CD6DC}" presName="hierChild3" presStyleCnt="0"/>
      <dgm:spPr/>
    </dgm:pt>
    <dgm:pt modelId="{4718654D-AFA8-48F0-BAB1-3EAAD045686E}" type="pres">
      <dgm:prSet presAssocID="{0E31DF1D-6D8B-4622-A093-33994DFEECFD}" presName="Name10" presStyleLbl="parChTrans1D2" presStyleIdx="5" presStyleCnt="7"/>
      <dgm:spPr/>
    </dgm:pt>
    <dgm:pt modelId="{192384E2-B900-4318-AD2C-CF27D5D99B11}" type="pres">
      <dgm:prSet presAssocID="{983AD86A-E9C4-4900-B412-0C57710D8728}" presName="hierRoot2" presStyleCnt="0"/>
      <dgm:spPr/>
    </dgm:pt>
    <dgm:pt modelId="{4E9EAA0B-1C25-4619-BE1A-DF8F70A620A9}" type="pres">
      <dgm:prSet presAssocID="{983AD86A-E9C4-4900-B412-0C57710D8728}" presName="composite2" presStyleCnt="0"/>
      <dgm:spPr/>
    </dgm:pt>
    <dgm:pt modelId="{8B99F2A8-A577-4DF0-9984-30B485690B7F}" type="pres">
      <dgm:prSet presAssocID="{983AD86A-E9C4-4900-B412-0C57710D8728}" presName="background2" presStyleLbl="node2" presStyleIdx="5" presStyleCnt="7"/>
      <dgm:spPr/>
    </dgm:pt>
    <dgm:pt modelId="{9E158A8A-4CC2-4FDE-B977-306B86A5BD40}" type="pres">
      <dgm:prSet presAssocID="{983AD86A-E9C4-4900-B412-0C57710D8728}" presName="text2" presStyleLbl="fgAcc2" presStyleIdx="5" presStyleCnt="7">
        <dgm:presLayoutVars>
          <dgm:chPref val="3"/>
        </dgm:presLayoutVars>
      </dgm:prSet>
      <dgm:spPr/>
    </dgm:pt>
    <dgm:pt modelId="{C3A5E3E1-85E1-4DB2-AADA-E3608F7A0D35}" type="pres">
      <dgm:prSet presAssocID="{983AD86A-E9C4-4900-B412-0C57710D8728}" presName="hierChild3" presStyleCnt="0"/>
      <dgm:spPr/>
    </dgm:pt>
    <dgm:pt modelId="{F7E4E517-25D7-4AFF-9539-20DDD4CCAD78}" type="pres">
      <dgm:prSet presAssocID="{44A27602-239E-4BA3-A4B4-5D93B84DE28D}" presName="Name10" presStyleLbl="parChTrans1D2" presStyleIdx="6" presStyleCnt="7"/>
      <dgm:spPr/>
    </dgm:pt>
    <dgm:pt modelId="{1899CE4F-9EFD-4373-95D5-43CA3F6ECC67}" type="pres">
      <dgm:prSet presAssocID="{4DF67E54-C3E0-4BE1-A5B4-2068A969324A}" presName="hierRoot2" presStyleCnt="0"/>
      <dgm:spPr/>
    </dgm:pt>
    <dgm:pt modelId="{359B8338-4F32-4A8B-8596-86F5D455EE49}" type="pres">
      <dgm:prSet presAssocID="{4DF67E54-C3E0-4BE1-A5B4-2068A969324A}" presName="composite2" presStyleCnt="0"/>
      <dgm:spPr/>
    </dgm:pt>
    <dgm:pt modelId="{8E84B70A-9A8D-4781-B51E-319BC967FB6F}" type="pres">
      <dgm:prSet presAssocID="{4DF67E54-C3E0-4BE1-A5B4-2068A969324A}" presName="background2" presStyleLbl="node2" presStyleIdx="6" presStyleCnt="7"/>
      <dgm:spPr/>
    </dgm:pt>
    <dgm:pt modelId="{5753A3D5-B206-4B44-B743-1FBB5CA296E1}" type="pres">
      <dgm:prSet presAssocID="{4DF67E54-C3E0-4BE1-A5B4-2068A969324A}" presName="text2" presStyleLbl="fgAcc2" presStyleIdx="6" presStyleCnt="7">
        <dgm:presLayoutVars>
          <dgm:chPref val="3"/>
        </dgm:presLayoutVars>
      </dgm:prSet>
      <dgm:spPr/>
    </dgm:pt>
    <dgm:pt modelId="{D46F4E10-D503-43DC-B038-EF875EC9CE93}" type="pres">
      <dgm:prSet presAssocID="{4DF67E54-C3E0-4BE1-A5B4-2068A969324A}" presName="hierChild3" presStyleCnt="0"/>
      <dgm:spPr/>
    </dgm:pt>
  </dgm:ptLst>
  <dgm:cxnLst>
    <dgm:cxn modelId="{566C3808-382D-4286-8DB8-33383AF7AC79}" type="presOf" srcId="{2F21F987-EC78-4D66-B9CE-EE44792CD6DC}" destId="{93C1C770-4026-43BC-A1E0-7241483FF999}" srcOrd="0" destOrd="0" presId="urn:microsoft.com/office/officeart/2005/8/layout/hierarchy1"/>
    <dgm:cxn modelId="{042BAA19-25B1-4E43-8983-14DBF060BBCF}" srcId="{E277A869-5EB8-4AA9-91AB-1C80625ABC57}" destId="{9435FE7D-19DE-417B-843C-C3356A017E9F}" srcOrd="2" destOrd="0" parTransId="{4C87E8F7-DB5F-4E0B-8E82-ACE1C67187C7}" sibTransId="{1787A00B-FCD0-4D85-A466-94928CA4931F}"/>
    <dgm:cxn modelId="{E1BF4A1B-3685-4044-8FA2-39505B570446}" type="presOf" srcId="{4DF67E54-C3E0-4BE1-A5B4-2068A969324A}" destId="{5753A3D5-B206-4B44-B743-1FBB5CA296E1}" srcOrd="0" destOrd="0" presId="urn:microsoft.com/office/officeart/2005/8/layout/hierarchy1"/>
    <dgm:cxn modelId="{A8DED924-B1CC-4E3D-BCDF-4EEB5B7099E9}" type="presOf" srcId="{0E31DF1D-6D8B-4622-A093-33994DFEECFD}" destId="{4718654D-AFA8-48F0-BAB1-3EAAD045686E}" srcOrd="0" destOrd="0" presId="urn:microsoft.com/office/officeart/2005/8/layout/hierarchy1"/>
    <dgm:cxn modelId="{9B09B235-84D6-441E-890A-FEE645AC20F7}" srcId="{E277A869-5EB8-4AA9-91AB-1C80625ABC57}" destId="{26BD2244-3847-49B4-A00C-65DFF35550E7}" srcOrd="0" destOrd="0" parTransId="{FEB957FC-67C0-4522-ACAA-469FE562E511}" sibTransId="{7712FCC4-2FF2-4FE7-B6B6-BB2DDFFD0BCF}"/>
    <dgm:cxn modelId="{1ECE033E-7964-4C9A-A14B-52CFA7EC0812}" type="presOf" srcId="{04CD08E2-1858-4D31-B75E-E80A2C9F56A2}" destId="{60F83997-96FC-46DD-ACCB-F490A43DE055}" srcOrd="0" destOrd="0" presId="urn:microsoft.com/office/officeart/2005/8/layout/hierarchy1"/>
    <dgm:cxn modelId="{D964465D-0375-43E5-847B-AF16069E16B7}" type="presOf" srcId="{26BD2244-3847-49B4-A00C-65DFF35550E7}" destId="{F15B92A7-0DC2-4260-8F8B-D50221FBB1E3}" srcOrd="0" destOrd="0" presId="urn:microsoft.com/office/officeart/2005/8/layout/hierarchy1"/>
    <dgm:cxn modelId="{0B80C75F-198F-4ED9-9605-CFB3219406D8}" srcId="{20A80213-3439-4751-AF95-19D26F9B61AB}" destId="{E277A869-5EB8-4AA9-91AB-1C80625ABC57}" srcOrd="0" destOrd="0" parTransId="{62D29C4F-F954-4648-B0DF-0B173394898F}" sibTransId="{FA0E827F-68BA-4693-8F43-84051FF58CDC}"/>
    <dgm:cxn modelId="{2E7F3E42-72F3-4BC2-A7CF-C837DDF7DF01}" srcId="{E277A869-5EB8-4AA9-91AB-1C80625ABC57}" destId="{D0308D80-F0EE-4CEB-A249-B7E24A1ADB66}" srcOrd="3" destOrd="0" parTransId="{23056718-8EA6-4EF9-8060-43526E9089A0}" sibTransId="{F1DE884D-91BF-4EE9-8D47-77E978D2675F}"/>
    <dgm:cxn modelId="{CBB69E57-4CB0-41C2-8895-B4A19E843775}" type="presOf" srcId="{23056718-8EA6-4EF9-8060-43526E9089A0}" destId="{7CEB2FB9-5042-4F40-B570-DA98550F0F2D}" srcOrd="0" destOrd="0" presId="urn:microsoft.com/office/officeart/2005/8/layout/hierarchy1"/>
    <dgm:cxn modelId="{AFF50A7F-559B-489F-AA2B-901D6BAAEB5F}" srcId="{E277A869-5EB8-4AA9-91AB-1C80625ABC57}" destId="{983AD86A-E9C4-4900-B412-0C57710D8728}" srcOrd="5" destOrd="0" parTransId="{0E31DF1D-6D8B-4622-A093-33994DFEECFD}" sibTransId="{EE304F34-AE64-4485-A78E-E5E5EBCD9D98}"/>
    <dgm:cxn modelId="{DA543F8A-BD83-4AF0-8DF2-74715B1808C8}" type="presOf" srcId="{E277A869-5EB8-4AA9-91AB-1C80625ABC57}" destId="{3876BC6C-CCD4-455F-863B-1A6D3383EB51}" srcOrd="0" destOrd="0" presId="urn:microsoft.com/office/officeart/2005/8/layout/hierarchy1"/>
    <dgm:cxn modelId="{7877458E-7170-4D1E-929C-86044AF56F5A}" type="presOf" srcId="{983AD86A-E9C4-4900-B412-0C57710D8728}" destId="{9E158A8A-4CC2-4FDE-B977-306B86A5BD40}" srcOrd="0" destOrd="0" presId="urn:microsoft.com/office/officeart/2005/8/layout/hierarchy1"/>
    <dgm:cxn modelId="{2E92FA93-8F40-4CF1-8A86-A2C71E47F0B3}" type="presOf" srcId="{81D921B5-C7FF-4C5A-BD3B-F77B942D056A}" destId="{F50CB8A0-BD5F-4D93-9602-A607F0D5B209}" srcOrd="0" destOrd="0" presId="urn:microsoft.com/office/officeart/2005/8/layout/hierarchy1"/>
    <dgm:cxn modelId="{D5729C94-58E6-48DE-B0F2-3B1B5906C912}" srcId="{E277A869-5EB8-4AA9-91AB-1C80625ABC57}" destId="{2F21F987-EC78-4D66-B9CE-EE44792CD6DC}" srcOrd="4" destOrd="0" parTransId="{81D921B5-C7FF-4C5A-BD3B-F77B942D056A}" sibTransId="{79881255-D9CF-480A-9E0B-E6FDAD3DBADC}"/>
    <dgm:cxn modelId="{4A580D97-60CA-47AE-8684-88CF17D53645}" type="presOf" srcId="{4C87E8F7-DB5F-4E0B-8E82-ACE1C67187C7}" destId="{9CE303EF-A2D1-4512-8FD0-26757C8A0CFD}" srcOrd="0" destOrd="0" presId="urn:microsoft.com/office/officeart/2005/8/layout/hierarchy1"/>
    <dgm:cxn modelId="{7347B2A8-085D-495A-B85D-78105CEE0F7A}" srcId="{E277A869-5EB8-4AA9-91AB-1C80625ABC57}" destId="{04CD08E2-1858-4D31-B75E-E80A2C9F56A2}" srcOrd="1" destOrd="0" parTransId="{3415F3FD-121B-4B62-9887-1EF8E934ACDF}" sibTransId="{44C7FDD4-60A3-4D1C-BFC9-65AF31EBCA66}"/>
    <dgm:cxn modelId="{90FED2B0-AE86-40A6-88F2-2732B5B02FF7}" type="presOf" srcId="{20A80213-3439-4751-AF95-19D26F9B61AB}" destId="{9F206118-F2C0-4148-99DC-1F931877CFFB}" srcOrd="0" destOrd="0" presId="urn:microsoft.com/office/officeart/2005/8/layout/hierarchy1"/>
    <dgm:cxn modelId="{D399CBB1-4E0D-4564-885B-3894021A228C}" type="presOf" srcId="{D0308D80-F0EE-4CEB-A249-B7E24A1ADB66}" destId="{69AFEBB7-E2FA-4BA6-9A3A-571C99424BA7}" srcOrd="0" destOrd="0" presId="urn:microsoft.com/office/officeart/2005/8/layout/hierarchy1"/>
    <dgm:cxn modelId="{9DFF50C9-9B8A-4509-A3AC-6998A902CACB}" srcId="{E277A869-5EB8-4AA9-91AB-1C80625ABC57}" destId="{4DF67E54-C3E0-4BE1-A5B4-2068A969324A}" srcOrd="6" destOrd="0" parTransId="{44A27602-239E-4BA3-A4B4-5D93B84DE28D}" sibTransId="{CCF80F3D-3A12-4A01-B87C-830E4F347267}"/>
    <dgm:cxn modelId="{C59B15D3-CE1A-435D-BDC4-F7BB03AC800D}" type="presOf" srcId="{FEB957FC-67C0-4522-ACAA-469FE562E511}" destId="{3DBFE6CD-5BA4-466B-822F-76BB5F61B7EC}" srcOrd="0" destOrd="0" presId="urn:microsoft.com/office/officeart/2005/8/layout/hierarchy1"/>
    <dgm:cxn modelId="{AA4017DF-60BB-4F27-BEE2-013F53234816}" type="presOf" srcId="{44A27602-239E-4BA3-A4B4-5D93B84DE28D}" destId="{F7E4E517-25D7-4AFF-9539-20DDD4CCAD78}" srcOrd="0" destOrd="0" presId="urn:microsoft.com/office/officeart/2005/8/layout/hierarchy1"/>
    <dgm:cxn modelId="{294FB3E5-8502-4B00-B71C-65FC06572A39}" type="presOf" srcId="{9435FE7D-19DE-417B-843C-C3356A017E9F}" destId="{D00FA480-FCF3-40E4-A478-38A22905011E}" srcOrd="0" destOrd="0" presId="urn:microsoft.com/office/officeart/2005/8/layout/hierarchy1"/>
    <dgm:cxn modelId="{C6DC92FB-FFE6-4676-B5C4-ABD611A2746B}" type="presOf" srcId="{3415F3FD-121B-4B62-9887-1EF8E934ACDF}" destId="{FF163827-0CFA-4A8F-BB18-B77AA514DAD4}" srcOrd="0" destOrd="0" presId="urn:microsoft.com/office/officeart/2005/8/layout/hierarchy1"/>
    <dgm:cxn modelId="{0D38C9CE-B5B2-400C-8025-D37A70A035B4}" type="presParOf" srcId="{9F206118-F2C0-4148-99DC-1F931877CFFB}" destId="{08E3FCCC-B512-4007-A9EE-C668A78AB932}" srcOrd="0" destOrd="0" presId="urn:microsoft.com/office/officeart/2005/8/layout/hierarchy1"/>
    <dgm:cxn modelId="{8410DFEE-6EDB-46DE-941E-878E5B2D8299}" type="presParOf" srcId="{08E3FCCC-B512-4007-A9EE-C668A78AB932}" destId="{CF20AB06-1BA2-41A1-95B1-CE80FFF5B705}" srcOrd="0" destOrd="0" presId="urn:microsoft.com/office/officeart/2005/8/layout/hierarchy1"/>
    <dgm:cxn modelId="{2D5A6F12-EB51-47D6-BEF8-1FB65903DE3C}" type="presParOf" srcId="{CF20AB06-1BA2-41A1-95B1-CE80FFF5B705}" destId="{B3A38AD9-86D5-438A-A633-BE10D1288115}" srcOrd="0" destOrd="0" presId="urn:microsoft.com/office/officeart/2005/8/layout/hierarchy1"/>
    <dgm:cxn modelId="{96E4DB9D-6979-44EF-BE15-A05BF6C0CCC3}" type="presParOf" srcId="{CF20AB06-1BA2-41A1-95B1-CE80FFF5B705}" destId="{3876BC6C-CCD4-455F-863B-1A6D3383EB51}" srcOrd="1" destOrd="0" presId="urn:microsoft.com/office/officeart/2005/8/layout/hierarchy1"/>
    <dgm:cxn modelId="{AD93F3A0-069B-4F8D-80D5-85F82C7303EA}" type="presParOf" srcId="{08E3FCCC-B512-4007-A9EE-C668A78AB932}" destId="{88A726E9-689B-42CD-BEAE-9B9A9D4C68C8}" srcOrd="1" destOrd="0" presId="urn:microsoft.com/office/officeart/2005/8/layout/hierarchy1"/>
    <dgm:cxn modelId="{8EEA2624-848B-4E84-925B-1467E2314F92}" type="presParOf" srcId="{88A726E9-689B-42CD-BEAE-9B9A9D4C68C8}" destId="{3DBFE6CD-5BA4-466B-822F-76BB5F61B7EC}" srcOrd="0" destOrd="0" presId="urn:microsoft.com/office/officeart/2005/8/layout/hierarchy1"/>
    <dgm:cxn modelId="{E56D1CF7-3E1D-41B8-A91A-EDDAA71F1BA5}" type="presParOf" srcId="{88A726E9-689B-42CD-BEAE-9B9A9D4C68C8}" destId="{8B9AE720-D849-4ED3-AE06-0E46798C2C2A}" srcOrd="1" destOrd="0" presId="urn:microsoft.com/office/officeart/2005/8/layout/hierarchy1"/>
    <dgm:cxn modelId="{1E909D4F-A2D5-4D37-B012-FC13C4CD7F1B}" type="presParOf" srcId="{8B9AE720-D849-4ED3-AE06-0E46798C2C2A}" destId="{BC437CE4-C2CF-4637-9B72-4BFFFE1BBE3C}" srcOrd="0" destOrd="0" presId="urn:microsoft.com/office/officeart/2005/8/layout/hierarchy1"/>
    <dgm:cxn modelId="{DE2B5A82-287A-4FCB-84D5-6B15F863ADFA}" type="presParOf" srcId="{BC437CE4-C2CF-4637-9B72-4BFFFE1BBE3C}" destId="{F3F1510B-555F-4EA4-9403-CC6FA3E8432A}" srcOrd="0" destOrd="0" presId="urn:microsoft.com/office/officeart/2005/8/layout/hierarchy1"/>
    <dgm:cxn modelId="{C7FC3CCF-04A2-4FE2-8F3C-873916D644FE}" type="presParOf" srcId="{BC437CE4-C2CF-4637-9B72-4BFFFE1BBE3C}" destId="{F15B92A7-0DC2-4260-8F8B-D50221FBB1E3}" srcOrd="1" destOrd="0" presId="urn:microsoft.com/office/officeart/2005/8/layout/hierarchy1"/>
    <dgm:cxn modelId="{0AE628BF-3114-4479-AE67-59943F994839}" type="presParOf" srcId="{8B9AE720-D849-4ED3-AE06-0E46798C2C2A}" destId="{18386726-A4CF-4038-B484-A576E0DB7532}" srcOrd="1" destOrd="0" presId="urn:microsoft.com/office/officeart/2005/8/layout/hierarchy1"/>
    <dgm:cxn modelId="{13A55563-1540-477A-92C1-C08619268B08}" type="presParOf" srcId="{88A726E9-689B-42CD-BEAE-9B9A9D4C68C8}" destId="{FF163827-0CFA-4A8F-BB18-B77AA514DAD4}" srcOrd="2" destOrd="0" presId="urn:microsoft.com/office/officeart/2005/8/layout/hierarchy1"/>
    <dgm:cxn modelId="{B5734317-9429-4A1E-9062-1E0FFCF51197}" type="presParOf" srcId="{88A726E9-689B-42CD-BEAE-9B9A9D4C68C8}" destId="{356B5F28-5D58-4A9C-BA0B-BF61C66EC86B}" srcOrd="3" destOrd="0" presId="urn:microsoft.com/office/officeart/2005/8/layout/hierarchy1"/>
    <dgm:cxn modelId="{09E1D3C3-A8DD-42E9-8A49-AF9B96322A40}" type="presParOf" srcId="{356B5F28-5D58-4A9C-BA0B-BF61C66EC86B}" destId="{A9597B1A-D38C-41F7-94AA-E65D23251CC9}" srcOrd="0" destOrd="0" presId="urn:microsoft.com/office/officeart/2005/8/layout/hierarchy1"/>
    <dgm:cxn modelId="{71A65886-D2D0-48CB-A274-1DD1B9ECE2E5}" type="presParOf" srcId="{A9597B1A-D38C-41F7-94AA-E65D23251CC9}" destId="{2264C03C-7C89-4395-84F7-B34C5E374100}" srcOrd="0" destOrd="0" presId="urn:microsoft.com/office/officeart/2005/8/layout/hierarchy1"/>
    <dgm:cxn modelId="{AAD25E9B-18DA-4677-A831-2626E38B6D3A}" type="presParOf" srcId="{A9597B1A-D38C-41F7-94AA-E65D23251CC9}" destId="{60F83997-96FC-46DD-ACCB-F490A43DE055}" srcOrd="1" destOrd="0" presId="urn:microsoft.com/office/officeart/2005/8/layout/hierarchy1"/>
    <dgm:cxn modelId="{532DE427-9AEF-4AEE-9B54-51C5FC55C480}" type="presParOf" srcId="{356B5F28-5D58-4A9C-BA0B-BF61C66EC86B}" destId="{6BECEE3F-CB05-4DCD-BB4A-90FA8EAE1041}" srcOrd="1" destOrd="0" presId="urn:microsoft.com/office/officeart/2005/8/layout/hierarchy1"/>
    <dgm:cxn modelId="{046FACB6-7A74-4DF4-A8AD-0C9939F8D2B0}" type="presParOf" srcId="{88A726E9-689B-42CD-BEAE-9B9A9D4C68C8}" destId="{9CE303EF-A2D1-4512-8FD0-26757C8A0CFD}" srcOrd="4" destOrd="0" presId="urn:microsoft.com/office/officeart/2005/8/layout/hierarchy1"/>
    <dgm:cxn modelId="{9C69B951-5144-4470-9F2E-F173C09AD4A5}" type="presParOf" srcId="{88A726E9-689B-42CD-BEAE-9B9A9D4C68C8}" destId="{7ACA3183-DC0F-48F4-8D18-0CAE81C4BC0E}" srcOrd="5" destOrd="0" presId="urn:microsoft.com/office/officeart/2005/8/layout/hierarchy1"/>
    <dgm:cxn modelId="{573970AB-5C1A-4241-A012-14B045FAF3B1}" type="presParOf" srcId="{7ACA3183-DC0F-48F4-8D18-0CAE81C4BC0E}" destId="{8AA8C070-3392-4D9C-A3F1-9D58115D7DF4}" srcOrd="0" destOrd="0" presId="urn:microsoft.com/office/officeart/2005/8/layout/hierarchy1"/>
    <dgm:cxn modelId="{7B00BBE6-3E22-43B4-8E7F-D0BE7C80902E}" type="presParOf" srcId="{8AA8C070-3392-4D9C-A3F1-9D58115D7DF4}" destId="{AF108EB8-EF01-4368-A9B1-A298E70864F4}" srcOrd="0" destOrd="0" presId="urn:microsoft.com/office/officeart/2005/8/layout/hierarchy1"/>
    <dgm:cxn modelId="{CA29C161-97D9-4F50-AD48-A9113F38EF5C}" type="presParOf" srcId="{8AA8C070-3392-4D9C-A3F1-9D58115D7DF4}" destId="{D00FA480-FCF3-40E4-A478-38A22905011E}" srcOrd="1" destOrd="0" presId="urn:microsoft.com/office/officeart/2005/8/layout/hierarchy1"/>
    <dgm:cxn modelId="{F18FD459-F7D5-4837-A17C-30F83FD8DA07}" type="presParOf" srcId="{7ACA3183-DC0F-48F4-8D18-0CAE81C4BC0E}" destId="{C5F060D1-D87D-4ED2-A4D5-BC4A2B582EB8}" srcOrd="1" destOrd="0" presId="urn:microsoft.com/office/officeart/2005/8/layout/hierarchy1"/>
    <dgm:cxn modelId="{CA95326E-CE0C-42D6-9CB4-924AE473D36D}" type="presParOf" srcId="{88A726E9-689B-42CD-BEAE-9B9A9D4C68C8}" destId="{7CEB2FB9-5042-4F40-B570-DA98550F0F2D}" srcOrd="6" destOrd="0" presId="urn:microsoft.com/office/officeart/2005/8/layout/hierarchy1"/>
    <dgm:cxn modelId="{B677C74F-8E05-4291-8592-AD2FB65CE31D}" type="presParOf" srcId="{88A726E9-689B-42CD-BEAE-9B9A9D4C68C8}" destId="{EBD57AE1-4F44-40C9-8835-B6929C0DB086}" srcOrd="7" destOrd="0" presId="urn:microsoft.com/office/officeart/2005/8/layout/hierarchy1"/>
    <dgm:cxn modelId="{62DB2E6C-8D3A-4217-8231-E72D51EADAE2}" type="presParOf" srcId="{EBD57AE1-4F44-40C9-8835-B6929C0DB086}" destId="{2B7D77CF-37FC-4C1A-ACBA-38A20D393C7C}" srcOrd="0" destOrd="0" presId="urn:microsoft.com/office/officeart/2005/8/layout/hierarchy1"/>
    <dgm:cxn modelId="{D203AEE4-A2F2-45E0-9E05-B35596940A4B}" type="presParOf" srcId="{2B7D77CF-37FC-4C1A-ACBA-38A20D393C7C}" destId="{EAC4BE7E-CE7F-4969-952D-DB1BB3C4E352}" srcOrd="0" destOrd="0" presId="urn:microsoft.com/office/officeart/2005/8/layout/hierarchy1"/>
    <dgm:cxn modelId="{72FA5AF2-0AEC-4AE7-B46C-F40E2B6EF790}" type="presParOf" srcId="{2B7D77CF-37FC-4C1A-ACBA-38A20D393C7C}" destId="{69AFEBB7-E2FA-4BA6-9A3A-571C99424BA7}" srcOrd="1" destOrd="0" presId="urn:microsoft.com/office/officeart/2005/8/layout/hierarchy1"/>
    <dgm:cxn modelId="{7BA016D7-B153-466F-829C-515F7F00DDFC}" type="presParOf" srcId="{EBD57AE1-4F44-40C9-8835-B6929C0DB086}" destId="{0A49C0B7-21B9-4F53-B907-72A8F5345863}" srcOrd="1" destOrd="0" presId="urn:microsoft.com/office/officeart/2005/8/layout/hierarchy1"/>
    <dgm:cxn modelId="{EB46B9BF-D2FF-4C03-98C1-9400B268557E}" type="presParOf" srcId="{88A726E9-689B-42CD-BEAE-9B9A9D4C68C8}" destId="{F50CB8A0-BD5F-4D93-9602-A607F0D5B209}" srcOrd="8" destOrd="0" presId="urn:microsoft.com/office/officeart/2005/8/layout/hierarchy1"/>
    <dgm:cxn modelId="{2E724CF7-D406-4711-9C6B-3715D1B2A670}" type="presParOf" srcId="{88A726E9-689B-42CD-BEAE-9B9A9D4C68C8}" destId="{BC1146FD-C2CF-4D70-A983-D0ED8961F5F6}" srcOrd="9" destOrd="0" presId="urn:microsoft.com/office/officeart/2005/8/layout/hierarchy1"/>
    <dgm:cxn modelId="{261BC2CB-2496-464F-87AD-B3C98D8A12B1}" type="presParOf" srcId="{BC1146FD-C2CF-4D70-A983-D0ED8961F5F6}" destId="{3B664EE3-3B7B-4DF7-810E-9451EADA9FF8}" srcOrd="0" destOrd="0" presId="urn:microsoft.com/office/officeart/2005/8/layout/hierarchy1"/>
    <dgm:cxn modelId="{3511FE2B-E934-47AF-BDB2-7736EEB44F92}" type="presParOf" srcId="{3B664EE3-3B7B-4DF7-810E-9451EADA9FF8}" destId="{9BB534AF-84DD-497F-80C3-FC0C286247DD}" srcOrd="0" destOrd="0" presId="urn:microsoft.com/office/officeart/2005/8/layout/hierarchy1"/>
    <dgm:cxn modelId="{46C2DFAD-318B-4E40-92F3-DCB032EE8FF2}" type="presParOf" srcId="{3B664EE3-3B7B-4DF7-810E-9451EADA9FF8}" destId="{93C1C770-4026-43BC-A1E0-7241483FF999}" srcOrd="1" destOrd="0" presId="urn:microsoft.com/office/officeart/2005/8/layout/hierarchy1"/>
    <dgm:cxn modelId="{5DF0A1FC-2AB0-4A43-AB81-353E1BE92A94}" type="presParOf" srcId="{BC1146FD-C2CF-4D70-A983-D0ED8961F5F6}" destId="{6922E3E6-271F-49DA-9D45-97169014947D}" srcOrd="1" destOrd="0" presId="urn:microsoft.com/office/officeart/2005/8/layout/hierarchy1"/>
    <dgm:cxn modelId="{FFA540F9-7080-419A-9164-1AF040FC54BB}" type="presParOf" srcId="{88A726E9-689B-42CD-BEAE-9B9A9D4C68C8}" destId="{4718654D-AFA8-48F0-BAB1-3EAAD045686E}" srcOrd="10" destOrd="0" presId="urn:microsoft.com/office/officeart/2005/8/layout/hierarchy1"/>
    <dgm:cxn modelId="{958B4519-000A-413E-A20E-F9B9346464B7}" type="presParOf" srcId="{88A726E9-689B-42CD-BEAE-9B9A9D4C68C8}" destId="{192384E2-B900-4318-AD2C-CF27D5D99B11}" srcOrd="11" destOrd="0" presId="urn:microsoft.com/office/officeart/2005/8/layout/hierarchy1"/>
    <dgm:cxn modelId="{6E85976E-2413-48AF-AFF0-44976A779630}" type="presParOf" srcId="{192384E2-B900-4318-AD2C-CF27D5D99B11}" destId="{4E9EAA0B-1C25-4619-BE1A-DF8F70A620A9}" srcOrd="0" destOrd="0" presId="urn:microsoft.com/office/officeart/2005/8/layout/hierarchy1"/>
    <dgm:cxn modelId="{96A173CF-80AB-414C-8E3C-C7A4D466E83B}" type="presParOf" srcId="{4E9EAA0B-1C25-4619-BE1A-DF8F70A620A9}" destId="{8B99F2A8-A577-4DF0-9984-30B485690B7F}" srcOrd="0" destOrd="0" presId="urn:microsoft.com/office/officeart/2005/8/layout/hierarchy1"/>
    <dgm:cxn modelId="{CB6C1A70-7C94-46AF-8C63-E9B875CF3CCD}" type="presParOf" srcId="{4E9EAA0B-1C25-4619-BE1A-DF8F70A620A9}" destId="{9E158A8A-4CC2-4FDE-B977-306B86A5BD40}" srcOrd="1" destOrd="0" presId="urn:microsoft.com/office/officeart/2005/8/layout/hierarchy1"/>
    <dgm:cxn modelId="{AEFFF3F1-DAA4-4451-BCA0-30468618A397}" type="presParOf" srcId="{192384E2-B900-4318-AD2C-CF27D5D99B11}" destId="{C3A5E3E1-85E1-4DB2-AADA-E3608F7A0D35}" srcOrd="1" destOrd="0" presId="urn:microsoft.com/office/officeart/2005/8/layout/hierarchy1"/>
    <dgm:cxn modelId="{A1D10D75-05AC-4C6A-B0FE-4EE1248F810A}" type="presParOf" srcId="{88A726E9-689B-42CD-BEAE-9B9A9D4C68C8}" destId="{F7E4E517-25D7-4AFF-9539-20DDD4CCAD78}" srcOrd="12" destOrd="0" presId="urn:microsoft.com/office/officeart/2005/8/layout/hierarchy1"/>
    <dgm:cxn modelId="{DFBC224C-5A80-4DF1-BCA4-CA42968D90BB}" type="presParOf" srcId="{88A726E9-689B-42CD-BEAE-9B9A9D4C68C8}" destId="{1899CE4F-9EFD-4373-95D5-43CA3F6ECC67}" srcOrd="13" destOrd="0" presId="urn:microsoft.com/office/officeart/2005/8/layout/hierarchy1"/>
    <dgm:cxn modelId="{29262BAA-F43D-429A-B555-05906C5E5C5B}" type="presParOf" srcId="{1899CE4F-9EFD-4373-95D5-43CA3F6ECC67}" destId="{359B8338-4F32-4A8B-8596-86F5D455EE49}" srcOrd="0" destOrd="0" presId="urn:microsoft.com/office/officeart/2005/8/layout/hierarchy1"/>
    <dgm:cxn modelId="{D0CDE276-8CA7-4CB5-8234-34704F57E0B4}" type="presParOf" srcId="{359B8338-4F32-4A8B-8596-86F5D455EE49}" destId="{8E84B70A-9A8D-4781-B51E-319BC967FB6F}" srcOrd="0" destOrd="0" presId="urn:microsoft.com/office/officeart/2005/8/layout/hierarchy1"/>
    <dgm:cxn modelId="{BFF0A99A-08F2-46C2-A97E-EED514DEC6C8}" type="presParOf" srcId="{359B8338-4F32-4A8B-8596-86F5D455EE49}" destId="{5753A3D5-B206-4B44-B743-1FBB5CA296E1}" srcOrd="1" destOrd="0" presId="urn:microsoft.com/office/officeart/2005/8/layout/hierarchy1"/>
    <dgm:cxn modelId="{DF29FC53-E6EC-409B-8820-0A28FE041712}" type="presParOf" srcId="{1899CE4F-9EFD-4373-95D5-43CA3F6ECC67}" destId="{D46F4E10-D503-43DC-B038-EF875EC9CE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A80213-3439-4751-AF95-19D26F9B61A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E277A869-5EB8-4AA9-91AB-1C80625ABC57}">
      <dgm:prSet phldrT="[Texte]"/>
      <dgm:spPr/>
      <dgm:t>
        <a:bodyPr/>
        <a:lstStyle/>
        <a:p>
          <a:r>
            <a:rPr lang="fr-FR"/>
            <a:t>Accueil</a:t>
          </a:r>
        </a:p>
      </dgm:t>
    </dgm:pt>
    <dgm:pt modelId="{62D29C4F-F954-4648-B0DF-0B173394898F}" type="parTrans" cxnId="{0B80C75F-198F-4ED9-9605-CFB3219406D8}">
      <dgm:prSet/>
      <dgm:spPr/>
      <dgm:t>
        <a:bodyPr/>
        <a:lstStyle/>
        <a:p>
          <a:endParaRPr lang="fr-FR"/>
        </a:p>
      </dgm:t>
    </dgm:pt>
    <dgm:pt modelId="{FA0E827F-68BA-4693-8F43-84051FF58CDC}" type="sibTrans" cxnId="{0B80C75F-198F-4ED9-9605-CFB3219406D8}">
      <dgm:prSet/>
      <dgm:spPr/>
      <dgm:t>
        <a:bodyPr/>
        <a:lstStyle/>
        <a:p>
          <a:endParaRPr lang="fr-FR"/>
        </a:p>
      </dgm:t>
    </dgm:pt>
    <dgm:pt modelId="{26BD2244-3847-49B4-A00C-65DFF35550E7}">
      <dgm:prSet phldrT="[Texte]"/>
      <dgm:spPr/>
      <dgm:t>
        <a:bodyPr/>
        <a:lstStyle/>
        <a:p>
          <a:r>
            <a:rPr lang="fr-FR"/>
            <a:t>Agence</a:t>
          </a:r>
        </a:p>
      </dgm:t>
    </dgm:pt>
    <dgm:pt modelId="{FEB957FC-67C0-4522-ACAA-469FE562E511}" type="parTrans" cxnId="{9B09B235-84D6-441E-890A-FEE645AC20F7}">
      <dgm:prSet/>
      <dgm:spPr/>
      <dgm:t>
        <a:bodyPr/>
        <a:lstStyle/>
        <a:p>
          <a:endParaRPr lang="fr-FR"/>
        </a:p>
      </dgm:t>
    </dgm:pt>
    <dgm:pt modelId="{7712FCC4-2FF2-4FE7-B6B6-BB2DDFFD0BCF}" type="sibTrans" cxnId="{9B09B235-84D6-441E-890A-FEE645AC20F7}">
      <dgm:prSet/>
      <dgm:spPr/>
      <dgm:t>
        <a:bodyPr/>
        <a:lstStyle/>
        <a:p>
          <a:endParaRPr lang="fr-FR"/>
        </a:p>
      </dgm:t>
    </dgm:pt>
    <dgm:pt modelId="{D0308D80-F0EE-4CEB-A249-B7E24A1ADB66}">
      <dgm:prSet phldrT="[Texte]"/>
      <dgm:spPr/>
      <dgm:t>
        <a:bodyPr/>
        <a:lstStyle/>
        <a:p>
          <a:r>
            <a:rPr lang="en-US"/>
            <a:t>Résidences</a:t>
          </a:r>
          <a:endParaRPr lang="fr-FR"/>
        </a:p>
      </dgm:t>
    </dgm:pt>
    <dgm:pt modelId="{23056718-8EA6-4EF9-8060-43526E9089A0}" type="parTrans" cxnId="{2E7F3E42-72F3-4BC2-A7CF-C837DDF7DF01}">
      <dgm:prSet/>
      <dgm:spPr/>
      <dgm:t>
        <a:bodyPr/>
        <a:lstStyle/>
        <a:p>
          <a:endParaRPr lang="fr-FR"/>
        </a:p>
      </dgm:t>
    </dgm:pt>
    <dgm:pt modelId="{F1DE884D-91BF-4EE9-8D47-77E978D2675F}" type="sibTrans" cxnId="{2E7F3E42-72F3-4BC2-A7CF-C837DDF7DF01}">
      <dgm:prSet/>
      <dgm:spPr/>
      <dgm:t>
        <a:bodyPr/>
        <a:lstStyle/>
        <a:p>
          <a:endParaRPr lang="fr-FR"/>
        </a:p>
      </dgm:t>
    </dgm:pt>
    <dgm:pt modelId="{9435FE7D-19DE-417B-843C-C3356A017E9F}">
      <dgm:prSet phldrT="[Texte]"/>
      <dgm:spPr/>
      <dgm:t>
        <a:bodyPr/>
        <a:lstStyle/>
        <a:p>
          <a:r>
            <a:rPr lang="en-US"/>
            <a:t>Etablissements professionnels </a:t>
          </a:r>
          <a:endParaRPr lang="fr-FR"/>
        </a:p>
      </dgm:t>
    </dgm:pt>
    <dgm:pt modelId="{4C87E8F7-DB5F-4E0B-8E82-ACE1C67187C7}" type="parTrans" cxnId="{042BAA19-25B1-4E43-8983-14DBF060BBCF}">
      <dgm:prSet/>
      <dgm:spPr/>
      <dgm:t>
        <a:bodyPr/>
        <a:lstStyle/>
        <a:p>
          <a:endParaRPr lang="fr-FR"/>
        </a:p>
      </dgm:t>
    </dgm:pt>
    <dgm:pt modelId="{1787A00B-FCD0-4D85-A466-94928CA4931F}" type="sibTrans" cxnId="{042BAA19-25B1-4E43-8983-14DBF060BBCF}">
      <dgm:prSet/>
      <dgm:spPr/>
      <dgm:t>
        <a:bodyPr/>
        <a:lstStyle/>
        <a:p>
          <a:endParaRPr lang="fr-FR"/>
        </a:p>
      </dgm:t>
    </dgm:pt>
    <dgm:pt modelId="{04CD08E2-1858-4D31-B75E-E80A2C9F56A2}">
      <dgm:prSet phldrT="[Texte]"/>
      <dgm:spPr/>
      <dgm:t>
        <a:bodyPr/>
        <a:lstStyle/>
        <a:p>
          <a:r>
            <a:rPr lang="en-US"/>
            <a:t>Etablissements publics </a:t>
          </a:r>
          <a:endParaRPr lang="fr-FR"/>
        </a:p>
      </dgm:t>
    </dgm:pt>
    <dgm:pt modelId="{3415F3FD-121B-4B62-9887-1EF8E934ACDF}" type="parTrans" cxnId="{7347B2A8-085D-495A-B85D-78105CEE0F7A}">
      <dgm:prSet/>
      <dgm:spPr/>
      <dgm:t>
        <a:bodyPr/>
        <a:lstStyle/>
        <a:p>
          <a:endParaRPr lang="fr-FR"/>
        </a:p>
      </dgm:t>
    </dgm:pt>
    <dgm:pt modelId="{44C7FDD4-60A3-4D1C-BFC9-65AF31EBCA66}" type="sibTrans" cxnId="{7347B2A8-085D-495A-B85D-78105CEE0F7A}">
      <dgm:prSet/>
      <dgm:spPr/>
      <dgm:t>
        <a:bodyPr/>
        <a:lstStyle/>
        <a:p>
          <a:endParaRPr lang="fr-FR"/>
        </a:p>
      </dgm:t>
    </dgm:pt>
    <dgm:pt modelId="{4DF67E54-C3E0-4BE1-A5B4-2068A969324A}">
      <dgm:prSet phldrT="[Texte]"/>
      <dgm:spPr/>
      <dgm:t>
        <a:bodyPr/>
        <a:lstStyle/>
        <a:p>
          <a:r>
            <a:rPr lang="fr-FR"/>
            <a:t>Contact</a:t>
          </a:r>
        </a:p>
      </dgm:t>
    </dgm:pt>
    <dgm:pt modelId="{44A27602-239E-4BA3-A4B4-5D93B84DE28D}" type="parTrans" cxnId="{9DFF50C9-9B8A-4509-A3AC-6998A902CACB}">
      <dgm:prSet/>
      <dgm:spPr/>
      <dgm:t>
        <a:bodyPr/>
        <a:lstStyle/>
        <a:p>
          <a:endParaRPr lang="fr-FR"/>
        </a:p>
      </dgm:t>
    </dgm:pt>
    <dgm:pt modelId="{CCF80F3D-3A12-4A01-B87C-830E4F347267}" type="sibTrans" cxnId="{9DFF50C9-9B8A-4509-A3AC-6998A902CACB}">
      <dgm:prSet/>
      <dgm:spPr/>
      <dgm:t>
        <a:bodyPr/>
        <a:lstStyle/>
        <a:p>
          <a:endParaRPr lang="fr-FR"/>
        </a:p>
      </dgm:t>
    </dgm:pt>
    <dgm:pt modelId="{2F21F987-EC78-4D66-B9CE-EE44792CD6DC}">
      <dgm:prSet phldrT="[Texte]"/>
      <dgm:spPr/>
      <dgm:t>
        <a:bodyPr/>
        <a:lstStyle/>
        <a:p>
          <a:r>
            <a:rPr lang="fr-FR"/>
            <a:t>Actualité</a:t>
          </a:r>
        </a:p>
      </dgm:t>
    </dgm:pt>
    <dgm:pt modelId="{81D921B5-C7FF-4C5A-BD3B-F77B942D056A}" type="parTrans" cxnId="{D5729C94-58E6-48DE-B0F2-3B1B5906C912}">
      <dgm:prSet/>
      <dgm:spPr/>
      <dgm:t>
        <a:bodyPr/>
        <a:lstStyle/>
        <a:p>
          <a:endParaRPr lang="fr-FR"/>
        </a:p>
      </dgm:t>
    </dgm:pt>
    <dgm:pt modelId="{79881255-D9CF-480A-9E0B-E6FDAD3DBADC}" type="sibTrans" cxnId="{D5729C94-58E6-48DE-B0F2-3B1B5906C912}">
      <dgm:prSet/>
      <dgm:spPr/>
      <dgm:t>
        <a:bodyPr/>
        <a:lstStyle/>
        <a:p>
          <a:endParaRPr lang="fr-FR"/>
        </a:p>
      </dgm:t>
    </dgm:pt>
    <dgm:pt modelId="{983AD86A-E9C4-4900-B412-0C57710D8728}">
      <dgm:prSet phldrT="[Texte]"/>
      <dgm:spPr/>
      <dgm:t>
        <a:bodyPr/>
        <a:lstStyle/>
        <a:p>
          <a:r>
            <a:rPr lang="fr-FR"/>
            <a:t>Demande devis</a:t>
          </a:r>
        </a:p>
      </dgm:t>
    </dgm:pt>
    <dgm:pt modelId="{0E31DF1D-6D8B-4622-A093-33994DFEECFD}" type="parTrans" cxnId="{AFF50A7F-559B-489F-AA2B-901D6BAAEB5F}">
      <dgm:prSet/>
      <dgm:spPr/>
      <dgm:t>
        <a:bodyPr/>
        <a:lstStyle/>
        <a:p>
          <a:endParaRPr lang="fr-FR"/>
        </a:p>
      </dgm:t>
    </dgm:pt>
    <dgm:pt modelId="{EE304F34-AE64-4485-A78E-E5E5EBCD9D98}" type="sibTrans" cxnId="{AFF50A7F-559B-489F-AA2B-901D6BAAEB5F}">
      <dgm:prSet/>
      <dgm:spPr/>
      <dgm:t>
        <a:bodyPr/>
        <a:lstStyle/>
        <a:p>
          <a:endParaRPr lang="fr-FR"/>
        </a:p>
      </dgm:t>
    </dgm:pt>
    <dgm:pt modelId="{9F206118-F2C0-4148-99DC-1F931877CFFB}" type="pres">
      <dgm:prSet presAssocID="{20A80213-3439-4751-AF95-19D26F9B61A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E3FCCC-B512-4007-A9EE-C668A78AB932}" type="pres">
      <dgm:prSet presAssocID="{E277A869-5EB8-4AA9-91AB-1C80625ABC57}" presName="hierRoot1" presStyleCnt="0"/>
      <dgm:spPr/>
    </dgm:pt>
    <dgm:pt modelId="{CF20AB06-1BA2-41A1-95B1-CE80FFF5B705}" type="pres">
      <dgm:prSet presAssocID="{E277A869-5EB8-4AA9-91AB-1C80625ABC57}" presName="composite" presStyleCnt="0"/>
      <dgm:spPr/>
    </dgm:pt>
    <dgm:pt modelId="{B3A38AD9-86D5-438A-A633-BE10D1288115}" type="pres">
      <dgm:prSet presAssocID="{E277A869-5EB8-4AA9-91AB-1C80625ABC57}" presName="background" presStyleLbl="node0" presStyleIdx="0" presStyleCnt="1"/>
      <dgm:spPr/>
    </dgm:pt>
    <dgm:pt modelId="{3876BC6C-CCD4-455F-863B-1A6D3383EB51}" type="pres">
      <dgm:prSet presAssocID="{E277A869-5EB8-4AA9-91AB-1C80625ABC57}" presName="text" presStyleLbl="fgAcc0" presStyleIdx="0" presStyleCnt="1" custLinFactNeighborX="4902" custLinFactNeighborY="-89428">
        <dgm:presLayoutVars>
          <dgm:chPref val="3"/>
        </dgm:presLayoutVars>
      </dgm:prSet>
      <dgm:spPr/>
    </dgm:pt>
    <dgm:pt modelId="{88A726E9-689B-42CD-BEAE-9B9A9D4C68C8}" type="pres">
      <dgm:prSet presAssocID="{E277A869-5EB8-4AA9-91AB-1C80625ABC57}" presName="hierChild2" presStyleCnt="0"/>
      <dgm:spPr/>
    </dgm:pt>
    <dgm:pt modelId="{3DBFE6CD-5BA4-466B-822F-76BB5F61B7EC}" type="pres">
      <dgm:prSet presAssocID="{FEB957FC-67C0-4522-ACAA-469FE562E511}" presName="Name10" presStyleLbl="parChTrans1D2" presStyleIdx="0" presStyleCnt="7"/>
      <dgm:spPr/>
    </dgm:pt>
    <dgm:pt modelId="{8B9AE720-D849-4ED3-AE06-0E46798C2C2A}" type="pres">
      <dgm:prSet presAssocID="{26BD2244-3847-49B4-A00C-65DFF35550E7}" presName="hierRoot2" presStyleCnt="0"/>
      <dgm:spPr/>
    </dgm:pt>
    <dgm:pt modelId="{BC437CE4-C2CF-4637-9B72-4BFFFE1BBE3C}" type="pres">
      <dgm:prSet presAssocID="{26BD2244-3847-49B4-A00C-65DFF35550E7}" presName="composite2" presStyleCnt="0"/>
      <dgm:spPr/>
    </dgm:pt>
    <dgm:pt modelId="{F3F1510B-555F-4EA4-9403-CC6FA3E8432A}" type="pres">
      <dgm:prSet presAssocID="{26BD2244-3847-49B4-A00C-65DFF35550E7}" presName="background2" presStyleLbl="node2" presStyleIdx="0" presStyleCnt="7"/>
      <dgm:spPr/>
    </dgm:pt>
    <dgm:pt modelId="{F15B92A7-0DC2-4260-8F8B-D50221FBB1E3}" type="pres">
      <dgm:prSet presAssocID="{26BD2244-3847-49B4-A00C-65DFF35550E7}" presName="text2" presStyleLbl="fgAcc2" presStyleIdx="0" presStyleCnt="7">
        <dgm:presLayoutVars>
          <dgm:chPref val="3"/>
        </dgm:presLayoutVars>
      </dgm:prSet>
      <dgm:spPr/>
    </dgm:pt>
    <dgm:pt modelId="{18386726-A4CF-4038-B484-A576E0DB7532}" type="pres">
      <dgm:prSet presAssocID="{26BD2244-3847-49B4-A00C-65DFF35550E7}" presName="hierChild3" presStyleCnt="0"/>
      <dgm:spPr/>
    </dgm:pt>
    <dgm:pt modelId="{FF163827-0CFA-4A8F-BB18-B77AA514DAD4}" type="pres">
      <dgm:prSet presAssocID="{3415F3FD-121B-4B62-9887-1EF8E934ACDF}" presName="Name10" presStyleLbl="parChTrans1D2" presStyleIdx="1" presStyleCnt="7"/>
      <dgm:spPr/>
    </dgm:pt>
    <dgm:pt modelId="{356B5F28-5D58-4A9C-BA0B-BF61C66EC86B}" type="pres">
      <dgm:prSet presAssocID="{04CD08E2-1858-4D31-B75E-E80A2C9F56A2}" presName="hierRoot2" presStyleCnt="0"/>
      <dgm:spPr/>
    </dgm:pt>
    <dgm:pt modelId="{A9597B1A-D38C-41F7-94AA-E65D23251CC9}" type="pres">
      <dgm:prSet presAssocID="{04CD08E2-1858-4D31-B75E-E80A2C9F56A2}" presName="composite2" presStyleCnt="0"/>
      <dgm:spPr/>
    </dgm:pt>
    <dgm:pt modelId="{2264C03C-7C89-4395-84F7-B34C5E374100}" type="pres">
      <dgm:prSet presAssocID="{04CD08E2-1858-4D31-B75E-E80A2C9F56A2}" presName="background2" presStyleLbl="node2" presStyleIdx="1" presStyleCnt="7"/>
      <dgm:spPr/>
    </dgm:pt>
    <dgm:pt modelId="{60F83997-96FC-46DD-ACCB-F490A43DE055}" type="pres">
      <dgm:prSet presAssocID="{04CD08E2-1858-4D31-B75E-E80A2C9F56A2}" presName="text2" presStyleLbl="fgAcc2" presStyleIdx="1" presStyleCnt="7">
        <dgm:presLayoutVars>
          <dgm:chPref val="3"/>
        </dgm:presLayoutVars>
      </dgm:prSet>
      <dgm:spPr/>
    </dgm:pt>
    <dgm:pt modelId="{6BECEE3F-CB05-4DCD-BB4A-90FA8EAE1041}" type="pres">
      <dgm:prSet presAssocID="{04CD08E2-1858-4D31-B75E-E80A2C9F56A2}" presName="hierChild3" presStyleCnt="0"/>
      <dgm:spPr/>
    </dgm:pt>
    <dgm:pt modelId="{9CE303EF-A2D1-4512-8FD0-26757C8A0CFD}" type="pres">
      <dgm:prSet presAssocID="{4C87E8F7-DB5F-4E0B-8E82-ACE1C67187C7}" presName="Name10" presStyleLbl="parChTrans1D2" presStyleIdx="2" presStyleCnt="7"/>
      <dgm:spPr/>
    </dgm:pt>
    <dgm:pt modelId="{7ACA3183-DC0F-48F4-8D18-0CAE81C4BC0E}" type="pres">
      <dgm:prSet presAssocID="{9435FE7D-19DE-417B-843C-C3356A017E9F}" presName="hierRoot2" presStyleCnt="0"/>
      <dgm:spPr/>
    </dgm:pt>
    <dgm:pt modelId="{8AA8C070-3392-4D9C-A3F1-9D58115D7DF4}" type="pres">
      <dgm:prSet presAssocID="{9435FE7D-19DE-417B-843C-C3356A017E9F}" presName="composite2" presStyleCnt="0"/>
      <dgm:spPr/>
    </dgm:pt>
    <dgm:pt modelId="{AF108EB8-EF01-4368-A9B1-A298E70864F4}" type="pres">
      <dgm:prSet presAssocID="{9435FE7D-19DE-417B-843C-C3356A017E9F}" presName="background2" presStyleLbl="node2" presStyleIdx="2" presStyleCnt="7"/>
      <dgm:spPr/>
    </dgm:pt>
    <dgm:pt modelId="{D00FA480-FCF3-40E4-A478-38A22905011E}" type="pres">
      <dgm:prSet presAssocID="{9435FE7D-19DE-417B-843C-C3356A017E9F}" presName="text2" presStyleLbl="fgAcc2" presStyleIdx="2" presStyleCnt="7">
        <dgm:presLayoutVars>
          <dgm:chPref val="3"/>
        </dgm:presLayoutVars>
      </dgm:prSet>
      <dgm:spPr/>
    </dgm:pt>
    <dgm:pt modelId="{C5F060D1-D87D-4ED2-A4D5-BC4A2B582EB8}" type="pres">
      <dgm:prSet presAssocID="{9435FE7D-19DE-417B-843C-C3356A017E9F}" presName="hierChild3" presStyleCnt="0"/>
      <dgm:spPr/>
    </dgm:pt>
    <dgm:pt modelId="{7CEB2FB9-5042-4F40-B570-DA98550F0F2D}" type="pres">
      <dgm:prSet presAssocID="{23056718-8EA6-4EF9-8060-43526E9089A0}" presName="Name10" presStyleLbl="parChTrans1D2" presStyleIdx="3" presStyleCnt="7"/>
      <dgm:spPr/>
    </dgm:pt>
    <dgm:pt modelId="{EBD57AE1-4F44-40C9-8835-B6929C0DB086}" type="pres">
      <dgm:prSet presAssocID="{D0308D80-F0EE-4CEB-A249-B7E24A1ADB66}" presName="hierRoot2" presStyleCnt="0"/>
      <dgm:spPr/>
    </dgm:pt>
    <dgm:pt modelId="{2B7D77CF-37FC-4C1A-ACBA-38A20D393C7C}" type="pres">
      <dgm:prSet presAssocID="{D0308D80-F0EE-4CEB-A249-B7E24A1ADB66}" presName="composite2" presStyleCnt="0"/>
      <dgm:spPr/>
    </dgm:pt>
    <dgm:pt modelId="{EAC4BE7E-CE7F-4969-952D-DB1BB3C4E352}" type="pres">
      <dgm:prSet presAssocID="{D0308D80-F0EE-4CEB-A249-B7E24A1ADB66}" presName="background2" presStyleLbl="node2" presStyleIdx="3" presStyleCnt="7"/>
      <dgm:spPr/>
    </dgm:pt>
    <dgm:pt modelId="{69AFEBB7-E2FA-4BA6-9A3A-571C99424BA7}" type="pres">
      <dgm:prSet presAssocID="{D0308D80-F0EE-4CEB-A249-B7E24A1ADB66}" presName="text2" presStyleLbl="fgAcc2" presStyleIdx="3" presStyleCnt="7">
        <dgm:presLayoutVars>
          <dgm:chPref val="3"/>
        </dgm:presLayoutVars>
      </dgm:prSet>
      <dgm:spPr/>
    </dgm:pt>
    <dgm:pt modelId="{0A49C0B7-21B9-4F53-B907-72A8F5345863}" type="pres">
      <dgm:prSet presAssocID="{D0308D80-F0EE-4CEB-A249-B7E24A1ADB66}" presName="hierChild3" presStyleCnt="0"/>
      <dgm:spPr/>
    </dgm:pt>
    <dgm:pt modelId="{F50CB8A0-BD5F-4D93-9602-A607F0D5B209}" type="pres">
      <dgm:prSet presAssocID="{81D921B5-C7FF-4C5A-BD3B-F77B942D056A}" presName="Name10" presStyleLbl="parChTrans1D2" presStyleIdx="4" presStyleCnt="7"/>
      <dgm:spPr/>
    </dgm:pt>
    <dgm:pt modelId="{BC1146FD-C2CF-4D70-A983-D0ED8961F5F6}" type="pres">
      <dgm:prSet presAssocID="{2F21F987-EC78-4D66-B9CE-EE44792CD6DC}" presName="hierRoot2" presStyleCnt="0"/>
      <dgm:spPr/>
    </dgm:pt>
    <dgm:pt modelId="{3B664EE3-3B7B-4DF7-810E-9451EADA9FF8}" type="pres">
      <dgm:prSet presAssocID="{2F21F987-EC78-4D66-B9CE-EE44792CD6DC}" presName="composite2" presStyleCnt="0"/>
      <dgm:spPr/>
    </dgm:pt>
    <dgm:pt modelId="{9BB534AF-84DD-497F-80C3-FC0C286247DD}" type="pres">
      <dgm:prSet presAssocID="{2F21F987-EC78-4D66-B9CE-EE44792CD6DC}" presName="background2" presStyleLbl="node2" presStyleIdx="4" presStyleCnt="7"/>
      <dgm:spPr/>
    </dgm:pt>
    <dgm:pt modelId="{93C1C770-4026-43BC-A1E0-7241483FF999}" type="pres">
      <dgm:prSet presAssocID="{2F21F987-EC78-4D66-B9CE-EE44792CD6DC}" presName="text2" presStyleLbl="fgAcc2" presStyleIdx="4" presStyleCnt="7">
        <dgm:presLayoutVars>
          <dgm:chPref val="3"/>
        </dgm:presLayoutVars>
      </dgm:prSet>
      <dgm:spPr/>
    </dgm:pt>
    <dgm:pt modelId="{6922E3E6-271F-49DA-9D45-97169014947D}" type="pres">
      <dgm:prSet presAssocID="{2F21F987-EC78-4D66-B9CE-EE44792CD6DC}" presName="hierChild3" presStyleCnt="0"/>
      <dgm:spPr/>
    </dgm:pt>
    <dgm:pt modelId="{4718654D-AFA8-48F0-BAB1-3EAAD045686E}" type="pres">
      <dgm:prSet presAssocID="{0E31DF1D-6D8B-4622-A093-33994DFEECFD}" presName="Name10" presStyleLbl="parChTrans1D2" presStyleIdx="5" presStyleCnt="7"/>
      <dgm:spPr/>
    </dgm:pt>
    <dgm:pt modelId="{192384E2-B900-4318-AD2C-CF27D5D99B11}" type="pres">
      <dgm:prSet presAssocID="{983AD86A-E9C4-4900-B412-0C57710D8728}" presName="hierRoot2" presStyleCnt="0"/>
      <dgm:spPr/>
    </dgm:pt>
    <dgm:pt modelId="{4E9EAA0B-1C25-4619-BE1A-DF8F70A620A9}" type="pres">
      <dgm:prSet presAssocID="{983AD86A-E9C4-4900-B412-0C57710D8728}" presName="composite2" presStyleCnt="0"/>
      <dgm:spPr/>
    </dgm:pt>
    <dgm:pt modelId="{8B99F2A8-A577-4DF0-9984-30B485690B7F}" type="pres">
      <dgm:prSet presAssocID="{983AD86A-E9C4-4900-B412-0C57710D8728}" presName="background2" presStyleLbl="node2" presStyleIdx="5" presStyleCnt="7"/>
      <dgm:spPr/>
    </dgm:pt>
    <dgm:pt modelId="{9E158A8A-4CC2-4FDE-B977-306B86A5BD40}" type="pres">
      <dgm:prSet presAssocID="{983AD86A-E9C4-4900-B412-0C57710D8728}" presName="text2" presStyleLbl="fgAcc2" presStyleIdx="5" presStyleCnt="7">
        <dgm:presLayoutVars>
          <dgm:chPref val="3"/>
        </dgm:presLayoutVars>
      </dgm:prSet>
      <dgm:spPr/>
    </dgm:pt>
    <dgm:pt modelId="{C3A5E3E1-85E1-4DB2-AADA-E3608F7A0D35}" type="pres">
      <dgm:prSet presAssocID="{983AD86A-E9C4-4900-B412-0C57710D8728}" presName="hierChild3" presStyleCnt="0"/>
      <dgm:spPr/>
    </dgm:pt>
    <dgm:pt modelId="{F7E4E517-25D7-4AFF-9539-20DDD4CCAD78}" type="pres">
      <dgm:prSet presAssocID="{44A27602-239E-4BA3-A4B4-5D93B84DE28D}" presName="Name10" presStyleLbl="parChTrans1D2" presStyleIdx="6" presStyleCnt="7"/>
      <dgm:spPr/>
    </dgm:pt>
    <dgm:pt modelId="{1899CE4F-9EFD-4373-95D5-43CA3F6ECC67}" type="pres">
      <dgm:prSet presAssocID="{4DF67E54-C3E0-4BE1-A5B4-2068A969324A}" presName="hierRoot2" presStyleCnt="0"/>
      <dgm:spPr/>
    </dgm:pt>
    <dgm:pt modelId="{359B8338-4F32-4A8B-8596-86F5D455EE49}" type="pres">
      <dgm:prSet presAssocID="{4DF67E54-C3E0-4BE1-A5B4-2068A969324A}" presName="composite2" presStyleCnt="0"/>
      <dgm:spPr/>
    </dgm:pt>
    <dgm:pt modelId="{8E84B70A-9A8D-4781-B51E-319BC967FB6F}" type="pres">
      <dgm:prSet presAssocID="{4DF67E54-C3E0-4BE1-A5B4-2068A969324A}" presName="background2" presStyleLbl="node2" presStyleIdx="6" presStyleCnt="7"/>
      <dgm:spPr/>
    </dgm:pt>
    <dgm:pt modelId="{5753A3D5-B206-4B44-B743-1FBB5CA296E1}" type="pres">
      <dgm:prSet presAssocID="{4DF67E54-C3E0-4BE1-A5B4-2068A969324A}" presName="text2" presStyleLbl="fgAcc2" presStyleIdx="6" presStyleCnt="7">
        <dgm:presLayoutVars>
          <dgm:chPref val="3"/>
        </dgm:presLayoutVars>
      </dgm:prSet>
      <dgm:spPr/>
    </dgm:pt>
    <dgm:pt modelId="{D46F4E10-D503-43DC-B038-EF875EC9CE93}" type="pres">
      <dgm:prSet presAssocID="{4DF67E54-C3E0-4BE1-A5B4-2068A969324A}" presName="hierChild3" presStyleCnt="0"/>
      <dgm:spPr/>
    </dgm:pt>
  </dgm:ptLst>
  <dgm:cxnLst>
    <dgm:cxn modelId="{566C3808-382D-4286-8DB8-33383AF7AC79}" type="presOf" srcId="{2F21F987-EC78-4D66-B9CE-EE44792CD6DC}" destId="{93C1C770-4026-43BC-A1E0-7241483FF999}" srcOrd="0" destOrd="0" presId="urn:microsoft.com/office/officeart/2005/8/layout/hierarchy1"/>
    <dgm:cxn modelId="{042BAA19-25B1-4E43-8983-14DBF060BBCF}" srcId="{E277A869-5EB8-4AA9-91AB-1C80625ABC57}" destId="{9435FE7D-19DE-417B-843C-C3356A017E9F}" srcOrd="2" destOrd="0" parTransId="{4C87E8F7-DB5F-4E0B-8E82-ACE1C67187C7}" sibTransId="{1787A00B-FCD0-4D85-A466-94928CA4931F}"/>
    <dgm:cxn modelId="{E1BF4A1B-3685-4044-8FA2-39505B570446}" type="presOf" srcId="{4DF67E54-C3E0-4BE1-A5B4-2068A969324A}" destId="{5753A3D5-B206-4B44-B743-1FBB5CA296E1}" srcOrd="0" destOrd="0" presId="urn:microsoft.com/office/officeart/2005/8/layout/hierarchy1"/>
    <dgm:cxn modelId="{A8DED924-B1CC-4E3D-BCDF-4EEB5B7099E9}" type="presOf" srcId="{0E31DF1D-6D8B-4622-A093-33994DFEECFD}" destId="{4718654D-AFA8-48F0-BAB1-3EAAD045686E}" srcOrd="0" destOrd="0" presId="urn:microsoft.com/office/officeart/2005/8/layout/hierarchy1"/>
    <dgm:cxn modelId="{9B09B235-84D6-441E-890A-FEE645AC20F7}" srcId="{E277A869-5EB8-4AA9-91AB-1C80625ABC57}" destId="{26BD2244-3847-49B4-A00C-65DFF35550E7}" srcOrd="0" destOrd="0" parTransId="{FEB957FC-67C0-4522-ACAA-469FE562E511}" sibTransId="{7712FCC4-2FF2-4FE7-B6B6-BB2DDFFD0BCF}"/>
    <dgm:cxn modelId="{1ECE033E-7964-4C9A-A14B-52CFA7EC0812}" type="presOf" srcId="{04CD08E2-1858-4D31-B75E-E80A2C9F56A2}" destId="{60F83997-96FC-46DD-ACCB-F490A43DE055}" srcOrd="0" destOrd="0" presId="urn:microsoft.com/office/officeart/2005/8/layout/hierarchy1"/>
    <dgm:cxn modelId="{D964465D-0375-43E5-847B-AF16069E16B7}" type="presOf" srcId="{26BD2244-3847-49B4-A00C-65DFF35550E7}" destId="{F15B92A7-0DC2-4260-8F8B-D50221FBB1E3}" srcOrd="0" destOrd="0" presId="urn:microsoft.com/office/officeart/2005/8/layout/hierarchy1"/>
    <dgm:cxn modelId="{0B80C75F-198F-4ED9-9605-CFB3219406D8}" srcId="{20A80213-3439-4751-AF95-19D26F9B61AB}" destId="{E277A869-5EB8-4AA9-91AB-1C80625ABC57}" srcOrd="0" destOrd="0" parTransId="{62D29C4F-F954-4648-B0DF-0B173394898F}" sibTransId="{FA0E827F-68BA-4693-8F43-84051FF58CDC}"/>
    <dgm:cxn modelId="{2E7F3E42-72F3-4BC2-A7CF-C837DDF7DF01}" srcId="{E277A869-5EB8-4AA9-91AB-1C80625ABC57}" destId="{D0308D80-F0EE-4CEB-A249-B7E24A1ADB66}" srcOrd="3" destOrd="0" parTransId="{23056718-8EA6-4EF9-8060-43526E9089A0}" sibTransId="{F1DE884D-91BF-4EE9-8D47-77E978D2675F}"/>
    <dgm:cxn modelId="{CBB69E57-4CB0-41C2-8895-B4A19E843775}" type="presOf" srcId="{23056718-8EA6-4EF9-8060-43526E9089A0}" destId="{7CEB2FB9-5042-4F40-B570-DA98550F0F2D}" srcOrd="0" destOrd="0" presId="urn:microsoft.com/office/officeart/2005/8/layout/hierarchy1"/>
    <dgm:cxn modelId="{AFF50A7F-559B-489F-AA2B-901D6BAAEB5F}" srcId="{E277A869-5EB8-4AA9-91AB-1C80625ABC57}" destId="{983AD86A-E9C4-4900-B412-0C57710D8728}" srcOrd="5" destOrd="0" parTransId="{0E31DF1D-6D8B-4622-A093-33994DFEECFD}" sibTransId="{EE304F34-AE64-4485-A78E-E5E5EBCD9D98}"/>
    <dgm:cxn modelId="{DA543F8A-BD83-4AF0-8DF2-74715B1808C8}" type="presOf" srcId="{E277A869-5EB8-4AA9-91AB-1C80625ABC57}" destId="{3876BC6C-CCD4-455F-863B-1A6D3383EB51}" srcOrd="0" destOrd="0" presId="urn:microsoft.com/office/officeart/2005/8/layout/hierarchy1"/>
    <dgm:cxn modelId="{7877458E-7170-4D1E-929C-86044AF56F5A}" type="presOf" srcId="{983AD86A-E9C4-4900-B412-0C57710D8728}" destId="{9E158A8A-4CC2-4FDE-B977-306B86A5BD40}" srcOrd="0" destOrd="0" presId="urn:microsoft.com/office/officeart/2005/8/layout/hierarchy1"/>
    <dgm:cxn modelId="{2E92FA93-8F40-4CF1-8A86-A2C71E47F0B3}" type="presOf" srcId="{81D921B5-C7FF-4C5A-BD3B-F77B942D056A}" destId="{F50CB8A0-BD5F-4D93-9602-A607F0D5B209}" srcOrd="0" destOrd="0" presId="urn:microsoft.com/office/officeart/2005/8/layout/hierarchy1"/>
    <dgm:cxn modelId="{D5729C94-58E6-48DE-B0F2-3B1B5906C912}" srcId="{E277A869-5EB8-4AA9-91AB-1C80625ABC57}" destId="{2F21F987-EC78-4D66-B9CE-EE44792CD6DC}" srcOrd="4" destOrd="0" parTransId="{81D921B5-C7FF-4C5A-BD3B-F77B942D056A}" sibTransId="{79881255-D9CF-480A-9E0B-E6FDAD3DBADC}"/>
    <dgm:cxn modelId="{4A580D97-60CA-47AE-8684-88CF17D53645}" type="presOf" srcId="{4C87E8F7-DB5F-4E0B-8E82-ACE1C67187C7}" destId="{9CE303EF-A2D1-4512-8FD0-26757C8A0CFD}" srcOrd="0" destOrd="0" presId="urn:microsoft.com/office/officeart/2005/8/layout/hierarchy1"/>
    <dgm:cxn modelId="{7347B2A8-085D-495A-B85D-78105CEE0F7A}" srcId="{E277A869-5EB8-4AA9-91AB-1C80625ABC57}" destId="{04CD08E2-1858-4D31-B75E-E80A2C9F56A2}" srcOrd="1" destOrd="0" parTransId="{3415F3FD-121B-4B62-9887-1EF8E934ACDF}" sibTransId="{44C7FDD4-60A3-4D1C-BFC9-65AF31EBCA66}"/>
    <dgm:cxn modelId="{90FED2B0-AE86-40A6-88F2-2732B5B02FF7}" type="presOf" srcId="{20A80213-3439-4751-AF95-19D26F9B61AB}" destId="{9F206118-F2C0-4148-99DC-1F931877CFFB}" srcOrd="0" destOrd="0" presId="urn:microsoft.com/office/officeart/2005/8/layout/hierarchy1"/>
    <dgm:cxn modelId="{D399CBB1-4E0D-4564-885B-3894021A228C}" type="presOf" srcId="{D0308D80-F0EE-4CEB-A249-B7E24A1ADB66}" destId="{69AFEBB7-E2FA-4BA6-9A3A-571C99424BA7}" srcOrd="0" destOrd="0" presId="urn:microsoft.com/office/officeart/2005/8/layout/hierarchy1"/>
    <dgm:cxn modelId="{9DFF50C9-9B8A-4509-A3AC-6998A902CACB}" srcId="{E277A869-5EB8-4AA9-91AB-1C80625ABC57}" destId="{4DF67E54-C3E0-4BE1-A5B4-2068A969324A}" srcOrd="6" destOrd="0" parTransId="{44A27602-239E-4BA3-A4B4-5D93B84DE28D}" sibTransId="{CCF80F3D-3A12-4A01-B87C-830E4F347267}"/>
    <dgm:cxn modelId="{C59B15D3-CE1A-435D-BDC4-F7BB03AC800D}" type="presOf" srcId="{FEB957FC-67C0-4522-ACAA-469FE562E511}" destId="{3DBFE6CD-5BA4-466B-822F-76BB5F61B7EC}" srcOrd="0" destOrd="0" presId="urn:microsoft.com/office/officeart/2005/8/layout/hierarchy1"/>
    <dgm:cxn modelId="{AA4017DF-60BB-4F27-BEE2-013F53234816}" type="presOf" srcId="{44A27602-239E-4BA3-A4B4-5D93B84DE28D}" destId="{F7E4E517-25D7-4AFF-9539-20DDD4CCAD78}" srcOrd="0" destOrd="0" presId="urn:microsoft.com/office/officeart/2005/8/layout/hierarchy1"/>
    <dgm:cxn modelId="{294FB3E5-8502-4B00-B71C-65FC06572A39}" type="presOf" srcId="{9435FE7D-19DE-417B-843C-C3356A017E9F}" destId="{D00FA480-FCF3-40E4-A478-38A22905011E}" srcOrd="0" destOrd="0" presId="urn:microsoft.com/office/officeart/2005/8/layout/hierarchy1"/>
    <dgm:cxn modelId="{C6DC92FB-FFE6-4676-B5C4-ABD611A2746B}" type="presOf" srcId="{3415F3FD-121B-4B62-9887-1EF8E934ACDF}" destId="{FF163827-0CFA-4A8F-BB18-B77AA514DAD4}" srcOrd="0" destOrd="0" presId="urn:microsoft.com/office/officeart/2005/8/layout/hierarchy1"/>
    <dgm:cxn modelId="{0D38C9CE-B5B2-400C-8025-D37A70A035B4}" type="presParOf" srcId="{9F206118-F2C0-4148-99DC-1F931877CFFB}" destId="{08E3FCCC-B512-4007-A9EE-C668A78AB932}" srcOrd="0" destOrd="0" presId="urn:microsoft.com/office/officeart/2005/8/layout/hierarchy1"/>
    <dgm:cxn modelId="{8410DFEE-6EDB-46DE-941E-878E5B2D8299}" type="presParOf" srcId="{08E3FCCC-B512-4007-A9EE-C668A78AB932}" destId="{CF20AB06-1BA2-41A1-95B1-CE80FFF5B705}" srcOrd="0" destOrd="0" presId="urn:microsoft.com/office/officeart/2005/8/layout/hierarchy1"/>
    <dgm:cxn modelId="{2D5A6F12-EB51-47D6-BEF8-1FB65903DE3C}" type="presParOf" srcId="{CF20AB06-1BA2-41A1-95B1-CE80FFF5B705}" destId="{B3A38AD9-86D5-438A-A633-BE10D1288115}" srcOrd="0" destOrd="0" presId="urn:microsoft.com/office/officeart/2005/8/layout/hierarchy1"/>
    <dgm:cxn modelId="{96E4DB9D-6979-44EF-BE15-A05BF6C0CCC3}" type="presParOf" srcId="{CF20AB06-1BA2-41A1-95B1-CE80FFF5B705}" destId="{3876BC6C-CCD4-455F-863B-1A6D3383EB51}" srcOrd="1" destOrd="0" presId="urn:microsoft.com/office/officeart/2005/8/layout/hierarchy1"/>
    <dgm:cxn modelId="{AD93F3A0-069B-4F8D-80D5-85F82C7303EA}" type="presParOf" srcId="{08E3FCCC-B512-4007-A9EE-C668A78AB932}" destId="{88A726E9-689B-42CD-BEAE-9B9A9D4C68C8}" srcOrd="1" destOrd="0" presId="urn:microsoft.com/office/officeart/2005/8/layout/hierarchy1"/>
    <dgm:cxn modelId="{8EEA2624-848B-4E84-925B-1467E2314F92}" type="presParOf" srcId="{88A726E9-689B-42CD-BEAE-9B9A9D4C68C8}" destId="{3DBFE6CD-5BA4-466B-822F-76BB5F61B7EC}" srcOrd="0" destOrd="0" presId="urn:microsoft.com/office/officeart/2005/8/layout/hierarchy1"/>
    <dgm:cxn modelId="{E56D1CF7-3E1D-41B8-A91A-EDDAA71F1BA5}" type="presParOf" srcId="{88A726E9-689B-42CD-BEAE-9B9A9D4C68C8}" destId="{8B9AE720-D849-4ED3-AE06-0E46798C2C2A}" srcOrd="1" destOrd="0" presId="urn:microsoft.com/office/officeart/2005/8/layout/hierarchy1"/>
    <dgm:cxn modelId="{1E909D4F-A2D5-4D37-B012-FC13C4CD7F1B}" type="presParOf" srcId="{8B9AE720-D849-4ED3-AE06-0E46798C2C2A}" destId="{BC437CE4-C2CF-4637-9B72-4BFFFE1BBE3C}" srcOrd="0" destOrd="0" presId="urn:microsoft.com/office/officeart/2005/8/layout/hierarchy1"/>
    <dgm:cxn modelId="{DE2B5A82-287A-4FCB-84D5-6B15F863ADFA}" type="presParOf" srcId="{BC437CE4-C2CF-4637-9B72-4BFFFE1BBE3C}" destId="{F3F1510B-555F-4EA4-9403-CC6FA3E8432A}" srcOrd="0" destOrd="0" presId="urn:microsoft.com/office/officeart/2005/8/layout/hierarchy1"/>
    <dgm:cxn modelId="{C7FC3CCF-04A2-4FE2-8F3C-873916D644FE}" type="presParOf" srcId="{BC437CE4-C2CF-4637-9B72-4BFFFE1BBE3C}" destId="{F15B92A7-0DC2-4260-8F8B-D50221FBB1E3}" srcOrd="1" destOrd="0" presId="urn:microsoft.com/office/officeart/2005/8/layout/hierarchy1"/>
    <dgm:cxn modelId="{0AE628BF-3114-4479-AE67-59943F994839}" type="presParOf" srcId="{8B9AE720-D849-4ED3-AE06-0E46798C2C2A}" destId="{18386726-A4CF-4038-B484-A576E0DB7532}" srcOrd="1" destOrd="0" presId="urn:microsoft.com/office/officeart/2005/8/layout/hierarchy1"/>
    <dgm:cxn modelId="{13A55563-1540-477A-92C1-C08619268B08}" type="presParOf" srcId="{88A726E9-689B-42CD-BEAE-9B9A9D4C68C8}" destId="{FF163827-0CFA-4A8F-BB18-B77AA514DAD4}" srcOrd="2" destOrd="0" presId="urn:microsoft.com/office/officeart/2005/8/layout/hierarchy1"/>
    <dgm:cxn modelId="{B5734317-9429-4A1E-9062-1E0FFCF51197}" type="presParOf" srcId="{88A726E9-689B-42CD-BEAE-9B9A9D4C68C8}" destId="{356B5F28-5D58-4A9C-BA0B-BF61C66EC86B}" srcOrd="3" destOrd="0" presId="urn:microsoft.com/office/officeart/2005/8/layout/hierarchy1"/>
    <dgm:cxn modelId="{09E1D3C3-A8DD-42E9-8A49-AF9B96322A40}" type="presParOf" srcId="{356B5F28-5D58-4A9C-BA0B-BF61C66EC86B}" destId="{A9597B1A-D38C-41F7-94AA-E65D23251CC9}" srcOrd="0" destOrd="0" presId="urn:microsoft.com/office/officeart/2005/8/layout/hierarchy1"/>
    <dgm:cxn modelId="{71A65886-D2D0-48CB-A274-1DD1B9ECE2E5}" type="presParOf" srcId="{A9597B1A-D38C-41F7-94AA-E65D23251CC9}" destId="{2264C03C-7C89-4395-84F7-B34C5E374100}" srcOrd="0" destOrd="0" presId="urn:microsoft.com/office/officeart/2005/8/layout/hierarchy1"/>
    <dgm:cxn modelId="{AAD25E9B-18DA-4677-A831-2626E38B6D3A}" type="presParOf" srcId="{A9597B1A-D38C-41F7-94AA-E65D23251CC9}" destId="{60F83997-96FC-46DD-ACCB-F490A43DE055}" srcOrd="1" destOrd="0" presId="urn:microsoft.com/office/officeart/2005/8/layout/hierarchy1"/>
    <dgm:cxn modelId="{532DE427-9AEF-4AEE-9B54-51C5FC55C480}" type="presParOf" srcId="{356B5F28-5D58-4A9C-BA0B-BF61C66EC86B}" destId="{6BECEE3F-CB05-4DCD-BB4A-90FA8EAE1041}" srcOrd="1" destOrd="0" presId="urn:microsoft.com/office/officeart/2005/8/layout/hierarchy1"/>
    <dgm:cxn modelId="{046FACB6-7A74-4DF4-A8AD-0C9939F8D2B0}" type="presParOf" srcId="{88A726E9-689B-42CD-BEAE-9B9A9D4C68C8}" destId="{9CE303EF-A2D1-4512-8FD0-26757C8A0CFD}" srcOrd="4" destOrd="0" presId="urn:microsoft.com/office/officeart/2005/8/layout/hierarchy1"/>
    <dgm:cxn modelId="{9C69B951-5144-4470-9F2E-F173C09AD4A5}" type="presParOf" srcId="{88A726E9-689B-42CD-BEAE-9B9A9D4C68C8}" destId="{7ACA3183-DC0F-48F4-8D18-0CAE81C4BC0E}" srcOrd="5" destOrd="0" presId="urn:microsoft.com/office/officeart/2005/8/layout/hierarchy1"/>
    <dgm:cxn modelId="{573970AB-5C1A-4241-A012-14B045FAF3B1}" type="presParOf" srcId="{7ACA3183-DC0F-48F4-8D18-0CAE81C4BC0E}" destId="{8AA8C070-3392-4D9C-A3F1-9D58115D7DF4}" srcOrd="0" destOrd="0" presId="urn:microsoft.com/office/officeart/2005/8/layout/hierarchy1"/>
    <dgm:cxn modelId="{7B00BBE6-3E22-43B4-8E7F-D0BE7C80902E}" type="presParOf" srcId="{8AA8C070-3392-4D9C-A3F1-9D58115D7DF4}" destId="{AF108EB8-EF01-4368-A9B1-A298E70864F4}" srcOrd="0" destOrd="0" presId="urn:microsoft.com/office/officeart/2005/8/layout/hierarchy1"/>
    <dgm:cxn modelId="{CA29C161-97D9-4F50-AD48-A9113F38EF5C}" type="presParOf" srcId="{8AA8C070-3392-4D9C-A3F1-9D58115D7DF4}" destId="{D00FA480-FCF3-40E4-A478-38A22905011E}" srcOrd="1" destOrd="0" presId="urn:microsoft.com/office/officeart/2005/8/layout/hierarchy1"/>
    <dgm:cxn modelId="{F18FD459-F7D5-4837-A17C-30F83FD8DA07}" type="presParOf" srcId="{7ACA3183-DC0F-48F4-8D18-0CAE81C4BC0E}" destId="{C5F060D1-D87D-4ED2-A4D5-BC4A2B582EB8}" srcOrd="1" destOrd="0" presId="urn:microsoft.com/office/officeart/2005/8/layout/hierarchy1"/>
    <dgm:cxn modelId="{CA95326E-CE0C-42D6-9CB4-924AE473D36D}" type="presParOf" srcId="{88A726E9-689B-42CD-BEAE-9B9A9D4C68C8}" destId="{7CEB2FB9-5042-4F40-B570-DA98550F0F2D}" srcOrd="6" destOrd="0" presId="urn:microsoft.com/office/officeart/2005/8/layout/hierarchy1"/>
    <dgm:cxn modelId="{B677C74F-8E05-4291-8592-AD2FB65CE31D}" type="presParOf" srcId="{88A726E9-689B-42CD-BEAE-9B9A9D4C68C8}" destId="{EBD57AE1-4F44-40C9-8835-B6929C0DB086}" srcOrd="7" destOrd="0" presId="urn:microsoft.com/office/officeart/2005/8/layout/hierarchy1"/>
    <dgm:cxn modelId="{62DB2E6C-8D3A-4217-8231-E72D51EADAE2}" type="presParOf" srcId="{EBD57AE1-4F44-40C9-8835-B6929C0DB086}" destId="{2B7D77CF-37FC-4C1A-ACBA-38A20D393C7C}" srcOrd="0" destOrd="0" presId="urn:microsoft.com/office/officeart/2005/8/layout/hierarchy1"/>
    <dgm:cxn modelId="{D203AEE4-A2F2-45E0-9E05-B35596940A4B}" type="presParOf" srcId="{2B7D77CF-37FC-4C1A-ACBA-38A20D393C7C}" destId="{EAC4BE7E-CE7F-4969-952D-DB1BB3C4E352}" srcOrd="0" destOrd="0" presId="urn:microsoft.com/office/officeart/2005/8/layout/hierarchy1"/>
    <dgm:cxn modelId="{72FA5AF2-0AEC-4AE7-B46C-F40E2B6EF790}" type="presParOf" srcId="{2B7D77CF-37FC-4C1A-ACBA-38A20D393C7C}" destId="{69AFEBB7-E2FA-4BA6-9A3A-571C99424BA7}" srcOrd="1" destOrd="0" presId="urn:microsoft.com/office/officeart/2005/8/layout/hierarchy1"/>
    <dgm:cxn modelId="{7BA016D7-B153-466F-829C-515F7F00DDFC}" type="presParOf" srcId="{EBD57AE1-4F44-40C9-8835-B6929C0DB086}" destId="{0A49C0B7-21B9-4F53-B907-72A8F5345863}" srcOrd="1" destOrd="0" presId="urn:microsoft.com/office/officeart/2005/8/layout/hierarchy1"/>
    <dgm:cxn modelId="{EB46B9BF-D2FF-4C03-98C1-9400B268557E}" type="presParOf" srcId="{88A726E9-689B-42CD-BEAE-9B9A9D4C68C8}" destId="{F50CB8A0-BD5F-4D93-9602-A607F0D5B209}" srcOrd="8" destOrd="0" presId="urn:microsoft.com/office/officeart/2005/8/layout/hierarchy1"/>
    <dgm:cxn modelId="{2E724CF7-D406-4711-9C6B-3715D1B2A670}" type="presParOf" srcId="{88A726E9-689B-42CD-BEAE-9B9A9D4C68C8}" destId="{BC1146FD-C2CF-4D70-A983-D0ED8961F5F6}" srcOrd="9" destOrd="0" presId="urn:microsoft.com/office/officeart/2005/8/layout/hierarchy1"/>
    <dgm:cxn modelId="{261BC2CB-2496-464F-87AD-B3C98D8A12B1}" type="presParOf" srcId="{BC1146FD-C2CF-4D70-A983-D0ED8961F5F6}" destId="{3B664EE3-3B7B-4DF7-810E-9451EADA9FF8}" srcOrd="0" destOrd="0" presId="urn:microsoft.com/office/officeart/2005/8/layout/hierarchy1"/>
    <dgm:cxn modelId="{3511FE2B-E934-47AF-BDB2-7736EEB44F92}" type="presParOf" srcId="{3B664EE3-3B7B-4DF7-810E-9451EADA9FF8}" destId="{9BB534AF-84DD-497F-80C3-FC0C286247DD}" srcOrd="0" destOrd="0" presId="urn:microsoft.com/office/officeart/2005/8/layout/hierarchy1"/>
    <dgm:cxn modelId="{46C2DFAD-318B-4E40-92F3-DCB032EE8FF2}" type="presParOf" srcId="{3B664EE3-3B7B-4DF7-810E-9451EADA9FF8}" destId="{93C1C770-4026-43BC-A1E0-7241483FF999}" srcOrd="1" destOrd="0" presId="urn:microsoft.com/office/officeart/2005/8/layout/hierarchy1"/>
    <dgm:cxn modelId="{5DF0A1FC-2AB0-4A43-AB81-353E1BE92A94}" type="presParOf" srcId="{BC1146FD-C2CF-4D70-A983-D0ED8961F5F6}" destId="{6922E3E6-271F-49DA-9D45-97169014947D}" srcOrd="1" destOrd="0" presId="urn:microsoft.com/office/officeart/2005/8/layout/hierarchy1"/>
    <dgm:cxn modelId="{FFA540F9-7080-419A-9164-1AF040FC54BB}" type="presParOf" srcId="{88A726E9-689B-42CD-BEAE-9B9A9D4C68C8}" destId="{4718654D-AFA8-48F0-BAB1-3EAAD045686E}" srcOrd="10" destOrd="0" presId="urn:microsoft.com/office/officeart/2005/8/layout/hierarchy1"/>
    <dgm:cxn modelId="{958B4519-000A-413E-A20E-F9B9346464B7}" type="presParOf" srcId="{88A726E9-689B-42CD-BEAE-9B9A9D4C68C8}" destId="{192384E2-B900-4318-AD2C-CF27D5D99B11}" srcOrd="11" destOrd="0" presId="urn:microsoft.com/office/officeart/2005/8/layout/hierarchy1"/>
    <dgm:cxn modelId="{6E85976E-2413-48AF-AFF0-44976A779630}" type="presParOf" srcId="{192384E2-B900-4318-AD2C-CF27D5D99B11}" destId="{4E9EAA0B-1C25-4619-BE1A-DF8F70A620A9}" srcOrd="0" destOrd="0" presId="urn:microsoft.com/office/officeart/2005/8/layout/hierarchy1"/>
    <dgm:cxn modelId="{96A173CF-80AB-414C-8E3C-C7A4D466E83B}" type="presParOf" srcId="{4E9EAA0B-1C25-4619-BE1A-DF8F70A620A9}" destId="{8B99F2A8-A577-4DF0-9984-30B485690B7F}" srcOrd="0" destOrd="0" presId="urn:microsoft.com/office/officeart/2005/8/layout/hierarchy1"/>
    <dgm:cxn modelId="{CB6C1A70-7C94-46AF-8C63-E9B875CF3CCD}" type="presParOf" srcId="{4E9EAA0B-1C25-4619-BE1A-DF8F70A620A9}" destId="{9E158A8A-4CC2-4FDE-B977-306B86A5BD40}" srcOrd="1" destOrd="0" presId="urn:microsoft.com/office/officeart/2005/8/layout/hierarchy1"/>
    <dgm:cxn modelId="{AEFFF3F1-DAA4-4451-BCA0-30468618A397}" type="presParOf" srcId="{192384E2-B900-4318-AD2C-CF27D5D99B11}" destId="{C3A5E3E1-85E1-4DB2-AADA-E3608F7A0D35}" srcOrd="1" destOrd="0" presId="urn:microsoft.com/office/officeart/2005/8/layout/hierarchy1"/>
    <dgm:cxn modelId="{A1D10D75-05AC-4C6A-B0FE-4EE1248F810A}" type="presParOf" srcId="{88A726E9-689B-42CD-BEAE-9B9A9D4C68C8}" destId="{F7E4E517-25D7-4AFF-9539-20DDD4CCAD78}" srcOrd="12" destOrd="0" presId="urn:microsoft.com/office/officeart/2005/8/layout/hierarchy1"/>
    <dgm:cxn modelId="{DFBC224C-5A80-4DF1-BCA4-CA42968D90BB}" type="presParOf" srcId="{88A726E9-689B-42CD-BEAE-9B9A9D4C68C8}" destId="{1899CE4F-9EFD-4373-95D5-43CA3F6ECC67}" srcOrd="13" destOrd="0" presId="urn:microsoft.com/office/officeart/2005/8/layout/hierarchy1"/>
    <dgm:cxn modelId="{29262BAA-F43D-429A-B555-05906C5E5C5B}" type="presParOf" srcId="{1899CE4F-9EFD-4373-95D5-43CA3F6ECC67}" destId="{359B8338-4F32-4A8B-8596-86F5D455EE49}" srcOrd="0" destOrd="0" presId="urn:microsoft.com/office/officeart/2005/8/layout/hierarchy1"/>
    <dgm:cxn modelId="{D0CDE276-8CA7-4CB5-8234-34704F57E0B4}" type="presParOf" srcId="{359B8338-4F32-4A8B-8596-86F5D455EE49}" destId="{8E84B70A-9A8D-4781-B51E-319BC967FB6F}" srcOrd="0" destOrd="0" presId="urn:microsoft.com/office/officeart/2005/8/layout/hierarchy1"/>
    <dgm:cxn modelId="{BFF0A99A-08F2-46C2-A97E-EED514DEC6C8}" type="presParOf" srcId="{359B8338-4F32-4A8B-8596-86F5D455EE49}" destId="{5753A3D5-B206-4B44-B743-1FBB5CA296E1}" srcOrd="1" destOrd="0" presId="urn:microsoft.com/office/officeart/2005/8/layout/hierarchy1"/>
    <dgm:cxn modelId="{DF29FC53-E6EC-409B-8820-0A28FE041712}" type="presParOf" srcId="{1899CE4F-9EFD-4373-95D5-43CA3F6ECC67}" destId="{D46F4E10-D503-43DC-B038-EF875EC9CE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A80213-3439-4751-AF95-19D26F9B61A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E277A869-5EB8-4AA9-91AB-1C80625ABC57}">
      <dgm:prSet phldrT="[Texte]"/>
      <dgm:spPr/>
      <dgm:t>
        <a:bodyPr/>
        <a:lstStyle/>
        <a:p>
          <a:r>
            <a:rPr lang="fr-FR"/>
            <a:t>Accueil</a:t>
          </a:r>
        </a:p>
      </dgm:t>
    </dgm:pt>
    <dgm:pt modelId="{62D29C4F-F954-4648-B0DF-0B173394898F}" type="parTrans" cxnId="{0B80C75F-198F-4ED9-9605-CFB3219406D8}">
      <dgm:prSet/>
      <dgm:spPr/>
      <dgm:t>
        <a:bodyPr/>
        <a:lstStyle/>
        <a:p>
          <a:endParaRPr lang="fr-FR"/>
        </a:p>
      </dgm:t>
    </dgm:pt>
    <dgm:pt modelId="{FA0E827F-68BA-4693-8F43-84051FF58CDC}" type="sibTrans" cxnId="{0B80C75F-198F-4ED9-9605-CFB3219406D8}">
      <dgm:prSet/>
      <dgm:spPr/>
      <dgm:t>
        <a:bodyPr/>
        <a:lstStyle/>
        <a:p>
          <a:endParaRPr lang="fr-FR"/>
        </a:p>
      </dgm:t>
    </dgm:pt>
    <dgm:pt modelId="{26BD2244-3847-49B4-A00C-65DFF35550E7}">
      <dgm:prSet phldrT="[Texte]"/>
      <dgm:spPr/>
      <dgm:t>
        <a:bodyPr/>
        <a:lstStyle/>
        <a:p>
          <a:r>
            <a:rPr lang="fr-FR"/>
            <a:t>Agence</a:t>
          </a:r>
        </a:p>
      </dgm:t>
    </dgm:pt>
    <dgm:pt modelId="{FEB957FC-67C0-4522-ACAA-469FE562E511}" type="parTrans" cxnId="{9B09B235-84D6-441E-890A-FEE645AC20F7}">
      <dgm:prSet/>
      <dgm:spPr/>
      <dgm:t>
        <a:bodyPr/>
        <a:lstStyle/>
        <a:p>
          <a:endParaRPr lang="fr-FR"/>
        </a:p>
      </dgm:t>
    </dgm:pt>
    <dgm:pt modelId="{7712FCC4-2FF2-4FE7-B6B6-BB2DDFFD0BCF}" type="sibTrans" cxnId="{9B09B235-84D6-441E-890A-FEE645AC20F7}">
      <dgm:prSet/>
      <dgm:spPr/>
      <dgm:t>
        <a:bodyPr/>
        <a:lstStyle/>
        <a:p>
          <a:endParaRPr lang="fr-FR"/>
        </a:p>
      </dgm:t>
    </dgm:pt>
    <dgm:pt modelId="{D0308D80-F0EE-4CEB-A249-B7E24A1ADB66}">
      <dgm:prSet phldrT="[Texte]"/>
      <dgm:spPr/>
      <dgm:t>
        <a:bodyPr/>
        <a:lstStyle/>
        <a:p>
          <a:r>
            <a:rPr lang="en-US"/>
            <a:t>Résidences</a:t>
          </a:r>
          <a:endParaRPr lang="fr-FR"/>
        </a:p>
      </dgm:t>
    </dgm:pt>
    <dgm:pt modelId="{23056718-8EA6-4EF9-8060-43526E9089A0}" type="parTrans" cxnId="{2E7F3E42-72F3-4BC2-A7CF-C837DDF7DF01}">
      <dgm:prSet/>
      <dgm:spPr/>
      <dgm:t>
        <a:bodyPr/>
        <a:lstStyle/>
        <a:p>
          <a:endParaRPr lang="fr-FR"/>
        </a:p>
      </dgm:t>
    </dgm:pt>
    <dgm:pt modelId="{F1DE884D-91BF-4EE9-8D47-77E978D2675F}" type="sibTrans" cxnId="{2E7F3E42-72F3-4BC2-A7CF-C837DDF7DF01}">
      <dgm:prSet/>
      <dgm:spPr/>
      <dgm:t>
        <a:bodyPr/>
        <a:lstStyle/>
        <a:p>
          <a:endParaRPr lang="fr-FR"/>
        </a:p>
      </dgm:t>
    </dgm:pt>
    <dgm:pt modelId="{9435FE7D-19DE-417B-843C-C3356A017E9F}">
      <dgm:prSet phldrT="[Texte]"/>
      <dgm:spPr/>
      <dgm:t>
        <a:bodyPr/>
        <a:lstStyle/>
        <a:p>
          <a:r>
            <a:rPr lang="en-US"/>
            <a:t>Etablissements professionnels </a:t>
          </a:r>
          <a:endParaRPr lang="fr-FR"/>
        </a:p>
      </dgm:t>
    </dgm:pt>
    <dgm:pt modelId="{4C87E8F7-DB5F-4E0B-8E82-ACE1C67187C7}" type="parTrans" cxnId="{042BAA19-25B1-4E43-8983-14DBF060BBCF}">
      <dgm:prSet/>
      <dgm:spPr/>
      <dgm:t>
        <a:bodyPr/>
        <a:lstStyle/>
        <a:p>
          <a:endParaRPr lang="fr-FR"/>
        </a:p>
      </dgm:t>
    </dgm:pt>
    <dgm:pt modelId="{1787A00B-FCD0-4D85-A466-94928CA4931F}" type="sibTrans" cxnId="{042BAA19-25B1-4E43-8983-14DBF060BBCF}">
      <dgm:prSet/>
      <dgm:spPr/>
      <dgm:t>
        <a:bodyPr/>
        <a:lstStyle/>
        <a:p>
          <a:endParaRPr lang="fr-FR"/>
        </a:p>
      </dgm:t>
    </dgm:pt>
    <dgm:pt modelId="{04CD08E2-1858-4D31-B75E-E80A2C9F56A2}">
      <dgm:prSet phldrT="[Texte]"/>
      <dgm:spPr/>
      <dgm:t>
        <a:bodyPr/>
        <a:lstStyle/>
        <a:p>
          <a:r>
            <a:rPr lang="en-US"/>
            <a:t>Etablissements publics </a:t>
          </a:r>
          <a:endParaRPr lang="fr-FR"/>
        </a:p>
      </dgm:t>
    </dgm:pt>
    <dgm:pt modelId="{3415F3FD-121B-4B62-9887-1EF8E934ACDF}" type="parTrans" cxnId="{7347B2A8-085D-495A-B85D-78105CEE0F7A}">
      <dgm:prSet/>
      <dgm:spPr/>
      <dgm:t>
        <a:bodyPr/>
        <a:lstStyle/>
        <a:p>
          <a:endParaRPr lang="fr-FR"/>
        </a:p>
      </dgm:t>
    </dgm:pt>
    <dgm:pt modelId="{44C7FDD4-60A3-4D1C-BFC9-65AF31EBCA66}" type="sibTrans" cxnId="{7347B2A8-085D-495A-B85D-78105CEE0F7A}">
      <dgm:prSet/>
      <dgm:spPr/>
      <dgm:t>
        <a:bodyPr/>
        <a:lstStyle/>
        <a:p>
          <a:endParaRPr lang="fr-FR"/>
        </a:p>
      </dgm:t>
    </dgm:pt>
    <dgm:pt modelId="{4DF67E54-C3E0-4BE1-A5B4-2068A969324A}">
      <dgm:prSet phldrT="[Texte]"/>
      <dgm:spPr/>
      <dgm:t>
        <a:bodyPr/>
        <a:lstStyle/>
        <a:p>
          <a:r>
            <a:rPr lang="fr-FR"/>
            <a:t>Contact</a:t>
          </a:r>
        </a:p>
      </dgm:t>
    </dgm:pt>
    <dgm:pt modelId="{44A27602-239E-4BA3-A4B4-5D93B84DE28D}" type="parTrans" cxnId="{9DFF50C9-9B8A-4509-A3AC-6998A902CACB}">
      <dgm:prSet/>
      <dgm:spPr/>
      <dgm:t>
        <a:bodyPr/>
        <a:lstStyle/>
        <a:p>
          <a:endParaRPr lang="fr-FR"/>
        </a:p>
      </dgm:t>
    </dgm:pt>
    <dgm:pt modelId="{CCF80F3D-3A12-4A01-B87C-830E4F347267}" type="sibTrans" cxnId="{9DFF50C9-9B8A-4509-A3AC-6998A902CACB}">
      <dgm:prSet/>
      <dgm:spPr/>
      <dgm:t>
        <a:bodyPr/>
        <a:lstStyle/>
        <a:p>
          <a:endParaRPr lang="fr-FR"/>
        </a:p>
      </dgm:t>
    </dgm:pt>
    <dgm:pt modelId="{2F21F987-EC78-4D66-B9CE-EE44792CD6DC}">
      <dgm:prSet phldrT="[Texte]"/>
      <dgm:spPr/>
      <dgm:t>
        <a:bodyPr/>
        <a:lstStyle/>
        <a:p>
          <a:r>
            <a:rPr lang="fr-FR"/>
            <a:t>Actualité</a:t>
          </a:r>
        </a:p>
      </dgm:t>
    </dgm:pt>
    <dgm:pt modelId="{81D921B5-C7FF-4C5A-BD3B-F77B942D056A}" type="parTrans" cxnId="{D5729C94-58E6-48DE-B0F2-3B1B5906C912}">
      <dgm:prSet/>
      <dgm:spPr/>
      <dgm:t>
        <a:bodyPr/>
        <a:lstStyle/>
        <a:p>
          <a:endParaRPr lang="fr-FR"/>
        </a:p>
      </dgm:t>
    </dgm:pt>
    <dgm:pt modelId="{79881255-D9CF-480A-9E0B-E6FDAD3DBADC}" type="sibTrans" cxnId="{D5729C94-58E6-48DE-B0F2-3B1B5906C912}">
      <dgm:prSet/>
      <dgm:spPr/>
      <dgm:t>
        <a:bodyPr/>
        <a:lstStyle/>
        <a:p>
          <a:endParaRPr lang="fr-FR"/>
        </a:p>
      </dgm:t>
    </dgm:pt>
    <dgm:pt modelId="{983AD86A-E9C4-4900-B412-0C57710D8728}">
      <dgm:prSet phldrT="[Texte]"/>
      <dgm:spPr/>
      <dgm:t>
        <a:bodyPr/>
        <a:lstStyle/>
        <a:p>
          <a:r>
            <a:rPr lang="fr-FR"/>
            <a:t>Demande devis</a:t>
          </a:r>
        </a:p>
      </dgm:t>
    </dgm:pt>
    <dgm:pt modelId="{0E31DF1D-6D8B-4622-A093-33994DFEECFD}" type="parTrans" cxnId="{AFF50A7F-559B-489F-AA2B-901D6BAAEB5F}">
      <dgm:prSet/>
      <dgm:spPr/>
      <dgm:t>
        <a:bodyPr/>
        <a:lstStyle/>
        <a:p>
          <a:endParaRPr lang="fr-FR"/>
        </a:p>
      </dgm:t>
    </dgm:pt>
    <dgm:pt modelId="{EE304F34-AE64-4485-A78E-E5E5EBCD9D98}" type="sibTrans" cxnId="{AFF50A7F-559B-489F-AA2B-901D6BAAEB5F}">
      <dgm:prSet/>
      <dgm:spPr/>
      <dgm:t>
        <a:bodyPr/>
        <a:lstStyle/>
        <a:p>
          <a:endParaRPr lang="fr-FR"/>
        </a:p>
      </dgm:t>
    </dgm:pt>
    <dgm:pt modelId="{9F206118-F2C0-4148-99DC-1F931877CFFB}" type="pres">
      <dgm:prSet presAssocID="{20A80213-3439-4751-AF95-19D26F9B61A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E3FCCC-B512-4007-A9EE-C668A78AB932}" type="pres">
      <dgm:prSet presAssocID="{E277A869-5EB8-4AA9-91AB-1C80625ABC57}" presName="hierRoot1" presStyleCnt="0"/>
      <dgm:spPr/>
    </dgm:pt>
    <dgm:pt modelId="{CF20AB06-1BA2-41A1-95B1-CE80FFF5B705}" type="pres">
      <dgm:prSet presAssocID="{E277A869-5EB8-4AA9-91AB-1C80625ABC57}" presName="composite" presStyleCnt="0"/>
      <dgm:spPr/>
    </dgm:pt>
    <dgm:pt modelId="{B3A38AD9-86D5-438A-A633-BE10D1288115}" type="pres">
      <dgm:prSet presAssocID="{E277A869-5EB8-4AA9-91AB-1C80625ABC57}" presName="background" presStyleLbl="node0" presStyleIdx="0" presStyleCnt="1"/>
      <dgm:spPr/>
    </dgm:pt>
    <dgm:pt modelId="{3876BC6C-CCD4-455F-863B-1A6D3383EB51}" type="pres">
      <dgm:prSet presAssocID="{E277A869-5EB8-4AA9-91AB-1C80625ABC57}" presName="text" presStyleLbl="fgAcc0" presStyleIdx="0" presStyleCnt="1" custLinFactNeighborX="4902" custLinFactNeighborY="-89428">
        <dgm:presLayoutVars>
          <dgm:chPref val="3"/>
        </dgm:presLayoutVars>
      </dgm:prSet>
      <dgm:spPr/>
    </dgm:pt>
    <dgm:pt modelId="{88A726E9-689B-42CD-BEAE-9B9A9D4C68C8}" type="pres">
      <dgm:prSet presAssocID="{E277A869-5EB8-4AA9-91AB-1C80625ABC57}" presName="hierChild2" presStyleCnt="0"/>
      <dgm:spPr/>
    </dgm:pt>
    <dgm:pt modelId="{3DBFE6CD-5BA4-466B-822F-76BB5F61B7EC}" type="pres">
      <dgm:prSet presAssocID="{FEB957FC-67C0-4522-ACAA-469FE562E511}" presName="Name10" presStyleLbl="parChTrans1D2" presStyleIdx="0" presStyleCnt="7"/>
      <dgm:spPr/>
    </dgm:pt>
    <dgm:pt modelId="{8B9AE720-D849-4ED3-AE06-0E46798C2C2A}" type="pres">
      <dgm:prSet presAssocID="{26BD2244-3847-49B4-A00C-65DFF35550E7}" presName="hierRoot2" presStyleCnt="0"/>
      <dgm:spPr/>
    </dgm:pt>
    <dgm:pt modelId="{BC437CE4-C2CF-4637-9B72-4BFFFE1BBE3C}" type="pres">
      <dgm:prSet presAssocID="{26BD2244-3847-49B4-A00C-65DFF35550E7}" presName="composite2" presStyleCnt="0"/>
      <dgm:spPr/>
    </dgm:pt>
    <dgm:pt modelId="{F3F1510B-555F-4EA4-9403-CC6FA3E8432A}" type="pres">
      <dgm:prSet presAssocID="{26BD2244-3847-49B4-A00C-65DFF35550E7}" presName="background2" presStyleLbl="node2" presStyleIdx="0" presStyleCnt="7"/>
      <dgm:spPr/>
    </dgm:pt>
    <dgm:pt modelId="{F15B92A7-0DC2-4260-8F8B-D50221FBB1E3}" type="pres">
      <dgm:prSet presAssocID="{26BD2244-3847-49B4-A00C-65DFF35550E7}" presName="text2" presStyleLbl="fgAcc2" presStyleIdx="0" presStyleCnt="7">
        <dgm:presLayoutVars>
          <dgm:chPref val="3"/>
        </dgm:presLayoutVars>
      </dgm:prSet>
      <dgm:spPr/>
    </dgm:pt>
    <dgm:pt modelId="{18386726-A4CF-4038-B484-A576E0DB7532}" type="pres">
      <dgm:prSet presAssocID="{26BD2244-3847-49B4-A00C-65DFF35550E7}" presName="hierChild3" presStyleCnt="0"/>
      <dgm:spPr/>
    </dgm:pt>
    <dgm:pt modelId="{FF163827-0CFA-4A8F-BB18-B77AA514DAD4}" type="pres">
      <dgm:prSet presAssocID="{3415F3FD-121B-4B62-9887-1EF8E934ACDF}" presName="Name10" presStyleLbl="parChTrans1D2" presStyleIdx="1" presStyleCnt="7"/>
      <dgm:spPr/>
    </dgm:pt>
    <dgm:pt modelId="{356B5F28-5D58-4A9C-BA0B-BF61C66EC86B}" type="pres">
      <dgm:prSet presAssocID="{04CD08E2-1858-4D31-B75E-E80A2C9F56A2}" presName="hierRoot2" presStyleCnt="0"/>
      <dgm:spPr/>
    </dgm:pt>
    <dgm:pt modelId="{A9597B1A-D38C-41F7-94AA-E65D23251CC9}" type="pres">
      <dgm:prSet presAssocID="{04CD08E2-1858-4D31-B75E-E80A2C9F56A2}" presName="composite2" presStyleCnt="0"/>
      <dgm:spPr/>
    </dgm:pt>
    <dgm:pt modelId="{2264C03C-7C89-4395-84F7-B34C5E374100}" type="pres">
      <dgm:prSet presAssocID="{04CD08E2-1858-4D31-B75E-E80A2C9F56A2}" presName="background2" presStyleLbl="node2" presStyleIdx="1" presStyleCnt="7"/>
      <dgm:spPr/>
    </dgm:pt>
    <dgm:pt modelId="{60F83997-96FC-46DD-ACCB-F490A43DE055}" type="pres">
      <dgm:prSet presAssocID="{04CD08E2-1858-4D31-B75E-E80A2C9F56A2}" presName="text2" presStyleLbl="fgAcc2" presStyleIdx="1" presStyleCnt="7">
        <dgm:presLayoutVars>
          <dgm:chPref val="3"/>
        </dgm:presLayoutVars>
      </dgm:prSet>
      <dgm:spPr/>
    </dgm:pt>
    <dgm:pt modelId="{6BECEE3F-CB05-4DCD-BB4A-90FA8EAE1041}" type="pres">
      <dgm:prSet presAssocID="{04CD08E2-1858-4D31-B75E-E80A2C9F56A2}" presName="hierChild3" presStyleCnt="0"/>
      <dgm:spPr/>
    </dgm:pt>
    <dgm:pt modelId="{9CE303EF-A2D1-4512-8FD0-26757C8A0CFD}" type="pres">
      <dgm:prSet presAssocID="{4C87E8F7-DB5F-4E0B-8E82-ACE1C67187C7}" presName="Name10" presStyleLbl="parChTrans1D2" presStyleIdx="2" presStyleCnt="7"/>
      <dgm:spPr/>
    </dgm:pt>
    <dgm:pt modelId="{7ACA3183-DC0F-48F4-8D18-0CAE81C4BC0E}" type="pres">
      <dgm:prSet presAssocID="{9435FE7D-19DE-417B-843C-C3356A017E9F}" presName="hierRoot2" presStyleCnt="0"/>
      <dgm:spPr/>
    </dgm:pt>
    <dgm:pt modelId="{8AA8C070-3392-4D9C-A3F1-9D58115D7DF4}" type="pres">
      <dgm:prSet presAssocID="{9435FE7D-19DE-417B-843C-C3356A017E9F}" presName="composite2" presStyleCnt="0"/>
      <dgm:spPr/>
    </dgm:pt>
    <dgm:pt modelId="{AF108EB8-EF01-4368-A9B1-A298E70864F4}" type="pres">
      <dgm:prSet presAssocID="{9435FE7D-19DE-417B-843C-C3356A017E9F}" presName="background2" presStyleLbl="node2" presStyleIdx="2" presStyleCnt="7"/>
      <dgm:spPr/>
    </dgm:pt>
    <dgm:pt modelId="{D00FA480-FCF3-40E4-A478-38A22905011E}" type="pres">
      <dgm:prSet presAssocID="{9435FE7D-19DE-417B-843C-C3356A017E9F}" presName="text2" presStyleLbl="fgAcc2" presStyleIdx="2" presStyleCnt="7">
        <dgm:presLayoutVars>
          <dgm:chPref val="3"/>
        </dgm:presLayoutVars>
      </dgm:prSet>
      <dgm:spPr/>
    </dgm:pt>
    <dgm:pt modelId="{C5F060D1-D87D-4ED2-A4D5-BC4A2B582EB8}" type="pres">
      <dgm:prSet presAssocID="{9435FE7D-19DE-417B-843C-C3356A017E9F}" presName="hierChild3" presStyleCnt="0"/>
      <dgm:spPr/>
    </dgm:pt>
    <dgm:pt modelId="{7CEB2FB9-5042-4F40-B570-DA98550F0F2D}" type="pres">
      <dgm:prSet presAssocID="{23056718-8EA6-4EF9-8060-43526E9089A0}" presName="Name10" presStyleLbl="parChTrans1D2" presStyleIdx="3" presStyleCnt="7"/>
      <dgm:spPr/>
    </dgm:pt>
    <dgm:pt modelId="{EBD57AE1-4F44-40C9-8835-B6929C0DB086}" type="pres">
      <dgm:prSet presAssocID="{D0308D80-F0EE-4CEB-A249-B7E24A1ADB66}" presName="hierRoot2" presStyleCnt="0"/>
      <dgm:spPr/>
    </dgm:pt>
    <dgm:pt modelId="{2B7D77CF-37FC-4C1A-ACBA-38A20D393C7C}" type="pres">
      <dgm:prSet presAssocID="{D0308D80-F0EE-4CEB-A249-B7E24A1ADB66}" presName="composite2" presStyleCnt="0"/>
      <dgm:spPr/>
    </dgm:pt>
    <dgm:pt modelId="{EAC4BE7E-CE7F-4969-952D-DB1BB3C4E352}" type="pres">
      <dgm:prSet presAssocID="{D0308D80-F0EE-4CEB-A249-B7E24A1ADB66}" presName="background2" presStyleLbl="node2" presStyleIdx="3" presStyleCnt="7"/>
      <dgm:spPr/>
    </dgm:pt>
    <dgm:pt modelId="{69AFEBB7-E2FA-4BA6-9A3A-571C99424BA7}" type="pres">
      <dgm:prSet presAssocID="{D0308D80-F0EE-4CEB-A249-B7E24A1ADB66}" presName="text2" presStyleLbl="fgAcc2" presStyleIdx="3" presStyleCnt="7">
        <dgm:presLayoutVars>
          <dgm:chPref val="3"/>
        </dgm:presLayoutVars>
      </dgm:prSet>
      <dgm:spPr/>
    </dgm:pt>
    <dgm:pt modelId="{0A49C0B7-21B9-4F53-B907-72A8F5345863}" type="pres">
      <dgm:prSet presAssocID="{D0308D80-F0EE-4CEB-A249-B7E24A1ADB66}" presName="hierChild3" presStyleCnt="0"/>
      <dgm:spPr/>
    </dgm:pt>
    <dgm:pt modelId="{F50CB8A0-BD5F-4D93-9602-A607F0D5B209}" type="pres">
      <dgm:prSet presAssocID="{81D921B5-C7FF-4C5A-BD3B-F77B942D056A}" presName="Name10" presStyleLbl="parChTrans1D2" presStyleIdx="4" presStyleCnt="7"/>
      <dgm:spPr/>
    </dgm:pt>
    <dgm:pt modelId="{BC1146FD-C2CF-4D70-A983-D0ED8961F5F6}" type="pres">
      <dgm:prSet presAssocID="{2F21F987-EC78-4D66-B9CE-EE44792CD6DC}" presName="hierRoot2" presStyleCnt="0"/>
      <dgm:spPr/>
    </dgm:pt>
    <dgm:pt modelId="{3B664EE3-3B7B-4DF7-810E-9451EADA9FF8}" type="pres">
      <dgm:prSet presAssocID="{2F21F987-EC78-4D66-B9CE-EE44792CD6DC}" presName="composite2" presStyleCnt="0"/>
      <dgm:spPr/>
    </dgm:pt>
    <dgm:pt modelId="{9BB534AF-84DD-497F-80C3-FC0C286247DD}" type="pres">
      <dgm:prSet presAssocID="{2F21F987-EC78-4D66-B9CE-EE44792CD6DC}" presName="background2" presStyleLbl="node2" presStyleIdx="4" presStyleCnt="7"/>
      <dgm:spPr/>
    </dgm:pt>
    <dgm:pt modelId="{93C1C770-4026-43BC-A1E0-7241483FF999}" type="pres">
      <dgm:prSet presAssocID="{2F21F987-EC78-4D66-B9CE-EE44792CD6DC}" presName="text2" presStyleLbl="fgAcc2" presStyleIdx="4" presStyleCnt="7">
        <dgm:presLayoutVars>
          <dgm:chPref val="3"/>
        </dgm:presLayoutVars>
      </dgm:prSet>
      <dgm:spPr/>
    </dgm:pt>
    <dgm:pt modelId="{6922E3E6-271F-49DA-9D45-97169014947D}" type="pres">
      <dgm:prSet presAssocID="{2F21F987-EC78-4D66-B9CE-EE44792CD6DC}" presName="hierChild3" presStyleCnt="0"/>
      <dgm:spPr/>
    </dgm:pt>
    <dgm:pt modelId="{4718654D-AFA8-48F0-BAB1-3EAAD045686E}" type="pres">
      <dgm:prSet presAssocID="{0E31DF1D-6D8B-4622-A093-33994DFEECFD}" presName="Name10" presStyleLbl="parChTrans1D2" presStyleIdx="5" presStyleCnt="7"/>
      <dgm:spPr/>
    </dgm:pt>
    <dgm:pt modelId="{192384E2-B900-4318-AD2C-CF27D5D99B11}" type="pres">
      <dgm:prSet presAssocID="{983AD86A-E9C4-4900-B412-0C57710D8728}" presName="hierRoot2" presStyleCnt="0"/>
      <dgm:spPr/>
    </dgm:pt>
    <dgm:pt modelId="{4E9EAA0B-1C25-4619-BE1A-DF8F70A620A9}" type="pres">
      <dgm:prSet presAssocID="{983AD86A-E9C4-4900-B412-0C57710D8728}" presName="composite2" presStyleCnt="0"/>
      <dgm:spPr/>
    </dgm:pt>
    <dgm:pt modelId="{8B99F2A8-A577-4DF0-9984-30B485690B7F}" type="pres">
      <dgm:prSet presAssocID="{983AD86A-E9C4-4900-B412-0C57710D8728}" presName="background2" presStyleLbl="node2" presStyleIdx="5" presStyleCnt="7"/>
      <dgm:spPr/>
    </dgm:pt>
    <dgm:pt modelId="{9E158A8A-4CC2-4FDE-B977-306B86A5BD40}" type="pres">
      <dgm:prSet presAssocID="{983AD86A-E9C4-4900-B412-0C57710D8728}" presName="text2" presStyleLbl="fgAcc2" presStyleIdx="5" presStyleCnt="7">
        <dgm:presLayoutVars>
          <dgm:chPref val="3"/>
        </dgm:presLayoutVars>
      </dgm:prSet>
      <dgm:spPr/>
    </dgm:pt>
    <dgm:pt modelId="{C3A5E3E1-85E1-4DB2-AADA-E3608F7A0D35}" type="pres">
      <dgm:prSet presAssocID="{983AD86A-E9C4-4900-B412-0C57710D8728}" presName="hierChild3" presStyleCnt="0"/>
      <dgm:spPr/>
    </dgm:pt>
    <dgm:pt modelId="{F7E4E517-25D7-4AFF-9539-20DDD4CCAD78}" type="pres">
      <dgm:prSet presAssocID="{44A27602-239E-4BA3-A4B4-5D93B84DE28D}" presName="Name10" presStyleLbl="parChTrans1D2" presStyleIdx="6" presStyleCnt="7"/>
      <dgm:spPr/>
    </dgm:pt>
    <dgm:pt modelId="{1899CE4F-9EFD-4373-95D5-43CA3F6ECC67}" type="pres">
      <dgm:prSet presAssocID="{4DF67E54-C3E0-4BE1-A5B4-2068A969324A}" presName="hierRoot2" presStyleCnt="0"/>
      <dgm:spPr/>
    </dgm:pt>
    <dgm:pt modelId="{359B8338-4F32-4A8B-8596-86F5D455EE49}" type="pres">
      <dgm:prSet presAssocID="{4DF67E54-C3E0-4BE1-A5B4-2068A969324A}" presName="composite2" presStyleCnt="0"/>
      <dgm:spPr/>
    </dgm:pt>
    <dgm:pt modelId="{8E84B70A-9A8D-4781-B51E-319BC967FB6F}" type="pres">
      <dgm:prSet presAssocID="{4DF67E54-C3E0-4BE1-A5B4-2068A969324A}" presName="background2" presStyleLbl="node2" presStyleIdx="6" presStyleCnt="7"/>
      <dgm:spPr/>
    </dgm:pt>
    <dgm:pt modelId="{5753A3D5-B206-4B44-B743-1FBB5CA296E1}" type="pres">
      <dgm:prSet presAssocID="{4DF67E54-C3E0-4BE1-A5B4-2068A969324A}" presName="text2" presStyleLbl="fgAcc2" presStyleIdx="6" presStyleCnt="7">
        <dgm:presLayoutVars>
          <dgm:chPref val="3"/>
        </dgm:presLayoutVars>
      </dgm:prSet>
      <dgm:spPr/>
    </dgm:pt>
    <dgm:pt modelId="{D46F4E10-D503-43DC-B038-EF875EC9CE93}" type="pres">
      <dgm:prSet presAssocID="{4DF67E54-C3E0-4BE1-A5B4-2068A969324A}" presName="hierChild3" presStyleCnt="0"/>
      <dgm:spPr/>
    </dgm:pt>
  </dgm:ptLst>
  <dgm:cxnLst>
    <dgm:cxn modelId="{566C3808-382D-4286-8DB8-33383AF7AC79}" type="presOf" srcId="{2F21F987-EC78-4D66-B9CE-EE44792CD6DC}" destId="{93C1C770-4026-43BC-A1E0-7241483FF999}" srcOrd="0" destOrd="0" presId="urn:microsoft.com/office/officeart/2005/8/layout/hierarchy1"/>
    <dgm:cxn modelId="{042BAA19-25B1-4E43-8983-14DBF060BBCF}" srcId="{E277A869-5EB8-4AA9-91AB-1C80625ABC57}" destId="{9435FE7D-19DE-417B-843C-C3356A017E9F}" srcOrd="2" destOrd="0" parTransId="{4C87E8F7-DB5F-4E0B-8E82-ACE1C67187C7}" sibTransId="{1787A00B-FCD0-4D85-A466-94928CA4931F}"/>
    <dgm:cxn modelId="{E1BF4A1B-3685-4044-8FA2-39505B570446}" type="presOf" srcId="{4DF67E54-C3E0-4BE1-A5B4-2068A969324A}" destId="{5753A3D5-B206-4B44-B743-1FBB5CA296E1}" srcOrd="0" destOrd="0" presId="urn:microsoft.com/office/officeart/2005/8/layout/hierarchy1"/>
    <dgm:cxn modelId="{A8DED924-B1CC-4E3D-BCDF-4EEB5B7099E9}" type="presOf" srcId="{0E31DF1D-6D8B-4622-A093-33994DFEECFD}" destId="{4718654D-AFA8-48F0-BAB1-3EAAD045686E}" srcOrd="0" destOrd="0" presId="urn:microsoft.com/office/officeart/2005/8/layout/hierarchy1"/>
    <dgm:cxn modelId="{9B09B235-84D6-441E-890A-FEE645AC20F7}" srcId="{E277A869-5EB8-4AA9-91AB-1C80625ABC57}" destId="{26BD2244-3847-49B4-A00C-65DFF35550E7}" srcOrd="0" destOrd="0" parTransId="{FEB957FC-67C0-4522-ACAA-469FE562E511}" sibTransId="{7712FCC4-2FF2-4FE7-B6B6-BB2DDFFD0BCF}"/>
    <dgm:cxn modelId="{1ECE033E-7964-4C9A-A14B-52CFA7EC0812}" type="presOf" srcId="{04CD08E2-1858-4D31-B75E-E80A2C9F56A2}" destId="{60F83997-96FC-46DD-ACCB-F490A43DE055}" srcOrd="0" destOrd="0" presId="urn:microsoft.com/office/officeart/2005/8/layout/hierarchy1"/>
    <dgm:cxn modelId="{D964465D-0375-43E5-847B-AF16069E16B7}" type="presOf" srcId="{26BD2244-3847-49B4-A00C-65DFF35550E7}" destId="{F15B92A7-0DC2-4260-8F8B-D50221FBB1E3}" srcOrd="0" destOrd="0" presId="urn:microsoft.com/office/officeart/2005/8/layout/hierarchy1"/>
    <dgm:cxn modelId="{0B80C75F-198F-4ED9-9605-CFB3219406D8}" srcId="{20A80213-3439-4751-AF95-19D26F9B61AB}" destId="{E277A869-5EB8-4AA9-91AB-1C80625ABC57}" srcOrd="0" destOrd="0" parTransId="{62D29C4F-F954-4648-B0DF-0B173394898F}" sibTransId="{FA0E827F-68BA-4693-8F43-84051FF58CDC}"/>
    <dgm:cxn modelId="{2E7F3E42-72F3-4BC2-A7CF-C837DDF7DF01}" srcId="{E277A869-5EB8-4AA9-91AB-1C80625ABC57}" destId="{D0308D80-F0EE-4CEB-A249-B7E24A1ADB66}" srcOrd="3" destOrd="0" parTransId="{23056718-8EA6-4EF9-8060-43526E9089A0}" sibTransId="{F1DE884D-91BF-4EE9-8D47-77E978D2675F}"/>
    <dgm:cxn modelId="{CBB69E57-4CB0-41C2-8895-B4A19E843775}" type="presOf" srcId="{23056718-8EA6-4EF9-8060-43526E9089A0}" destId="{7CEB2FB9-5042-4F40-B570-DA98550F0F2D}" srcOrd="0" destOrd="0" presId="urn:microsoft.com/office/officeart/2005/8/layout/hierarchy1"/>
    <dgm:cxn modelId="{AFF50A7F-559B-489F-AA2B-901D6BAAEB5F}" srcId="{E277A869-5EB8-4AA9-91AB-1C80625ABC57}" destId="{983AD86A-E9C4-4900-B412-0C57710D8728}" srcOrd="5" destOrd="0" parTransId="{0E31DF1D-6D8B-4622-A093-33994DFEECFD}" sibTransId="{EE304F34-AE64-4485-A78E-E5E5EBCD9D98}"/>
    <dgm:cxn modelId="{DA543F8A-BD83-4AF0-8DF2-74715B1808C8}" type="presOf" srcId="{E277A869-5EB8-4AA9-91AB-1C80625ABC57}" destId="{3876BC6C-CCD4-455F-863B-1A6D3383EB51}" srcOrd="0" destOrd="0" presId="urn:microsoft.com/office/officeart/2005/8/layout/hierarchy1"/>
    <dgm:cxn modelId="{7877458E-7170-4D1E-929C-86044AF56F5A}" type="presOf" srcId="{983AD86A-E9C4-4900-B412-0C57710D8728}" destId="{9E158A8A-4CC2-4FDE-B977-306B86A5BD40}" srcOrd="0" destOrd="0" presId="urn:microsoft.com/office/officeart/2005/8/layout/hierarchy1"/>
    <dgm:cxn modelId="{2E92FA93-8F40-4CF1-8A86-A2C71E47F0B3}" type="presOf" srcId="{81D921B5-C7FF-4C5A-BD3B-F77B942D056A}" destId="{F50CB8A0-BD5F-4D93-9602-A607F0D5B209}" srcOrd="0" destOrd="0" presId="urn:microsoft.com/office/officeart/2005/8/layout/hierarchy1"/>
    <dgm:cxn modelId="{D5729C94-58E6-48DE-B0F2-3B1B5906C912}" srcId="{E277A869-5EB8-4AA9-91AB-1C80625ABC57}" destId="{2F21F987-EC78-4D66-B9CE-EE44792CD6DC}" srcOrd="4" destOrd="0" parTransId="{81D921B5-C7FF-4C5A-BD3B-F77B942D056A}" sibTransId="{79881255-D9CF-480A-9E0B-E6FDAD3DBADC}"/>
    <dgm:cxn modelId="{4A580D97-60CA-47AE-8684-88CF17D53645}" type="presOf" srcId="{4C87E8F7-DB5F-4E0B-8E82-ACE1C67187C7}" destId="{9CE303EF-A2D1-4512-8FD0-26757C8A0CFD}" srcOrd="0" destOrd="0" presId="urn:microsoft.com/office/officeart/2005/8/layout/hierarchy1"/>
    <dgm:cxn modelId="{7347B2A8-085D-495A-B85D-78105CEE0F7A}" srcId="{E277A869-5EB8-4AA9-91AB-1C80625ABC57}" destId="{04CD08E2-1858-4D31-B75E-E80A2C9F56A2}" srcOrd="1" destOrd="0" parTransId="{3415F3FD-121B-4B62-9887-1EF8E934ACDF}" sibTransId="{44C7FDD4-60A3-4D1C-BFC9-65AF31EBCA66}"/>
    <dgm:cxn modelId="{90FED2B0-AE86-40A6-88F2-2732B5B02FF7}" type="presOf" srcId="{20A80213-3439-4751-AF95-19D26F9B61AB}" destId="{9F206118-F2C0-4148-99DC-1F931877CFFB}" srcOrd="0" destOrd="0" presId="urn:microsoft.com/office/officeart/2005/8/layout/hierarchy1"/>
    <dgm:cxn modelId="{D399CBB1-4E0D-4564-885B-3894021A228C}" type="presOf" srcId="{D0308D80-F0EE-4CEB-A249-B7E24A1ADB66}" destId="{69AFEBB7-E2FA-4BA6-9A3A-571C99424BA7}" srcOrd="0" destOrd="0" presId="urn:microsoft.com/office/officeart/2005/8/layout/hierarchy1"/>
    <dgm:cxn modelId="{9DFF50C9-9B8A-4509-A3AC-6998A902CACB}" srcId="{E277A869-5EB8-4AA9-91AB-1C80625ABC57}" destId="{4DF67E54-C3E0-4BE1-A5B4-2068A969324A}" srcOrd="6" destOrd="0" parTransId="{44A27602-239E-4BA3-A4B4-5D93B84DE28D}" sibTransId="{CCF80F3D-3A12-4A01-B87C-830E4F347267}"/>
    <dgm:cxn modelId="{C59B15D3-CE1A-435D-BDC4-F7BB03AC800D}" type="presOf" srcId="{FEB957FC-67C0-4522-ACAA-469FE562E511}" destId="{3DBFE6CD-5BA4-466B-822F-76BB5F61B7EC}" srcOrd="0" destOrd="0" presId="urn:microsoft.com/office/officeart/2005/8/layout/hierarchy1"/>
    <dgm:cxn modelId="{AA4017DF-60BB-4F27-BEE2-013F53234816}" type="presOf" srcId="{44A27602-239E-4BA3-A4B4-5D93B84DE28D}" destId="{F7E4E517-25D7-4AFF-9539-20DDD4CCAD78}" srcOrd="0" destOrd="0" presId="urn:microsoft.com/office/officeart/2005/8/layout/hierarchy1"/>
    <dgm:cxn modelId="{294FB3E5-8502-4B00-B71C-65FC06572A39}" type="presOf" srcId="{9435FE7D-19DE-417B-843C-C3356A017E9F}" destId="{D00FA480-FCF3-40E4-A478-38A22905011E}" srcOrd="0" destOrd="0" presId="urn:microsoft.com/office/officeart/2005/8/layout/hierarchy1"/>
    <dgm:cxn modelId="{C6DC92FB-FFE6-4676-B5C4-ABD611A2746B}" type="presOf" srcId="{3415F3FD-121B-4B62-9887-1EF8E934ACDF}" destId="{FF163827-0CFA-4A8F-BB18-B77AA514DAD4}" srcOrd="0" destOrd="0" presId="urn:microsoft.com/office/officeart/2005/8/layout/hierarchy1"/>
    <dgm:cxn modelId="{0D38C9CE-B5B2-400C-8025-D37A70A035B4}" type="presParOf" srcId="{9F206118-F2C0-4148-99DC-1F931877CFFB}" destId="{08E3FCCC-B512-4007-A9EE-C668A78AB932}" srcOrd="0" destOrd="0" presId="urn:microsoft.com/office/officeart/2005/8/layout/hierarchy1"/>
    <dgm:cxn modelId="{8410DFEE-6EDB-46DE-941E-878E5B2D8299}" type="presParOf" srcId="{08E3FCCC-B512-4007-A9EE-C668A78AB932}" destId="{CF20AB06-1BA2-41A1-95B1-CE80FFF5B705}" srcOrd="0" destOrd="0" presId="urn:microsoft.com/office/officeart/2005/8/layout/hierarchy1"/>
    <dgm:cxn modelId="{2D5A6F12-EB51-47D6-BEF8-1FB65903DE3C}" type="presParOf" srcId="{CF20AB06-1BA2-41A1-95B1-CE80FFF5B705}" destId="{B3A38AD9-86D5-438A-A633-BE10D1288115}" srcOrd="0" destOrd="0" presId="urn:microsoft.com/office/officeart/2005/8/layout/hierarchy1"/>
    <dgm:cxn modelId="{96E4DB9D-6979-44EF-BE15-A05BF6C0CCC3}" type="presParOf" srcId="{CF20AB06-1BA2-41A1-95B1-CE80FFF5B705}" destId="{3876BC6C-CCD4-455F-863B-1A6D3383EB51}" srcOrd="1" destOrd="0" presId="urn:microsoft.com/office/officeart/2005/8/layout/hierarchy1"/>
    <dgm:cxn modelId="{AD93F3A0-069B-4F8D-80D5-85F82C7303EA}" type="presParOf" srcId="{08E3FCCC-B512-4007-A9EE-C668A78AB932}" destId="{88A726E9-689B-42CD-BEAE-9B9A9D4C68C8}" srcOrd="1" destOrd="0" presId="urn:microsoft.com/office/officeart/2005/8/layout/hierarchy1"/>
    <dgm:cxn modelId="{8EEA2624-848B-4E84-925B-1467E2314F92}" type="presParOf" srcId="{88A726E9-689B-42CD-BEAE-9B9A9D4C68C8}" destId="{3DBFE6CD-5BA4-466B-822F-76BB5F61B7EC}" srcOrd="0" destOrd="0" presId="urn:microsoft.com/office/officeart/2005/8/layout/hierarchy1"/>
    <dgm:cxn modelId="{E56D1CF7-3E1D-41B8-A91A-EDDAA71F1BA5}" type="presParOf" srcId="{88A726E9-689B-42CD-BEAE-9B9A9D4C68C8}" destId="{8B9AE720-D849-4ED3-AE06-0E46798C2C2A}" srcOrd="1" destOrd="0" presId="urn:microsoft.com/office/officeart/2005/8/layout/hierarchy1"/>
    <dgm:cxn modelId="{1E909D4F-A2D5-4D37-B012-FC13C4CD7F1B}" type="presParOf" srcId="{8B9AE720-D849-4ED3-AE06-0E46798C2C2A}" destId="{BC437CE4-C2CF-4637-9B72-4BFFFE1BBE3C}" srcOrd="0" destOrd="0" presId="urn:microsoft.com/office/officeart/2005/8/layout/hierarchy1"/>
    <dgm:cxn modelId="{DE2B5A82-287A-4FCB-84D5-6B15F863ADFA}" type="presParOf" srcId="{BC437CE4-C2CF-4637-9B72-4BFFFE1BBE3C}" destId="{F3F1510B-555F-4EA4-9403-CC6FA3E8432A}" srcOrd="0" destOrd="0" presId="urn:microsoft.com/office/officeart/2005/8/layout/hierarchy1"/>
    <dgm:cxn modelId="{C7FC3CCF-04A2-4FE2-8F3C-873916D644FE}" type="presParOf" srcId="{BC437CE4-C2CF-4637-9B72-4BFFFE1BBE3C}" destId="{F15B92A7-0DC2-4260-8F8B-D50221FBB1E3}" srcOrd="1" destOrd="0" presId="urn:microsoft.com/office/officeart/2005/8/layout/hierarchy1"/>
    <dgm:cxn modelId="{0AE628BF-3114-4479-AE67-59943F994839}" type="presParOf" srcId="{8B9AE720-D849-4ED3-AE06-0E46798C2C2A}" destId="{18386726-A4CF-4038-B484-A576E0DB7532}" srcOrd="1" destOrd="0" presId="urn:microsoft.com/office/officeart/2005/8/layout/hierarchy1"/>
    <dgm:cxn modelId="{13A55563-1540-477A-92C1-C08619268B08}" type="presParOf" srcId="{88A726E9-689B-42CD-BEAE-9B9A9D4C68C8}" destId="{FF163827-0CFA-4A8F-BB18-B77AA514DAD4}" srcOrd="2" destOrd="0" presId="urn:microsoft.com/office/officeart/2005/8/layout/hierarchy1"/>
    <dgm:cxn modelId="{B5734317-9429-4A1E-9062-1E0FFCF51197}" type="presParOf" srcId="{88A726E9-689B-42CD-BEAE-9B9A9D4C68C8}" destId="{356B5F28-5D58-4A9C-BA0B-BF61C66EC86B}" srcOrd="3" destOrd="0" presId="urn:microsoft.com/office/officeart/2005/8/layout/hierarchy1"/>
    <dgm:cxn modelId="{09E1D3C3-A8DD-42E9-8A49-AF9B96322A40}" type="presParOf" srcId="{356B5F28-5D58-4A9C-BA0B-BF61C66EC86B}" destId="{A9597B1A-D38C-41F7-94AA-E65D23251CC9}" srcOrd="0" destOrd="0" presId="urn:microsoft.com/office/officeart/2005/8/layout/hierarchy1"/>
    <dgm:cxn modelId="{71A65886-D2D0-48CB-A274-1DD1B9ECE2E5}" type="presParOf" srcId="{A9597B1A-D38C-41F7-94AA-E65D23251CC9}" destId="{2264C03C-7C89-4395-84F7-B34C5E374100}" srcOrd="0" destOrd="0" presId="urn:microsoft.com/office/officeart/2005/8/layout/hierarchy1"/>
    <dgm:cxn modelId="{AAD25E9B-18DA-4677-A831-2626E38B6D3A}" type="presParOf" srcId="{A9597B1A-D38C-41F7-94AA-E65D23251CC9}" destId="{60F83997-96FC-46DD-ACCB-F490A43DE055}" srcOrd="1" destOrd="0" presId="urn:microsoft.com/office/officeart/2005/8/layout/hierarchy1"/>
    <dgm:cxn modelId="{532DE427-9AEF-4AEE-9B54-51C5FC55C480}" type="presParOf" srcId="{356B5F28-5D58-4A9C-BA0B-BF61C66EC86B}" destId="{6BECEE3F-CB05-4DCD-BB4A-90FA8EAE1041}" srcOrd="1" destOrd="0" presId="urn:microsoft.com/office/officeart/2005/8/layout/hierarchy1"/>
    <dgm:cxn modelId="{046FACB6-7A74-4DF4-A8AD-0C9939F8D2B0}" type="presParOf" srcId="{88A726E9-689B-42CD-BEAE-9B9A9D4C68C8}" destId="{9CE303EF-A2D1-4512-8FD0-26757C8A0CFD}" srcOrd="4" destOrd="0" presId="urn:microsoft.com/office/officeart/2005/8/layout/hierarchy1"/>
    <dgm:cxn modelId="{9C69B951-5144-4470-9F2E-F173C09AD4A5}" type="presParOf" srcId="{88A726E9-689B-42CD-BEAE-9B9A9D4C68C8}" destId="{7ACA3183-DC0F-48F4-8D18-0CAE81C4BC0E}" srcOrd="5" destOrd="0" presId="urn:microsoft.com/office/officeart/2005/8/layout/hierarchy1"/>
    <dgm:cxn modelId="{573970AB-5C1A-4241-A012-14B045FAF3B1}" type="presParOf" srcId="{7ACA3183-DC0F-48F4-8D18-0CAE81C4BC0E}" destId="{8AA8C070-3392-4D9C-A3F1-9D58115D7DF4}" srcOrd="0" destOrd="0" presId="urn:microsoft.com/office/officeart/2005/8/layout/hierarchy1"/>
    <dgm:cxn modelId="{7B00BBE6-3E22-43B4-8E7F-D0BE7C80902E}" type="presParOf" srcId="{8AA8C070-3392-4D9C-A3F1-9D58115D7DF4}" destId="{AF108EB8-EF01-4368-A9B1-A298E70864F4}" srcOrd="0" destOrd="0" presId="urn:microsoft.com/office/officeart/2005/8/layout/hierarchy1"/>
    <dgm:cxn modelId="{CA29C161-97D9-4F50-AD48-A9113F38EF5C}" type="presParOf" srcId="{8AA8C070-3392-4D9C-A3F1-9D58115D7DF4}" destId="{D00FA480-FCF3-40E4-A478-38A22905011E}" srcOrd="1" destOrd="0" presId="urn:microsoft.com/office/officeart/2005/8/layout/hierarchy1"/>
    <dgm:cxn modelId="{F18FD459-F7D5-4837-A17C-30F83FD8DA07}" type="presParOf" srcId="{7ACA3183-DC0F-48F4-8D18-0CAE81C4BC0E}" destId="{C5F060D1-D87D-4ED2-A4D5-BC4A2B582EB8}" srcOrd="1" destOrd="0" presId="urn:microsoft.com/office/officeart/2005/8/layout/hierarchy1"/>
    <dgm:cxn modelId="{CA95326E-CE0C-42D6-9CB4-924AE473D36D}" type="presParOf" srcId="{88A726E9-689B-42CD-BEAE-9B9A9D4C68C8}" destId="{7CEB2FB9-5042-4F40-B570-DA98550F0F2D}" srcOrd="6" destOrd="0" presId="urn:microsoft.com/office/officeart/2005/8/layout/hierarchy1"/>
    <dgm:cxn modelId="{B677C74F-8E05-4291-8592-AD2FB65CE31D}" type="presParOf" srcId="{88A726E9-689B-42CD-BEAE-9B9A9D4C68C8}" destId="{EBD57AE1-4F44-40C9-8835-B6929C0DB086}" srcOrd="7" destOrd="0" presId="urn:microsoft.com/office/officeart/2005/8/layout/hierarchy1"/>
    <dgm:cxn modelId="{62DB2E6C-8D3A-4217-8231-E72D51EADAE2}" type="presParOf" srcId="{EBD57AE1-4F44-40C9-8835-B6929C0DB086}" destId="{2B7D77CF-37FC-4C1A-ACBA-38A20D393C7C}" srcOrd="0" destOrd="0" presId="urn:microsoft.com/office/officeart/2005/8/layout/hierarchy1"/>
    <dgm:cxn modelId="{D203AEE4-A2F2-45E0-9E05-B35596940A4B}" type="presParOf" srcId="{2B7D77CF-37FC-4C1A-ACBA-38A20D393C7C}" destId="{EAC4BE7E-CE7F-4969-952D-DB1BB3C4E352}" srcOrd="0" destOrd="0" presId="urn:microsoft.com/office/officeart/2005/8/layout/hierarchy1"/>
    <dgm:cxn modelId="{72FA5AF2-0AEC-4AE7-B46C-F40E2B6EF790}" type="presParOf" srcId="{2B7D77CF-37FC-4C1A-ACBA-38A20D393C7C}" destId="{69AFEBB7-E2FA-4BA6-9A3A-571C99424BA7}" srcOrd="1" destOrd="0" presId="urn:microsoft.com/office/officeart/2005/8/layout/hierarchy1"/>
    <dgm:cxn modelId="{7BA016D7-B153-466F-829C-515F7F00DDFC}" type="presParOf" srcId="{EBD57AE1-4F44-40C9-8835-B6929C0DB086}" destId="{0A49C0B7-21B9-4F53-B907-72A8F5345863}" srcOrd="1" destOrd="0" presId="urn:microsoft.com/office/officeart/2005/8/layout/hierarchy1"/>
    <dgm:cxn modelId="{EB46B9BF-D2FF-4C03-98C1-9400B268557E}" type="presParOf" srcId="{88A726E9-689B-42CD-BEAE-9B9A9D4C68C8}" destId="{F50CB8A0-BD5F-4D93-9602-A607F0D5B209}" srcOrd="8" destOrd="0" presId="urn:microsoft.com/office/officeart/2005/8/layout/hierarchy1"/>
    <dgm:cxn modelId="{2E724CF7-D406-4711-9C6B-3715D1B2A670}" type="presParOf" srcId="{88A726E9-689B-42CD-BEAE-9B9A9D4C68C8}" destId="{BC1146FD-C2CF-4D70-A983-D0ED8961F5F6}" srcOrd="9" destOrd="0" presId="urn:microsoft.com/office/officeart/2005/8/layout/hierarchy1"/>
    <dgm:cxn modelId="{261BC2CB-2496-464F-87AD-B3C98D8A12B1}" type="presParOf" srcId="{BC1146FD-C2CF-4D70-A983-D0ED8961F5F6}" destId="{3B664EE3-3B7B-4DF7-810E-9451EADA9FF8}" srcOrd="0" destOrd="0" presId="urn:microsoft.com/office/officeart/2005/8/layout/hierarchy1"/>
    <dgm:cxn modelId="{3511FE2B-E934-47AF-BDB2-7736EEB44F92}" type="presParOf" srcId="{3B664EE3-3B7B-4DF7-810E-9451EADA9FF8}" destId="{9BB534AF-84DD-497F-80C3-FC0C286247DD}" srcOrd="0" destOrd="0" presId="urn:microsoft.com/office/officeart/2005/8/layout/hierarchy1"/>
    <dgm:cxn modelId="{46C2DFAD-318B-4E40-92F3-DCB032EE8FF2}" type="presParOf" srcId="{3B664EE3-3B7B-4DF7-810E-9451EADA9FF8}" destId="{93C1C770-4026-43BC-A1E0-7241483FF999}" srcOrd="1" destOrd="0" presId="urn:microsoft.com/office/officeart/2005/8/layout/hierarchy1"/>
    <dgm:cxn modelId="{5DF0A1FC-2AB0-4A43-AB81-353E1BE92A94}" type="presParOf" srcId="{BC1146FD-C2CF-4D70-A983-D0ED8961F5F6}" destId="{6922E3E6-271F-49DA-9D45-97169014947D}" srcOrd="1" destOrd="0" presId="urn:microsoft.com/office/officeart/2005/8/layout/hierarchy1"/>
    <dgm:cxn modelId="{FFA540F9-7080-419A-9164-1AF040FC54BB}" type="presParOf" srcId="{88A726E9-689B-42CD-BEAE-9B9A9D4C68C8}" destId="{4718654D-AFA8-48F0-BAB1-3EAAD045686E}" srcOrd="10" destOrd="0" presId="urn:microsoft.com/office/officeart/2005/8/layout/hierarchy1"/>
    <dgm:cxn modelId="{958B4519-000A-413E-A20E-F9B9346464B7}" type="presParOf" srcId="{88A726E9-689B-42CD-BEAE-9B9A9D4C68C8}" destId="{192384E2-B900-4318-AD2C-CF27D5D99B11}" srcOrd="11" destOrd="0" presId="urn:microsoft.com/office/officeart/2005/8/layout/hierarchy1"/>
    <dgm:cxn modelId="{6E85976E-2413-48AF-AFF0-44976A779630}" type="presParOf" srcId="{192384E2-B900-4318-AD2C-CF27D5D99B11}" destId="{4E9EAA0B-1C25-4619-BE1A-DF8F70A620A9}" srcOrd="0" destOrd="0" presId="urn:microsoft.com/office/officeart/2005/8/layout/hierarchy1"/>
    <dgm:cxn modelId="{96A173CF-80AB-414C-8E3C-C7A4D466E83B}" type="presParOf" srcId="{4E9EAA0B-1C25-4619-BE1A-DF8F70A620A9}" destId="{8B99F2A8-A577-4DF0-9984-30B485690B7F}" srcOrd="0" destOrd="0" presId="urn:microsoft.com/office/officeart/2005/8/layout/hierarchy1"/>
    <dgm:cxn modelId="{CB6C1A70-7C94-46AF-8C63-E9B875CF3CCD}" type="presParOf" srcId="{4E9EAA0B-1C25-4619-BE1A-DF8F70A620A9}" destId="{9E158A8A-4CC2-4FDE-B977-306B86A5BD40}" srcOrd="1" destOrd="0" presId="urn:microsoft.com/office/officeart/2005/8/layout/hierarchy1"/>
    <dgm:cxn modelId="{AEFFF3F1-DAA4-4451-BCA0-30468618A397}" type="presParOf" srcId="{192384E2-B900-4318-AD2C-CF27D5D99B11}" destId="{C3A5E3E1-85E1-4DB2-AADA-E3608F7A0D35}" srcOrd="1" destOrd="0" presId="urn:microsoft.com/office/officeart/2005/8/layout/hierarchy1"/>
    <dgm:cxn modelId="{A1D10D75-05AC-4C6A-B0FE-4EE1248F810A}" type="presParOf" srcId="{88A726E9-689B-42CD-BEAE-9B9A9D4C68C8}" destId="{F7E4E517-25D7-4AFF-9539-20DDD4CCAD78}" srcOrd="12" destOrd="0" presId="urn:microsoft.com/office/officeart/2005/8/layout/hierarchy1"/>
    <dgm:cxn modelId="{DFBC224C-5A80-4DF1-BCA4-CA42968D90BB}" type="presParOf" srcId="{88A726E9-689B-42CD-BEAE-9B9A9D4C68C8}" destId="{1899CE4F-9EFD-4373-95D5-43CA3F6ECC67}" srcOrd="13" destOrd="0" presId="urn:microsoft.com/office/officeart/2005/8/layout/hierarchy1"/>
    <dgm:cxn modelId="{29262BAA-F43D-429A-B555-05906C5E5C5B}" type="presParOf" srcId="{1899CE4F-9EFD-4373-95D5-43CA3F6ECC67}" destId="{359B8338-4F32-4A8B-8596-86F5D455EE49}" srcOrd="0" destOrd="0" presId="urn:microsoft.com/office/officeart/2005/8/layout/hierarchy1"/>
    <dgm:cxn modelId="{D0CDE276-8CA7-4CB5-8234-34704F57E0B4}" type="presParOf" srcId="{359B8338-4F32-4A8B-8596-86F5D455EE49}" destId="{8E84B70A-9A8D-4781-B51E-319BC967FB6F}" srcOrd="0" destOrd="0" presId="urn:microsoft.com/office/officeart/2005/8/layout/hierarchy1"/>
    <dgm:cxn modelId="{BFF0A99A-08F2-46C2-A97E-EED514DEC6C8}" type="presParOf" srcId="{359B8338-4F32-4A8B-8596-86F5D455EE49}" destId="{5753A3D5-B206-4B44-B743-1FBB5CA296E1}" srcOrd="1" destOrd="0" presId="urn:microsoft.com/office/officeart/2005/8/layout/hierarchy1"/>
    <dgm:cxn modelId="{DF29FC53-E6EC-409B-8820-0A28FE041712}" type="presParOf" srcId="{1899CE4F-9EFD-4373-95D5-43CA3F6ECC67}" destId="{D46F4E10-D503-43DC-B038-EF875EC9CE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4E517-25D7-4AFF-9539-20DDD4CCAD78}">
      <dsp:nvSpPr>
        <dsp:cNvPr id="0" name=""/>
        <dsp:cNvSpPr/>
      </dsp:nvSpPr>
      <dsp:spPr>
        <a:xfrm>
          <a:off x="5371656" y="1775325"/>
          <a:ext cx="4718638" cy="374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056"/>
              </a:lnTo>
              <a:lnTo>
                <a:pt x="4718638" y="255056"/>
              </a:lnTo>
              <a:lnTo>
                <a:pt x="4718638" y="374273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8654D-AFA8-48F0-BAB1-3EAAD045686E}">
      <dsp:nvSpPr>
        <dsp:cNvPr id="0" name=""/>
        <dsp:cNvSpPr/>
      </dsp:nvSpPr>
      <dsp:spPr>
        <a:xfrm>
          <a:off x="5371656" y="1775325"/>
          <a:ext cx="3145758" cy="374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056"/>
              </a:lnTo>
              <a:lnTo>
                <a:pt x="3145758" y="255056"/>
              </a:lnTo>
              <a:lnTo>
                <a:pt x="3145758" y="374273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CB8A0-BD5F-4D93-9602-A607F0D5B209}">
      <dsp:nvSpPr>
        <dsp:cNvPr id="0" name=""/>
        <dsp:cNvSpPr/>
      </dsp:nvSpPr>
      <dsp:spPr>
        <a:xfrm>
          <a:off x="5371656" y="1775325"/>
          <a:ext cx="1572879" cy="374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056"/>
              </a:lnTo>
              <a:lnTo>
                <a:pt x="1572879" y="255056"/>
              </a:lnTo>
              <a:lnTo>
                <a:pt x="1572879" y="374273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B2FB9-5042-4F40-B570-DA98550F0F2D}">
      <dsp:nvSpPr>
        <dsp:cNvPr id="0" name=""/>
        <dsp:cNvSpPr/>
      </dsp:nvSpPr>
      <dsp:spPr>
        <a:xfrm>
          <a:off x="5325936" y="1775325"/>
          <a:ext cx="91440" cy="3742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273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303EF-A2D1-4512-8FD0-26757C8A0CFD}">
      <dsp:nvSpPr>
        <dsp:cNvPr id="0" name=""/>
        <dsp:cNvSpPr/>
      </dsp:nvSpPr>
      <dsp:spPr>
        <a:xfrm>
          <a:off x="3798777" y="1775325"/>
          <a:ext cx="1572879" cy="374273"/>
        </a:xfrm>
        <a:custGeom>
          <a:avLst/>
          <a:gdLst/>
          <a:ahLst/>
          <a:cxnLst/>
          <a:rect l="0" t="0" r="0" b="0"/>
          <a:pathLst>
            <a:path>
              <a:moveTo>
                <a:pt x="1572879" y="0"/>
              </a:moveTo>
              <a:lnTo>
                <a:pt x="1572879" y="255056"/>
              </a:lnTo>
              <a:lnTo>
                <a:pt x="0" y="255056"/>
              </a:lnTo>
              <a:lnTo>
                <a:pt x="0" y="374273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63827-0CFA-4A8F-BB18-B77AA514DAD4}">
      <dsp:nvSpPr>
        <dsp:cNvPr id="0" name=""/>
        <dsp:cNvSpPr/>
      </dsp:nvSpPr>
      <dsp:spPr>
        <a:xfrm>
          <a:off x="2225898" y="1775325"/>
          <a:ext cx="3145758" cy="374273"/>
        </a:xfrm>
        <a:custGeom>
          <a:avLst/>
          <a:gdLst/>
          <a:ahLst/>
          <a:cxnLst/>
          <a:rect l="0" t="0" r="0" b="0"/>
          <a:pathLst>
            <a:path>
              <a:moveTo>
                <a:pt x="3145758" y="0"/>
              </a:moveTo>
              <a:lnTo>
                <a:pt x="3145758" y="255056"/>
              </a:lnTo>
              <a:lnTo>
                <a:pt x="0" y="255056"/>
              </a:lnTo>
              <a:lnTo>
                <a:pt x="0" y="374273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FE6CD-5BA4-466B-822F-76BB5F61B7EC}">
      <dsp:nvSpPr>
        <dsp:cNvPr id="0" name=""/>
        <dsp:cNvSpPr/>
      </dsp:nvSpPr>
      <dsp:spPr>
        <a:xfrm>
          <a:off x="653018" y="1775325"/>
          <a:ext cx="4718638" cy="374273"/>
        </a:xfrm>
        <a:custGeom>
          <a:avLst/>
          <a:gdLst/>
          <a:ahLst/>
          <a:cxnLst/>
          <a:rect l="0" t="0" r="0" b="0"/>
          <a:pathLst>
            <a:path>
              <a:moveTo>
                <a:pt x="4718638" y="0"/>
              </a:moveTo>
              <a:lnTo>
                <a:pt x="4718638" y="255056"/>
              </a:lnTo>
              <a:lnTo>
                <a:pt x="0" y="255056"/>
              </a:lnTo>
              <a:lnTo>
                <a:pt x="0" y="374273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38AD9-86D5-438A-A633-BE10D1288115}">
      <dsp:nvSpPr>
        <dsp:cNvPr id="0" name=""/>
        <dsp:cNvSpPr/>
      </dsp:nvSpPr>
      <dsp:spPr>
        <a:xfrm>
          <a:off x="4728206" y="958142"/>
          <a:ext cx="1286901" cy="8171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6BC6C-CCD4-455F-863B-1A6D3383EB51}">
      <dsp:nvSpPr>
        <dsp:cNvPr id="0" name=""/>
        <dsp:cNvSpPr/>
      </dsp:nvSpPr>
      <dsp:spPr>
        <a:xfrm>
          <a:off x="4871195" y="1093982"/>
          <a:ext cx="1286901" cy="817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Accueil</a:t>
          </a:r>
        </a:p>
      </dsp:txBody>
      <dsp:txXfrm>
        <a:off x="4895129" y="1117916"/>
        <a:ext cx="1239033" cy="769314"/>
      </dsp:txXfrm>
    </dsp:sp>
    <dsp:sp modelId="{F3F1510B-555F-4EA4-9403-CC6FA3E8432A}">
      <dsp:nvSpPr>
        <dsp:cNvPr id="0" name=""/>
        <dsp:cNvSpPr/>
      </dsp:nvSpPr>
      <dsp:spPr>
        <a:xfrm>
          <a:off x="9568" y="2149599"/>
          <a:ext cx="1286901" cy="8171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B92A7-0DC2-4260-8F8B-D50221FBB1E3}">
      <dsp:nvSpPr>
        <dsp:cNvPr id="0" name=""/>
        <dsp:cNvSpPr/>
      </dsp:nvSpPr>
      <dsp:spPr>
        <a:xfrm>
          <a:off x="152557" y="2285438"/>
          <a:ext cx="1286901" cy="817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Agence</a:t>
          </a:r>
        </a:p>
      </dsp:txBody>
      <dsp:txXfrm>
        <a:off x="176491" y="2309372"/>
        <a:ext cx="1239033" cy="769314"/>
      </dsp:txXfrm>
    </dsp:sp>
    <dsp:sp modelId="{2264C03C-7C89-4395-84F7-B34C5E374100}">
      <dsp:nvSpPr>
        <dsp:cNvPr id="0" name=""/>
        <dsp:cNvSpPr/>
      </dsp:nvSpPr>
      <dsp:spPr>
        <a:xfrm>
          <a:off x="1582447" y="2149599"/>
          <a:ext cx="1286901" cy="8171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83997-96FC-46DD-ACCB-F490A43DE055}">
      <dsp:nvSpPr>
        <dsp:cNvPr id="0" name=""/>
        <dsp:cNvSpPr/>
      </dsp:nvSpPr>
      <dsp:spPr>
        <a:xfrm>
          <a:off x="1725436" y="2285438"/>
          <a:ext cx="1286901" cy="817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Etablissements publics </a:t>
          </a:r>
          <a:endParaRPr lang="fr-FR" sz="1300" kern="1200"/>
        </a:p>
      </dsp:txBody>
      <dsp:txXfrm>
        <a:off x="1749370" y="2309372"/>
        <a:ext cx="1239033" cy="769314"/>
      </dsp:txXfrm>
    </dsp:sp>
    <dsp:sp modelId="{AF108EB8-EF01-4368-A9B1-A298E70864F4}">
      <dsp:nvSpPr>
        <dsp:cNvPr id="0" name=""/>
        <dsp:cNvSpPr/>
      </dsp:nvSpPr>
      <dsp:spPr>
        <a:xfrm>
          <a:off x="3155326" y="2149599"/>
          <a:ext cx="1286901" cy="8171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FA480-FCF3-40E4-A478-38A22905011E}">
      <dsp:nvSpPr>
        <dsp:cNvPr id="0" name=""/>
        <dsp:cNvSpPr/>
      </dsp:nvSpPr>
      <dsp:spPr>
        <a:xfrm>
          <a:off x="3298315" y="2285438"/>
          <a:ext cx="1286901" cy="817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Etablissements professionnels </a:t>
          </a:r>
          <a:endParaRPr lang="fr-FR" sz="1300" kern="1200"/>
        </a:p>
      </dsp:txBody>
      <dsp:txXfrm>
        <a:off x="3322249" y="2309372"/>
        <a:ext cx="1239033" cy="769314"/>
      </dsp:txXfrm>
    </dsp:sp>
    <dsp:sp modelId="{EAC4BE7E-CE7F-4969-952D-DB1BB3C4E352}">
      <dsp:nvSpPr>
        <dsp:cNvPr id="0" name=""/>
        <dsp:cNvSpPr/>
      </dsp:nvSpPr>
      <dsp:spPr>
        <a:xfrm>
          <a:off x="4728206" y="2149599"/>
          <a:ext cx="1286901" cy="8171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FEBB7-E2FA-4BA6-9A3A-571C99424BA7}">
      <dsp:nvSpPr>
        <dsp:cNvPr id="0" name=""/>
        <dsp:cNvSpPr/>
      </dsp:nvSpPr>
      <dsp:spPr>
        <a:xfrm>
          <a:off x="4871195" y="2285438"/>
          <a:ext cx="1286901" cy="817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Résidences</a:t>
          </a:r>
          <a:endParaRPr lang="fr-FR" sz="1300" kern="1200"/>
        </a:p>
      </dsp:txBody>
      <dsp:txXfrm>
        <a:off x="4895129" y="2309372"/>
        <a:ext cx="1239033" cy="769314"/>
      </dsp:txXfrm>
    </dsp:sp>
    <dsp:sp modelId="{9BB534AF-84DD-497F-80C3-FC0C286247DD}">
      <dsp:nvSpPr>
        <dsp:cNvPr id="0" name=""/>
        <dsp:cNvSpPr/>
      </dsp:nvSpPr>
      <dsp:spPr>
        <a:xfrm>
          <a:off x="6301085" y="2149599"/>
          <a:ext cx="1286901" cy="8171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1C770-4026-43BC-A1E0-7241483FF999}">
      <dsp:nvSpPr>
        <dsp:cNvPr id="0" name=""/>
        <dsp:cNvSpPr/>
      </dsp:nvSpPr>
      <dsp:spPr>
        <a:xfrm>
          <a:off x="6444074" y="2285438"/>
          <a:ext cx="1286901" cy="817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Actualité</a:t>
          </a:r>
        </a:p>
      </dsp:txBody>
      <dsp:txXfrm>
        <a:off x="6468008" y="2309372"/>
        <a:ext cx="1239033" cy="769314"/>
      </dsp:txXfrm>
    </dsp:sp>
    <dsp:sp modelId="{8B99F2A8-A577-4DF0-9984-30B485690B7F}">
      <dsp:nvSpPr>
        <dsp:cNvPr id="0" name=""/>
        <dsp:cNvSpPr/>
      </dsp:nvSpPr>
      <dsp:spPr>
        <a:xfrm>
          <a:off x="7873965" y="2149599"/>
          <a:ext cx="1286901" cy="8171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58A8A-4CC2-4FDE-B977-306B86A5BD40}">
      <dsp:nvSpPr>
        <dsp:cNvPr id="0" name=""/>
        <dsp:cNvSpPr/>
      </dsp:nvSpPr>
      <dsp:spPr>
        <a:xfrm>
          <a:off x="8016954" y="2285438"/>
          <a:ext cx="1286901" cy="817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Demande devis</a:t>
          </a:r>
        </a:p>
      </dsp:txBody>
      <dsp:txXfrm>
        <a:off x="8040888" y="2309372"/>
        <a:ext cx="1239033" cy="769314"/>
      </dsp:txXfrm>
    </dsp:sp>
    <dsp:sp modelId="{8E84B70A-9A8D-4781-B51E-319BC967FB6F}">
      <dsp:nvSpPr>
        <dsp:cNvPr id="0" name=""/>
        <dsp:cNvSpPr/>
      </dsp:nvSpPr>
      <dsp:spPr>
        <a:xfrm>
          <a:off x="9446844" y="2149599"/>
          <a:ext cx="1286901" cy="8171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3A3D5-B206-4B44-B743-1FBB5CA296E1}">
      <dsp:nvSpPr>
        <dsp:cNvPr id="0" name=""/>
        <dsp:cNvSpPr/>
      </dsp:nvSpPr>
      <dsp:spPr>
        <a:xfrm>
          <a:off x="9589833" y="2285438"/>
          <a:ext cx="1286901" cy="817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Contact</a:t>
          </a:r>
        </a:p>
      </dsp:txBody>
      <dsp:txXfrm>
        <a:off x="9613767" y="2309372"/>
        <a:ext cx="1239033" cy="769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4E517-25D7-4AFF-9539-20DDD4CCAD78}">
      <dsp:nvSpPr>
        <dsp:cNvPr id="0" name=""/>
        <dsp:cNvSpPr/>
      </dsp:nvSpPr>
      <dsp:spPr>
        <a:xfrm>
          <a:off x="3948924" y="495068"/>
          <a:ext cx="3382761" cy="674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988"/>
              </a:lnTo>
              <a:lnTo>
                <a:pt x="3382761" y="587988"/>
              </a:lnTo>
              <a:lnTo>
                <a:pt x="3382761" y="674612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8654D-AFA8-48F0-BAB1-3EAAD045686E}">
      <dsp:nvSpPr>
        <dsp:cNvPr id="0" name=""/>
        <dsp:cNvSpPr/>
      </dsp:nvSpPr>
      <dsp:spPr>
        <a:xfrm>
          <a:off x="3948924" y="495068"/>
          <a:ext cx="2239895" cy="674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988"/>
              </a:lnTo>
              <a:lnTo>
                <a:pt x="2239895" y="587988"/>
              </a:lnTo>
              <a:lnTo>
                <a:pt x="2239895" y="674612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CB8A0-BD5F-4D93-9602-A607F0D5B209}">
      <dsp:nvSpPr>
        <dsp:cNvPr id="0" name=""/>
        <dsp:cNvSpPr/>
      </dsp:nvSpPr>
      <dsp:spPr>
        <a:xfrm>
          <a:off x="3948924" y="495068"/>
          <a:ext cx="1097028" cy="674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988"/>
              </a:lnTo>
              <a:lnTo>
                <a:pt x="1097028" y="587988"/>
              </a:lnTo>
              <a:lnTo>
                <a:pt x="1097028" y="674612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B2FB9-5042-4F40-B570-DA98550F0F2D}">
      <dsp:nvSpPr>
        <dsp:cNvPr id="0" name=""/>
        <dsp:cNvSpPr/>
      </dsp:nvSpPr>
      <dsp:spPr>
        <a:xfrm>
          <a:off x="3857367" y="495068"/>
          <a:ext cx="91440" cy="674612"/>
        </a:xfrm>
        <a:custGeom>
          <a:avLst/>
          <a:gdLst/>
          <a:ahLst/>
          <a:cxnLst/>
          <a:rect l="0" t="0" r="0" b="0"/>
          <a:pathLst>
            <a:path>
              <a:moveTo>
                <a:pt x="91557" y="0"/>
              </a:moveTo>
              <a:lnTo>
                <a:pt x="91557" y="587988"/>
              </a:lnTo>
              <a:lnTo>
                <a:pt x="45720" y="587988"/>
              </a:lnTo>
              <a:lnTo>
                <a:pt x="45720" y="674612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303EF-A2D1-4512-8FD0-26757C8A0CFD}">
      <dsp:nvSpPr>
        <dsp:cNvPr id="0" name=""/>
        <dsp:cNvSpPr/>
      </dsp:nvSpPr>
      <dsp:spPr>
        <a:xfrm>
          <a:off x="2760220" y="495068"/>
          <a:ext cx="1188703" cy="674612"/>
        </a:xfrm>
        <a:custGeom>
          <a:avLst/>
          <a:gdLst/>
          <a:ahLst/>
          <a:cxnLst/>
          <a:rect l="0" t="0" r="0" b="0"/>
          <a:pathLst>
            <a:path>
              <a:moveTo>
                <a:pt x="1188703" y="0"/>
              </a:moveTo>
              <a:lnTo>
                <a:pt x="1188703" y="587988"/>
              </a:lnTo>
              <a:lnTo>
                <a:pt x="0" y="587988"/>
              </a:lnTo>
              <a:lnTo>
                <a:pt x="0" y="674612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63827-0CFA-4A8F-BB18-B77AA514DAD4}">
      <dsp:nvSpPr>
        <dsp:cNvPr id="0" name=""/>
        <dsp:cNvSpPr/>
      </dsp:nvSpPr>
      <dsp:spPr>
        <a:xfrm>
          <a:off x="1617354" y="495068"/>
          <a:ext cx="2331569" cy="674612"/>
        </a:xfrm>
        <a:custGeom>
          <a:avLst/>
          <a:gdLst/>
          <a:ahLst/>
          <a:cxnLst/>
          <a:rect l="0" t="0" r="0" b="0"/>
          <a:pathLst>
            <a:path>
              <a:moveTo>
                <a:pt x="2331569" y="0"/>
              </a:moveTo>
              <a:lnTo>
                <a:pt x="2331569" y="587988"/>
              </a:lnTo>
              <a:lnTo>
                <a:pt x="0" y="587988"/>
              </a:lnTo>
              <a:lnTo>
                <a:pt x="0" y="674612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FE6CD-5BA4-466B-822F-76BB5F61B7EC}">
      <dsp:nvSpPr>
        <dsp:cNvPr id="0" name=""/>
        <dsp:cNvSpPr/>
      </dsp:nvSpPr>
      <dsp:spPr>
        <a:xfrm>
          <a:off x="474488" y="495068"/>
          <a:ext cx="3474435" cy="674612"/>
        </a:xfrm>
        <a:custGeom>
          <a:avLst/>
          <a:gdLst/>
          <a:ahLst/>
          <a:cxnLst/>
          <a:rect l="0" t="0" r="0" b="0"/>
          <a:pathLst>
            <a:path>
              <a:moveTo>
                <a:pt x="3474435" y="0"/>
              </a:moveTo>
              <a:lnTo>
                <a:pt x="3474435" y="587988"/>
              </a:lnTo>
              <a:lnTo>
                <a:pt x="0" y="587988"/>
              </a:lnTo>
              <a:lnTo>
                <a:pt x="0" y="674612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38AD9-86D5-438A-A633-BE10D1288115}">
      <dsp:nvSpPr>
        <dsp:cNvPr id="0" name=""/>
        <dsp:cNvSpPr/>
      </dsp:nvSpPr>
      <dsp:spPr>
        <a:xfrm>
          <a:off x="3481388" y="-98702"/>
          <a:ext cx="935072" cy="5937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6BC6C-CCD4-455F-863B-1A6D3383EB51}">
      <dsp:nvSpPr>
        <dsp:cNvPr id="0" name=""/>
        <dsp:cNvSpPr/>
      </dsp:nvSpPr>
      <dsp:spPr>
        <a:xfrm>
          <a:off x="3585285" y="0"/>
          <a:ext cx="935072" cy="59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Accueil</a:t>
          </a:r>
        </a:p>
      </dsp:txBody>
      <dsp:txXfrm>
        <a:off x="3602676" y="17391"/>
        <a:ext cx="900290" cy="558988"/>
      </dsp:txXfrm>
    </dsp:sp>
    <dsp:sp modelId="{F3F1510B-555F-4EA4-9403-CC6FA3E8432A}">
      <dsp:nvSpPr>
        <dsp:cNvPr id="0" name=""/>
        <dsp:cNvSpPr/>
      </dsp:nvSpPr>
      <dsp:spPr>
        <a:xfrm>
          <a:off x="6952" y="1169681"/>
          <a:ext cx="935072" cy="5937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B92A7-0DC2-4260-8F8B-D50221FBB1E3}">
      <dsp:nvSpPr>
        <dsp:cNvPr id="0" name=""/>
        <dsp:cNvSpPr/>
      </dsp:nvSpPr>
      <dsp:spPr>
        <a:xfrm>
          <a:off x="110849" y="1268383"/>
          <a:ext cx="935072" cy="59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Agence</a:t>
          </a:r>
        </a:p>
      </dsp:txBody>
      <dsp:txXfrm>
        <a:off x="128240" y="1285774"/>
        <a:ext cx="900290" cy="558988"/>
      </dsp:txXfrm>
    </dsp:sp>
    <dsp:sp modelId="{2264C03C-7C89-4395-84F7-B34C5E374100}">
      <dsp:nvSpPr>
        <dsp:cNvPr id="0" name=""/>
        <dsp:cNvSpPr/>
      </dsp:nvSpPr>
      <dsp:spPr>
        <a:xfrm>
          <a:off x="1149818" y="1169681"/>
          <a:ext cx="935072" cy="5937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83997-96FC-46DD-ACCB-F490A43DE055}">
      <dsp:nvSpPr>
        <dsp:cNvPr id="0" name=""/>
        <dsp:cNvSpPr/>
      </dsp:nvSpPr>
      <dsp:spPr>
        <a:xfrm>
          <a:off x="1253715" y="1268383"/>
          <a:ext cx="935072" cy="59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Etablissements publics </a:t>
          </a:r>
          <a:endParaRPr lang="fr-FR" sz="1000" kern="1200"/>
        </a:p>
      </dsp:txBody>
      <dsp:txXfrm>
        <a:off x="1271106" y="1285774"/>
        <a:ext cx="900290" cy="558988"/>
      </dsp:txXfrm>
    </dsp:sp>
    <dsp:sp modelId="{AF108EB8-EF01-4368-A9B1-A298E70864F4}">
      <dsp:nvSpPr>
        <dsp:cNvPr id="0" name=""/>
        <dsp:cNvSpPr/>
      </dsp:nvSpPr>
      <dsp:spPr>
        <a:xfrm>
          <a:off x="2292684" y="1169681"/>
          <a:ext cx="935072" cy="5937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FA480-FCF3-40E4-A478-38A22905011E}">
      <dsp:nvSpPr>
        <dsp:cNvPr id="0" name=""/>
        <dsp:cNvSpPr/>
      </dsp:nvSpPr>
      <dsp:spPr>
        <a:xfrm>
          <a:off x="2396581" y="1268383"/>
          <a:ext cx="935072" cy="59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Etablissements professionnels </a:t>
          </a:r>
          <a:endParaRPr lang="fr-FR" sz="1000" kern="1200"/>
        </a:p>
      </dsp:txBody>
      <dsp:txXfrm>
        <a:off x="2413972" y="1285774"/>
        <a:ext cx="900290" cy="558988"/>
      </dsp:txXfrm>
    </dsp:sp>
    <dsp:sp modelId="{EAC4BE7E-CE7F-4969-952D-DB1BB3C4E352}">
      <dsp:nvSpPr>
        <dsp:cNvPr id="0" name=""/>
        <dsp:cNvSpPr/>
      </dsp:nvSpPr>
      <dsp:spPr>
        <a:xfrm>
          <a:off x="3435550" y="1169681"/>
          <a:ext cx="935072" cy="5937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FEBB7-E2FA-4BA6-9A3A-571C99424BA7}">
      <dsp:nvSpPr>
        <dsp:cNvPr id="0" name=""/>
        <dsp:cNvSpPr/>
      </dsp:nvSpPr>
      <dsp:spPr>
        <a:xfrm>
          <a:off x="3539447" y="1268383"/>
          <a:ext cx="935072" cy="59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Résidences</a:t>
          </a:r>
          <a:endParaRPr lang="fr-FR" sz="1000" kern="1200"/>
        </a:p>
      </dsp:txBody>
      <dsp:txXfrm>
        <a:off x="3556838" y="1285774"/>
        <a:ext cx="900290" cy="558988"/>
      </dsp:txXfrm>
    </dsp:sp>
    <dsp:sp modelId="{9BB534AF-84DD-497F-80C3-FC0C286247DD}">
      <dsp:nvSpPr>
        <dsp:cNvPr id="0" name=""/>
        <dsp:cNvSpPr/>
      </dsp:nvSpPr>
      <dsp:spPr>
        <a:xfrm>
          <a:off x="4578417" y="1169681"/>
          <a:ext cx="935072" cy="5937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1C770-4026-43BC-A1E0-7241483FF999}">
      <dsp:nvSpPr>
        <dsp:cNvPr id="0" name=""/>
        <dsp:cNvSpPr/>
      </dsp:nvSpPr>
      <dsp:spPr>
        <a:xfrm>
          <a:off x="4682314" y="1268383"/>
          <a:ext cx="935072" cy="59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Actualité</a:t>
          </a:r>
        </a:p>
      </dsp:txBody>
      <dsp:txXfrm>
        <a:off x="4699705" y="1285774"/>
        <a:ext cx="900290" cy="558988"/>
      </dsp:txXfrm>
    </dsp:sp>
    <dsp:sp modelId="{8B99F2A8-A577-4DF0-9984-30B485690B7F}">
      <dsp:nvSpPr>
        <dsp:cNvPr id="0" name=""/>
        <dsp:cNvSpPr/>
      </dsp:nvSpPr>
      <dsp:spPr>
        <a:xfrm>
          <a:off x="5721283" y="1169681"/>
          <a:ext cx="935072" cy="5937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58A8A-4CC2-4FDE-B977-306B86A5BD40}">
      <dsp:nvSpPr>
        <dsp:cNvPr id="0" name=""/>
        <dsp:cNvSpPr/>
      </dsp:nvSpPr>
      <dsp:spPr>
        <a:xfrm>
          <a:off x="5825180" y="1268383"/>
          <a:ext cx="935072" cy="59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Demande devis</a:t>
          </a:r>
        </a:p>
      </dsp:txBody>
      <dsp:txXfrm>
        <a:off x="5842571" y="1285774"/>
        <a:ext cx="900290" cy="558988"/>
      </dsp:txXfrm>
    </dsp:sp>
    <dsp:sp modelId="{8E84B70A-9A8D-4781-B51E-319BC967FB6F}">
      <dsp:nvSpPr>
        <dsp:cNvPr id="0" name=""/>
        <dsp:cNvSpPr/>
      </dsp:nvSpPr>
      <dsp:spPr>
        <a:xfrm>
          <a:off x="6864149" y="1169681"/>
          <a:ext cx="935072" cy="5937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3A3D5-B206-4B44-B743-1FBB5CA296E1}">
      <dsp:nvSpPr>
        <dsp:cNvPr id="0" name=""/>
        <dsp:cNvSpPr/>
      </dsp:nvSpPr>
      <dsp:spPr>
        <a:xfrm>
          <a:off x="6968046" y="1268383"/>
          <a:ext cx="935072" cy="59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Contact</a:t>
          </a:r>
        </a:p>
      </dsp:txBody>
      <dsp:txXfrm>
        <a:off x="6985437" y="1285774"/>
        <a:ext cx="900290" cy="5589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4E517-25D7-4AFF-9539-20DDD4CCAD78}">
      <dsp:nvSpPr>
        <dsp:cNvPr id="0" name=""/>
        <dsp:cNvSpPr/>
      </dsp:nvSpPr>
      <dsp:spPr>
        <a:xfrm>
          <a:off x="3948924" y="495068"/>
          <a:ext cx="3382761" cy="674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988"/>
              </a:lnTo>
              <a:lnTo>
                <a:pt x="3382761" y="587988"/>
              </a:lnTo>
              <a:lnTo>
                <a:pt x="3382761" y="674612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8654D-AFA8-48F0-BAB1-3EAAD045686E}">
      <dsp:nvSpPr>
        <dsp:cNvPr id="0" name=""/>
        <dsp:cNvSpPr/>
      </dsp:nvSpPr>
      <dsp:spPr>
        <a:xfrm>
          <a:off x="3948924" y="495068"/>
          <a:ext cx="2239895" cy="674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988"/>
              </a:lnTo>
              <a:lnTo>
                <a:pt x="2239895" y="587988"/>
              </a:lnTo>
              <a:lnTo>
                <a:pt x="2239895" y="674612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CB8A0-BD5F-4D93-9602-A607F0D5B209}">
      <dsp:nvSpPr>
        <dsp:cNvPr id="0" name=""/>
        <dsp:cNvSpPr/>
      </dsp:nvSpPr>
      <dsp:spPr>
        <a:xfrm>
          <a:off x="3948924" y="495068"/>
          <a:ext cx="1097028" cy="674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988"/>
              </a:lnTo>
              <a:lnTo>
                <a:pt x="1097028" y="587988"/>
              </a:lnTo>
              <a:lnTo>
                <a:pt x="1097028" y="674612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B2FB9-5042-4F40-B570-DA98550F0F2D}">
      <dsp:nvSpPr>
        <dsp:cNvPr id="0" name=""/>
        <dsp:cNvSpPr/>
      </dsp:nvSpPr>
      <dsp:spPr>
        <a:xfrm>
          <a:off x="3857367" y="495068"/>
          <a:ext cx="91440" cy="674612"/>
        </a:xfrm>
        <a:custGeom>
          <a:avLst/>
          <a:gdLst/>
          <a:ahLst/>
          <a:cxnLst/>
          <a:rect l="0" t="0" r="0" b="0"/>
          <a:pathLst>
            <a:path>
              <a:moveTo>
                <a:pt x="91557" y="0"/>
              </a:moveTo>
              <a:lnTo>
                <a:pt x="91557" y="587988"/>
              </a:lnTo>
              <a:lnTo>
                <a:pt x="45720" y="587988"/>
              </a:lnTo>
              <a:lnTo>
                <a:pt x="45720" y="674612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303EF-A2D1-4512-8FD0-26757C8A0CFD}">
      <dsp:nvSpPr>
        <dsp:cNvPr id="0" name=""/>
        <dsp:cNvSpPr/>
      </dsp:nvSpPr>
      <dsp:spPr>
        <a:xfrm>
          <a:off x="2760220" y="495068"/>
          <a:ext cx="1188703" cy="674612"/>
        </a:xfrm>
        <a:custGeom>
          <a:avLst/>
          <a:gdLst/>
          <a:ahLst/>
          <a:cxnLst/>
          <a:rect l="0" t="0" r="0" b="0"/>
          <a:pathLst>
            <a:path>
              <a:moveTo>
                <a:pt x="1188703" y="0"/>
              </a:moveTo>
              <a:lnTo>
                <a:pt x="1188703" y="587988"/>
              </a:lnTo>
              <a:lnTo>
                <a:pt x="0" y="587988"/>
              </a:lnTo>
              <a:lnTo>
                <a:pt x="0" y="674612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63827-0CFA-4A8F-BB18-B77AA514DAD4}">
      <dsp:nvSpPr>
        <dsp:cNvPr id="0" name=""/>
        <dsp:cNvSpPr/>
      </dsp:nvSpPr>
      <dsp:spPr>
        <a:xfrm>
          <a:off x="1617354" y="495068"/>
          <a:ext cx="2331569" cy="674612"/>
        </a:xfrm>
        <a:custGeom>
          <a:avLst/>
          <a:gdLst/>
          <a:ahLst/>
          <a:cxnLst/>
          <a:rect l="0" t="0" r="0" b="0"/>
          <a:pathLst>
            <a:path>
              <a:moveTo>
                <a:pt x="2331569" y="0"/>
              </a:moveTo>
              <a:lnTo>
                <a:pt x="2331569" y="587988"/>
              </a:lnTo>
              <a:lnTo>
                <a:pt x="0" y="587988"/>
              </a:lnTo>
              <a:lnTo>
                <a:pt x="0" y="674612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FE6CD-5BA4-466B-822F-76BB5F61B7EC}">
      <dsp:nvSpPr>
        <dsp:cNvPr id="0" name=""/>
        <dsp:cNvSpPr/>
      </dsp:nvSpPr>
      <dsp:spPr>
        <a:xfrm>
          <a:off x="474488" y="495068"/>
          <a:ext cx="3474435" cy="674612"/>
        </a:xfrm>
        <a:custGeom>
          <a:avLst/>
          <a:gdLst/>
          <a:ahLst/>
          <a:cxnLst/>
          <a:rect l="0" t="0" r="0" b="0"/>
          <a:pathLst>
            <a:path>
              <a:moveTo>
                <a:pt x="3474435" y="0"/>
              </a:moveTo>
              <a:lnTo>
                <a:pt x="3474435" y="587988"/>
              </a:lnTo>
              <a:lnTo>
                <a:pt x="0" y="587988"/>
              </a:lnTo>
              <a:lnTo>
                <a:pt x="0" y="674612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38AD9-86D5-438A-A633-BE10D1288115}">
      <dsp:nvSpPr>
        <dsp:cNvPr id="0" name=""/>
        <dsp:cNvSpPr/>
      </dsp:nvSpPr>
      <dsp:spPr>
        <a:xfrm>
          <a:off x="3481388" y="-98702"/>
          <a:ext cx="935072" cy="5937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6BC6C-CCD4-455F-863B-1A6D3383EB51}">
      <dsp:nvSpPr>
        <dsp:cNvPr id="0" name=""/>
        <dsp:cNvSpPr/>
      </dsp:nvSpPr>
      <dsp:spPr>
        <a:xfrm>
          <a:off x="3585285" y="0"/>
          <a:ext cx="935072" cy="59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Accueil</a:t>
          </a:r>
        </a:p>
      </dsp:txBody>
      <dsp:txXfrm>
        <a:off x="3602676" y="17391"/>
        <a:ext cx="900290" cy="558988"/>
      </dsp:txXfrm>
    </dsp:sp>
    <dsp:sp modelId="{F3F1510B-555F-4EA4-9403-CC6FA3E8432A}">
      <dsp:nvSpPr>
        <dsp:cNvPr id="0" name=""/>
        <dsp:cNvSpPr/>
      </dsp:nvSpPr>
      <dsp:spPr>
        <a:xfrm>
          <a:off x="6952" y="1169681"/>
          <a:ext cx="935072" cy="5937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B92A7-0DC2-4260-8F8B-D50221FBB1E3}">
      <dsp:nvSpPr>
        <dsp:cNvPr id="0" name=""/>
        <dsp:cNvSpPr/>
      </dsp:nvSpPr>
      <dsp:spPr>
        <a:xfrm>
          <a:off x="110849" y="1268383"/>
          <a:ext cx="935072" cy="59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Agence</a:t>
          </a:r>
        </a:p>
      </dsp:txBody>
      <dsp:txXfrm>
        <a:off x="128240" y="1285774"/>
        <a:ext cx="900290" cy="558988"/>
      </dsp:txXfrm>
    </dsp:sp>
    <dsp:sp modelId="{2264C03C-7C89-4395-84F7-B34C5E374100}">
      <dsp:nvSpPr>
        <dsp:cNvPr id="0" name=""/>
        <dsp:cNvSpPr/>
      </dsp:nvSpPr>
      <dsp:spPr>
        <a:xfrm>
          <a:off x="1149818" y="1169681"/>
          <a:ext cx="935072" cy="5937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83997-96FC-46DD-ACCB-F490A43DE055}">
      <dsp:nvSpPr>
        <dsp:cNvPr id="0" name=""/>
        <dsp:cNvSpPr/>
      </dsp:nvSpPr>
      <dsp:spPr>
        <a:xfrm>
          <a:off x="1253715" y="1268383"/>
          <a:ext cx="935072" cy="59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Etablissements publics </a:t>
          </a:r>
          <a:endParaRPr lang="fr-FR" sz="1000" kern="1200"/>
        </a:p>
      </dsp:txBody>
      <dsp:txXfrm>
        <a:off x="1271106" y="1285774"/>
        <a:ext cx="900290" cy="558988"/>
      </dsp:txXfrm>
    </dsp:sp>
    <dsp:sp modelId="{AF108EB8-EF01-4368-A9B1-A298E70864F4}">
      <dsp:nvSpPr>
        <dsp:cNvPr id="0" name=""/>
        <dsp:cNvSpPr/>
      </dsp:nvSpPr>
      <dsp:spPr>
        <a:xfrm>
          <a:off x="2292684" y="1169681"/>
          <a:ext cx="935072" cy="5937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FA480-FCF3-40E4-A478-38A22905011E}">
      <dsp:nvSpPr>
        <dsp:cNvPr id="0" name=""/>
        <dsp:cNvSpPr/>
      </dsp:nvSpPr>
      <dsp:spPr>
        <a:xfrm>
          <a:off x="2396581" y="1268383"/>
          <a:ext cx="935072" cy="59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Etablissements professionnels </a:t>
          </a:r>
          <a:endParaRPr lang="fr-FR" sz="1000" kern="1200"/>
        </a:p>
      </dsp:txBody>
      <dsp:txXfrm>
        <a:off x="2413972" y="1285774"/>
        <a:ext cx="900290" cy="558988"/>
      </dsp:txXfrm>
    </dsp:sp>
    <dsp:sp modelId="{EAC4BE7E-CE7F-4969-952D-DB1BB3C4E352}">
      <dsp:nvSpPr>
        <dsp:cNvPr id="0" name=""/>
        <dsp:cNvSpPr/>
      </dsp:nvSpPr>
      <dsp:spPr>
        <a:xfrm>
          <a:off x="3435550" y="1169681"/>
          <a:ext cx="935072" cy="5937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FEBB7-E2FA-4BA6-9A3A-571C99424BA7}">
      <dsp:nvSpPr>
        <dsp:cNvPr id="0" name=""/>
        <dsp:cNvSpPr/>
      </dsp:nvSpPr>
      <dsp:spPr>
        <a:xfrm>
          <a:off x="3539447" y="1268383"/>
          <a:ext cx="935072" cy="59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Résidences</a:t>
          </a:r>
          <a:endParaRPr lang="fr-FR" sz="1000" kern="1200"/>
        </a:p>
      </dsp:txBody>
      <dsp:txXfrm>
        <a:off x="3556838" y="1285774"/>
        <a:ext cx="900290" cy="558988"/>
      </dsp:txXfrm>
    </dsp:sp>
    <dsp:sp modelId="{9BB534AF-84DD-497F-80C3-FC0C286247DD}">
      <dsp:nvSpPr>
        <dsp:cNvPr id="0" name=""/>
        <dsp:cNvSpPr/>
      </dsp:nvSpPr>
      <dsp:spPr>
        <a:xfrm>
          <a:off x="4578417" y="1169681"/>
          <a:ext cx="935072" cy="5937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1C770-4026-43BC-A1E0-7241483FF999}">
      <dsp:nvSpPr>
        <dsp:cNvPr id="0" name=""/>
        <dsp:cNvSpPr/>
      </dsp:nvSpPr>
      <dsp:spPr>
        <a:xfrm>
          <a:off x="4682314" y="1268383"/>
          <a:ext cx="935072" cy="59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Actualité</a:t>
          </a:r>
        </a:p>
      </dsp:txBody>
      <dsp:txXfrm>
        <a:off x="4699705" y="1285774"/>
        <a:ext cx="900290" cy="558988"/>
      </dsp:txXfrm>
    </dsp:sp>
    <dsp:sp modelId="{8B99F2A8-A577-4DF0-9984-30B485690B7F}">
      <dsp:nvSpPr>
        <dsp:cNvPr id="0" name=""/>
        <dsp:cNvSpPr/>
      </dsp:nvSpPr>
      <dsp:spPr>
        <a:xfrm>
          <a:off x="5721283" y="1169681"/>
          <a:ext cx="935072" cy="5937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58A8A-4CC2-4FDE-B977-306B86A5BD40}">
      <dsp:nvSpPr>
        <dsp:cNvPr id="0" name=""/>
        <dsp:cNvSpPr/>
      </dsp:nvSpPr>
      <dsp:spPr>
        <a:xfrm>
          <a:off x="5825180" y="1268383"/>
          <a:ext cx="935072" cy="59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Demande devis</a:t>
          </a:r>
        </a:p>
      </dsp:txBody>
      <dsp:txXfrm>
        <a:off x="5842571" y="1285774"/>
        <a:ext cx="900290" cy="558988"/>
      </dsp:txXfrm>
    </dsp:sp>
    <dsp:sp modelId="{8E84B70A-9A8D-4781-B51E-319BC967FB6F}">
      <dsp:nvSpPr>
        <dsp:cNvPr id="0" name=""/>
        <dsp:cNvSpPr/>
      </dsp:nvSpPr>
      <dsp:spPr>
        <a:xfrm>
          <a:off x="6864149" y="1169681"/>
          <a:ext cx="935072" cy="5937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3A3D5-B206-4B44-B743-1FBB5CA296E1}">
      <dsp:nvSpPr>
        <dsp:cNvPr id="0" name=""/>
        <dsp:cNvSpPr/>
      </dsp:nvSpPr>
      <dsp:spPr>
        <a:xfrm>
          <a:off x="6968046" y="1268383"/>
          <a:ext cx="935072" cy="593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Contact</a:t>
          </a:r>
        </a:p>
      </dsp:txBody>
      <dsp:txXfrm>
        <a:off x="6985437" y="1285774"/>
        <a:ext cx="900290" cy="558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88A0E-6741-4D88-B2E8-BB7487734AF8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699FA-EEE2-46E8-9F7F-A1357139E8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65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99FA-EEE2-46E8-9F7F-A1357139E8B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1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99FA-EEE2-46E8-9F7F-A1357139E8B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897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EC2B50-AE8F-416A-9D50-1EA7F8ECECF9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C9954F-CAEB-4615-9913-2ABDF810C6A8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0586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2B50-AE8F-416A-9D50-1EA7F8ECECF9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954F-CAEB-4615-9913-2ABDF810C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2B50-AE8F-416A-9D50-1EA7F8ECECF9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954F-CAEB-4615-9913-2ABDF810C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00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2B50-AE8F-416A-9D50-1EA7F8ECECF9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954F-CAEB-4615-9913-2ABDF810C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77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EC2B50-AE8F-416A-9D50-1EA7F8ECECF9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C9954F-CAEB-4615-9913-2ABDF810C6A8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80475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2B50-AE8F-416A-9D50-1EA7F8ECECF9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954F-CAEB-4615-9913-2ABDF810C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40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2B50-AE8F-416A-9D50-1EA7F8ECECF9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954F-CAEB-4615-9913-2ABDF810C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0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2B50-AE8F-416A-9D50-1EA7F8ECECF9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954F-CAEB-4615-9913-2ABDF810C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82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2B50-AE8F-416A-9D50-1EA7F8ECECF9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954F-CAEB-4615-9913-2ABDF810C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1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EC2B50-AE8F-416A-9D50-1EA7F8ECECF9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C9954F-CAEB-4615-9913-2ABDF810C6A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783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EC2B50-AE8F-416A-9D50-1EA7F8ECECF9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C9954F-CAEB-4615-9913-2ABDF810C6A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87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6EC2B50-AE8F-416A-9D50-1EA7F8ECECF9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7C9954F-CAEB-4615-9913-2ABDF810C6A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019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2D939-685B-44D7-8FBF-7CE68966A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172931"/>
            <a:ext cx="8361229" cy="3425899"/>
          </a:xfrm>
        </p:spPr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Site vitrine pour l’atelier APM architecture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26D38E-8DC2-4C5F-96C6-BBC97D472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6402" y="5043674"/>
            <a:ext cx="6831673" cy="1086237"/>
          </a:xfrm>
        </p:spPr>
        <p:txBody>
          <a:bodyPr/>
          <a:lstStyle/>
          <a:p>
            <a:r>
              <a:rPr lang="fr-FR" dirty="0"/>
              <a:t>Suivi Projet fil rouge au 11 janvier 2021</a:t>
            </a:r>
          </a:p>
        </p:txBody>
      </p:sp>
    </p:spTree>
    <p:extLst>
      <p:ext uri="{BB962C8B-B14F-4D97-AF65-F5344CB8AC3E}">
        <p14:creationId xmlns:p14="http://schemas.microsoft.com/office/powerpoint/2010/main" val="712284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DC082-8A45-449F-8D0C-36D1D5A0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406" y="0"/>
            <a:ext cx="9601200" cy="1485900"/>
          </a:xfrm>
        </p:spPr>
        <p:txBody>
          <a:bodyPr/>
          <a:lstStyle/>
          <a:p>
            <a:pPr algn="l"/>
            <a:r>
              <a:rPr lang="fr-FR" dirty="0"/>
              <a:t>Architecture Modèle-Vue-Contrôleur</a:t>
            </a:r>
            <a:endParaRPr lang="fr-FR" b="1" i="0" dirty="0">
              <a:effectLst/>
              <a:latin typeface="Montserra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088F6-246C-4DE4-8537-EA55CFC8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939" y="2286000"/>
            <a:ext cx="6813550" cy="2920073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1 : Création de model/</a:t>
            </a:r>
            <a:r>
              <a:rPr lang="fr-FR" dirty="0" err="1"/>
              <a:t>bdd.php</a:t>
            </a:r>
            <a:r>
              <a:rPr lang="fr-FR" dirty="0"/>
              <a:t> : afin de communiquer avec la base de données attachée au site et donc à la programmation orientée objet utilisée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6C154FB-0F54-4C20-A634-CA21A0972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406" y="778213"/>
            <a:ext cx="2679761" cy="5946867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F03A79D-7544-4561-9303-97360EE0BB13}"/>
              </a:ext>
            </a:extLst>
          </p:cNvPr>
          <p:cNvSpPr txBox="1">
            <a:spLocks/>
          </p:cNvSpPr>
          <p:nvPr/>
        </p:nvSpPr>
        <p:spPr>
          <a:xfrm>
            <a:off x="4729939" y="685800"/>
            <a:ext cx="6813550" cy="2128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r>
              <a:rPr lang="fr-FR" dirty="0"/>
              <a:t>Le site est conçu avec l’architecture MVC</a:t>
            </a:r>
          </a:p>
        </p:txBody>
      </p:sp>
    </p:spTree>
    <p:extLst>
      <p:ext uri="{BB962C8B-B14F-4D97-AF65-F5344CB8AC3E}">
        <p14:creationId xmlns:p14="http://schemas.microsoft.com/office/powerpoint/2010/main" val="3814264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DC082-8A45-449F-8D0C-36D1D5A0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r>
              <a:rPr lang="fr-FR" dirty="0" err="1"/>
              <a:t>bdd.php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088F6-246C-4DE4-8537-EA55CFC8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09D81B4-8810-48FF-ABAD-60CCB2E80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52"/>
          <a:stretch/>
        </p:blipFill>
        <p:spPr>
          <a:xfrm>
            <a:off x="1435100" y="632142"/>
            <a:ext cx="10129351" cy="609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98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DC082-8A45-449F-8D0C-36D1D5A0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r>
              <a:rPr lang="fr-FR" dirty="0"/>
              <a:t>Page « Demande devis » = </a:t>
            </a:r>
            <a:r>
              <a:rPr lang="fr-FR" dirty="0" err="1"/>
              <a:t>quote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088F6-246C-4DE4-8537-EA55CFC8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8DA91BA-04BE-4CC1-ADB7-E88A53BC0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98" y="723399"/>
            <a:ext cx="11070692" cy="6095306"/>
          </a:xfrm>
          <a:prstGeom prst="rect">
            <a:avLst/>
          </a:prstGeom>
        </p:spPr>
      </p:pic>
      <p:sp>
        <p:nvSpPr>
          <p:cNvPr id="12" name="Bouton d’action : avant ou précédent 1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60D1CC3-8A44-44E9-B5A3-50CF8665768E}"/>
              </a:ext>
            </a:extLst>
          </p:cNvPr>
          <p:cNvSpPr/>
          <p:nvPr/>
        </p:nvSpPr>
        <p:spPr>
          <a:xfrm>
            <a:off x="8873339" y="723399"/>
            <a:ext cx="3318662" cy="6134601"/>
          </a:xfrm>
          <a:prstGeom prst="actionButtonForwardNex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636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DC082-8A45-449F-8D0C-36D1D5A0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0"/>
            <a:ext cx="9601200" cy="1485900"/>
          </a:xfrm>
        </p:spPr>
        <p:txBody>
          <a:bodyPr/>
          <a:lstStyle/>
          <a:p>
            <a:r>
              <a:rPr lang="fr-FR" dirty="0" err="1"/>
              <a:t>quote.class.php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088F6-246C-4DE4-8537-EA55CFC8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8E650-100A-48B0-8422-C9F26A1E555D}"/>
              </a:ext>
            </a:extLst>
          </p:cNvPr>
          <p:cNvSpPr/>
          <p:nvPr/>
        </p:nvSpPr>
        <p:spPr>
          <a:xfrm>
            <a:off x="1422400" y="628650"/>
            <a:ext cx="6159500" cy="61876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3DF349F-C625-4F88-9101-8CC354805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679450"/>
            <a:ext cx="6107519" cy="54229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5558A48-9705-4963-985E-C324700C65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5"/>
          <a:stretch/>
        </p:blipFill>
        <p:spPr>
          <a:xfrm>
            <a:off x="1422400" y="6102350"/>
            <a:ext cx="5962650" cy="713905"/>
          </a:xfrm>
          <a:prstGeom prst="rect">
            <a:avLst/>
          </a:prstGeom>
        </p:spPr>
      </p:pic>
      <p:sp>
        <p:nvSpPr>
          <p:cNvPr id="11" name="Bouton d’action : retour ou précédent 1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6D02F380-0AF8-455C-9882-3AC63392E295}"/>
              </a:ext>
            </a:extLst>
          </p:cNvPr>
          <p:cNvSpPr/>
          <p:nvPr/>
        </p:nvSpPr>
        <p:spPr>
          <a:xfrm>
            <a:off x="7632700" y="1"/>
            <a:ext cx="4559300" cy="6858000"/>
          </a:xfrm>
          <a:prstGeom prst="actionButtonBackPreviou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156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DC082-8A45-449F-8D0C-36D1D5A0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0"/>
            <a:ext cx="9601200" cy="1485900"/>
          </a:xfrm>
        </p:spPr>
        <p:txBody>
          <a:bodyPr/>
          <a:lstStyle/>
          <a:p>
            <a:r>
              <a:rPr lang="fr-FR" dirty="0" err="1"/>
              <a:t>quotePage.php</a:t>
            </a:r>
            <a:endParaRPr lang="fr-FR" dirty="0"/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97BD22E5-C15B-455E-BABD-7D24DB772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65D1BC51-2104-4FF2-A4BA-735DA39B3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"/>
          <a:stretch/>
        </p:blipFill>
        <p:spPr>
          <a:xfrm>
            <a:off x="1422399" y="742949"/>
            <a:ext cx="7313269" cy="605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67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DC082-8A45-449F-8D0C-36D1D5A0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0"/>
            <a:ext cx="9601200" cy="1485900"/>
          </a:xfrm>
        </p:spPr>
        <p:txBody>
          <a:bodyPr/>
          <a:lstStyle/>
          <a:p>
            <a:r>
              <a:rPr lang="fr-FR" dirty="0"/>
              <a:t>Page « Demande devis » = </a:t>
            </a:r>
            <a:r>
              <a:rPr lang="fr-FR" dirty="0" err="1"/>
              <a:t>quote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57C115-6F14-4FBE-86CE-68A6F1AC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5CBFFC0-0708-4FE8-B3D5-573D7BB7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071" y="639525"/>
            <a:ext cx="7664999" cy="6165077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2789898-A830-441B-B970-4577964B9147}"/>
              </a:ext>
            </a:extLst>
          </p:cNvPr>
          <p:cNvCxnSpPr>
            <a:cxnSpLocks/>
          </p:cNvCxnSpPr>
          <p:nvPr/>
        </p:nvCxnSpPr>
        <p:spPr>
          <a:xfrm>
            <a:off x="1605816" y="834307"/>
            <a:ext cx="7371323" cy="0"/>
          </a:xfrm>
          <a:prstGeom prst="line">
            <a:avLst/>
          </a:prstGeom>
          <a:ln w="3524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02045F7-B0DE-4299-9745-369C5EA730EB}"/>
              </a:ext>
            </a:extLst>
          </p:cNvPr>
          <p:cNvCxnSpPr>
            <a:cxnSpLocks/>
          </p:cNvCxnSpPr>
          <p:nvPr/>
        </p:nvCxnSpPr>
        <p:spPr>
          <a:xfrm>
            <a:off x="8316368" y="639525"/>
            <a:ext cx="887702" cy="1"/>
          </a:xfrm>
          <a:prstGeom prst="line">
            <a:avLst/>
          </a:prstGeom>
          <a:ln w="3524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92C7E21F-1D1C-4E91-A807-5EA522297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158" y="2169896"/>
            <a:ext cx="7001273" cy="302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02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DC082-8A45-449F-8D0C-36D1D5A0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r>
              <a:rPr lang="fr-FR" dirty="0"/>
              <a:t>Page « Affichage utilisateurs» = user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088F6-246C-4DE4-8537-EA55CFC8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8DA91BA-04BE-4CC1-ADB7-E88A53BC0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98" y="723399"/>
            <a:ext cx="11070692" cy="609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19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DC082-8A45-449F-8D0C-36D1D5A0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0"/>
            <a:ext cx="10769600" cy="1485900"/>
          </a:xfrm>
        </p:spPr>
        <p:txBody>
          <a:bodyPr/>
          <a:lstStyle/>
          <a:p>
            <a:r>
              <a:rPr lang="fr-FR" dirty="0"/>
              <a:t>Page « Accueil» </a:t>
            </a:r>
            <a:r>
              <a:rPr lang="fr-FR" sz="3600" dirty="0"/>
              <a:t>= Affichage utilisateurs pour TP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ABEAA03-1178-4954-9E42-F741BD5E4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301" y="801759"/>
            <a:ext cx="7397744" cy="5957767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57C115-6F14-4FBE-86CE-68A6F1AC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2789898-A830-441B-B970-4577964B9147}"/>
              </a:ext>
            </a:extLst>
          </p:cNvPr>
          <p:cNvCxnSpPr/>
          <p:nvPr/>
        </p:nvCxnSpPr>
        <p:spPr>
          <a:xfrm>
            <a:off x="1548472" y="1007842"/>
            <a:ext cx="7295177" cy="0"/>
          </a:xfrm>
          <a:prstGeom prst="line">
            <a:avLst/>
          </a:prstGeom>
          <a:ln w="3524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02045F7-B0DE-4299-9745-369C5EA730EB}"/>
              </a:ext>
            </a:extLst>
          </p:cNvPr>
          <p:cNvCxnSpPr>
            <a:cxnSpLocks/>
          </p:cNvCxnSpPr>
          <p:nvPr/>
        </p:nvCxnSpPr>
        <p:spPr>
          <a:xfrm>
            <a:off x="7955947" y="801759"/>
            <a:ext cx="887702" cy="1"/>
          </a:xfrm>
          <a:prstGeom prst="line">
            <a:avLst/>
          </a:prstGeom>
          <a:ln w="3524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7A037899-09E2-4874-A643-D788A6E89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856" y="4022529"/>
            <a:ext cx="9029822" cy="212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96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21B65-5D7B-46BF-83BF-7E1602BDE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FIN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AA5B05-0A94-40B5-912B-12C495ADD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1506" y="4591279"/>
            <a:ext cx="6831673" cy="1086237"/>
          </a:xfrm>
        </p:spPr>
        <p:txBody>
          <a:bodyPr/>
          <a:lstStyle/>
          <a:p>
            <a:r>
              <a:rPr lang="fr-FR" dirty="0"/>
              <a:t>Et un </a:t>
            </a:r>
            <a:r>
              <a:rPr lang="fr-FR"/>
              <a:t>Merci à Jérôme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756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7CB24-A97A-41D9-A286-C442B027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site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A96E8A0-5F29-48BC-8340-1224660971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07800"/>
              </p:ext>
            </p:extLst>
          </p:nvPr>
        </p:nvGraphicFramePr>
        <p:xfrm>
          <a:off x="1000897" y="865785"/>
          <a:ext cx="10886303" cy="4060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A9E9DEAA-7783-4E0C-966A-8FD0F17716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824" y="4754560"/>
            <a:ext cx="11138890" cy="123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2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DC082-8A45-449F-8D0C-36D1D5A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088F6-246C-4DE4-8537-EA55CFC8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750" y="3079750"/>
            <a:ext cx="9601200" cy="3581400"/>
          </a:xfrm>
        </p:spPr>
        <p:txBody>
          <a:bodyPr>
            <a:normAutofit/>
          </a:bodyPr>
          <a:lstStyle/>
          <a:p>
            <a:pPr marL="742950" lvl="1" indent="-285750" fontAlgn="base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b="1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Page Accueil</a:t>
            </a:r>
            <a:r>
              <a:rPr lang="fr-FR" sz="18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 avec un carrousel et du texte</a:t>
            </a:r>
            <a:endParaRPr lang="fr-FR" sz="1800" u="none" strike="noStrike" kern="0" spc="0" dirty="0">
              <a:solidFill>
                <a:srgbClr val="000000"/>
              </a:solidFill>
              <a:effectLst/>
              <a:latin typeface="Source Sans Pro"/>
              <a:ea typeface="Source Sans Pro"/>
              <a:cs typeface="Source Sans Pro"/>
            </a:endParaRPr>
          </a:p>
          <a:p>
            <a:pPr marL="742950" lvl="1" indent="-285750" fontAlgn="base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b="1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Page Agence</a:t>
            </a:r>
            <a:r>
              <a:rPr lang="fr-FR" sz="18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 : présentation de l’atelier (texte et photos)</a:t>
            </a:r>
            <a:endParaRPr lang="fr-FR" sz="1800" u="none" strike="noStrike" kern="0" spc="0" dirty="0">
              <a:solidFill>
                <a:srgbClr val="000000"/>
              </a:solidFill>
              <a:effectLst/>
              <a:latin typeface="Source Sans Pro"/>
              <a:ea typeface="Source Sans Pro"/>
              <a:cs typeface="Source Sans Pro"/>
            </a:endParaRPr>
          </a:p>
          <a:p>
            <a:pPr marL="742950" lvl="1" indent="-285750" fontAlgn="base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b="1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Pages</a:t>
            </a:r>
            <a:r>
              <a:rPr lang="fr-FR" sz="18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 :  </a:t>
            </a:r>
            <a:r>
              <a:rPr lang="fr-FR" sz="1800" b="1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Etablissements publics / Etablissements professionnels / Résidences</a:t>
            </a:r>
            <a:r>
              <a:rPr lang="fr-FR" sz="18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 : on clique sur le bouton du menu et on arrive sur une page qui résume les projets, une carte par projet avec 1 grande photo + 1 titre + 1 phrase de présentation</a:t>
            </a:r>
            <a:br>
              <a:rPr lang="fr-FR" sz="18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</a:br>
            <a:r>
              <a:rPr lang="fr-FR" sz="18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Quand on clique sur une carte : une page s’ouvre avec le projet complet : la grande photo, les miniatures (à agrandir sur demande) et les informations complètes du projet.</a:t>
            </a:r>
            <a:br>
              <a:rPr lang="fr-FR" sz="18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</a:br>
            <a:r>
              <a:rPr lang="fr-FR" sz="18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Les informations ne seront pas les mêmes suivant l’onglet.</a:t>
            </a:r>
            <a:br>
              <a:rPr lang="fr-FR" sz="18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</a:br>
            <a:r>
              <a:rPr lang="fr-FR" sz="18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lang="fr-FR" sz="18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 Compte administrateur uniquement pour modifier la base de données </a:t>
            </a:r>
            <a:r>
              <a:rPr lang="fr-FR" sz="1800" u="none" strike="noStrike" kern="0" spc="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Project</a:t>
            </a:r>
            <a:endParaRPr lang="fr-FR" sz="1800" u="none" strike="noStrike" kern="0" spc="0" dirty="0">
              <a:solidFill>
                <a:srgbClr val="0070C0"/>
              </a:solidFill>
              <a:effectLst/>
              <a:latin typeface="Source Sans Pro"/>
              <a:ea typeface="Source Sans Pro"/>
              <a:cs typeface="Source Sans Pro"/>
            </a:endParaRPr>
          </a:p>
          <a:p>
            <a:endParaRPr lang="fr-FR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738E0BCA-1735-437A-8B28-ED4D03CE9B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676048"/>
              </p:ext>
            </p:extLst>
          </p:nvPr>
        </p:nvGraphicFramePr>
        <p:xfrm>
          <a:off x="2649979" y="742950"/>
          <a:ext cx="7910071" cy="2166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0943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DC082-8A45-449F-8D0C-36D1D5A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088F6-246C-4DE4-8537-EA55CFC8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750" y="3079750"/>
            <a:ext cx="9601200" cy="3581400"/>
          </a:xfrm>
        </p:spPr>
        <p:txBody>
          <a:bodyPr>
            <a:normAutofit fontScale="92500" lnSpcReduction="20000"/>
          </a:bodyPr>
          <a:lstStyle/>
          <a:p>
            <a:pPr marL="742950" lvl="1" indent="-285750" fontAlgn="base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000" b="1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Page Actualité</a:t>
            </a:r>
            <a: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 : L’architecte (elle aura le statut d’administrateur avec l’administrateur), uniquement, aura accès à ce blog, se sera son fil d’actualité </a:t>
            </a:r>
            <a:b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</a:br>
            <a: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 Compte administrateur uniquement pour créer, modifier et supprimer dans la base de données </a:t>
            </a:r>
            <a:r>
              <a:rPr lang="fr-FR" sz="2000" u="none" strike="noStrike" kern="0" spc="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New</a:t>
            </a:r>
            <a: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.</a:t>
            </a:r>
            <a:endParaRPr lang="fr-FR" sz="2000" u="none" strike="noStrike" kern="0" spc="0" dirty="0">
              <a:solidFill>
                <a:srgbClr val="000000"/>
              </a:solidFill>
              <a:effectLst/>
              <a:latin typeface="Source Sans Pro"/>
              <a:ea typeface="Source Sans Pro"/>
              <a:cs typeface="Source Sans Pro"/>
            </a:endParaRPr>
          </a:p>
          <a:p>
            <a:pPr marL="742950" lvl="1" indent="-285750" fontAlgn="base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000" b="1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Page Demande devis</a:t>
            </a:r>
            <a: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 : un utilisateur devra créer un compte utilisateur pour demander un devis ou écrire un article dans ce blog.</a:t>
            </a:r>
            <a:b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</a:br>
            <a: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Pour une demande de devis l’architecte devra recevoir une alerte.</a:t>
            </a:r>
            <a:b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</a:br>
            <a: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 Compte administrateur pour créer, modifier et supprimer des articles dans les bases de données </a:t>
            </a:r>
            <a:r>
              <a:rPr lang="fr-FR" sz="2000" u="none" strike="noStrike" kern="0" spc="0" dirty="0" err="1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Quote</a:t>
            </a:r>
            <a: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 et </a:t>
            </a:r>
            <a:r>
              <a:rPr lang="fr-FR" sz="2000" u="none" strike="noStrike" kern="0" spc="0" dirty="0" err="1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Comment_Quote</a:t>
            </a:r>
            <a: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.</a:t>
            </a:r>
            <a:b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</a:br>
            <a: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En cas de suppression d’un enregistrement dans </a:t>
            </a:r>
            <a:r>
              <a:rPr lang="fr-FR" sz="2000" u="none" strike="noStrike" kern="0" spc="0" dirty="0" err="1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Quote</a:t>
            </a:r>
            <a: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, les informations rattachées à cet enregistrement dans </a:t>
            </a:r>
            <a:r>
              <a:rPr lang="fr-FR" sz="2000" u="none" strike="noStrike" kern="0" spc="0" dirty="0" err="1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Comment_Quote</a:t>
            </a:r>
            <a:r>
              <a:rPr lang="fr-FR" sz="2000" u="none" strike="noStrike" kern="0" spc="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 </a:t>
            </a:r>
            <a: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seront également supprimés.</a:t>
            </a:r>
            <a:b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</a:br>
            <a: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 Compte utilisateur obligatoire pour écrire dans la page</a:t>
            </a:r>
            <a:endParaRPr lang="fr-FR" sz="2000" u="none" strike="noStrike" kern="0" spc="0" dirty="0">
              <a:solidFill>
                <a:srgbClr val="000000"/>
              </a:solidFill>
              <a:effectLst/>
              <a:latin typeface="Source Sans Pro"/>
              <a:ea typeface="Source Sans Pro"/>
              <a:cs typeface="Source Sans Pro"/>
            </a:endParaRPr>
          </a:p>
          <a:p>
            <a:pPr marL="742950" lvl="1" indent="-285750" fontAlgn="base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000" b="1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Page Contact</a:t>
            </a:r>
            <a:r>
              <a:rPr lang="fr-FR" sz="2000" u="none" strike="noStrike" kern="0" spc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Source Sans Pro"/>
              </a:rPr>
              <a:t> : localisation avec plan google et la possibilité d’envoyer un mail</a:t>
            </a:r>
            <a:endParaRPr lang="fr-FR" sz="2000" u="none" strike="noStrike" kern="0" spc="0" dirty="0">
              <a:solidFill>
                <a:srgbClr val="000000"/>
              </a:solidFill>
              <a:effectLst/>
              <a:latin typeface="Source Sans Pro"/>
              <a:ea typeface="Source Sans Pro"/>
              <a:cs typeface="Source Sans Pro"/>
            </a:endParaRPr>
          </a:p>
          <a:p>
            <a:endParaRPr lang="fr-FR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738E0BCA-1735-437A-8B28-ED4D03CE9B3E}"/>
              </a:ext>
            </a:extLst>
          </p:cNvPr>
          <p:cNvGraphicFramePr/>
          <p:nvPr/>
        </p:nvGraphicFramePr>
        <p:xfrm>
          <a:off x="2649979" y="742950"/>
          <a:ext cx="7910071" cy="2166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8744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DC082-8A45-449F-8D0C-36D1D5A0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5018"/>
            <a:ext cx="9601200" cy="1485900"/>
          </a:xfrm>
        </p:spPr>
        <p:txBody>
          <a:bodyPr/>
          <a:lstStyle/>
          <a:p>
            <a:r>
              <a:rPr lang="fr-FR" dirty="0"/>
              <a:t>MCD : Modèle Conceptuel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088F6-246C-4DE4-8537-EA55CFC8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CF6C91F-A302-4F61-88AB-986CB00E8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295400"/>
            <a:ext cx="11226967" cy="539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77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DC082-8A45-449F-8D0C-36D1D5A0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8900"/>
            <a:ext cx="9601200" cy="1485900"/>
          </a:xfrm>
        </p:spPr>
        <p:txBody>
          <a:bodyPr/>
          <a:lstStyle/>
          <a:p>
            <a:r>
              <a:rPr lang="fr-FR" dirty="0"/>
              <a:t>MLD : Modèle Logique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088F6-246C-4DE4-8537-EA55CFC8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574566C-F16C-4FD9-A2A2-9297FC083E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45"/>
          <a:stretch/>
        </p:blipFill>
        <p:spPr>
          <a:xfrm>
            <a:off x="1371600" y="857250"/>
            <a:ext cx="10193890" cy="592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32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DC082-8A45-449F-8D0C-36D1D5A0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50" y="82550"/>
            <a:ext cx="9601200" cy="1485900"/>
          </a:xfrm>
        </p:spPr>
        <p:txBody>
          <a:bodyPr/>
          <a:lstStyle/>
          <a:p>
            <a:r>
              <a:rPr lang="fr-FR" dirty="0"/>
              <a:t>Diagramme de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088F6-246C-4DE4-8537-EA55CFC8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CB9F53C-12B8-411B-A9F2-ACB00B9DD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515" y="780348"/>
            <a:ext cx="7947736" cy="60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89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DC082-8A45-449F-8D0C-36D1D5A0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50" y="82550"/>
            <a:ext cx="9601200" cy="1485900"/>
          </a:xfrm>
        </p:spPr>
        <p:txBody>
          <a:bodyPr/>
          <a:lstStyle/>
          <a:p>
            <a:r>
              <a:rPr lang="fr-FR" dirty="0"/>
              <a:t>Diagramme de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088F6-246C-4DE4-8537-EA55CFC8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DA0341F-A53B-41C7-971E-87D021428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12" y="1272693"/>
            <a:ext cx="11317987" cy="473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33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DC082-8A45-449F-8D0C-36D1D5A0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50" y="82550"/>
            <a:ext cx="9601200" cy="1485900"/>
          </a:xfrm>
        </p:spPr>
        <p:txBody>
          <a:bodyPr/>
          <a:lstStyle/>
          <a:p>
            <a:r>
              <a:rPr lang="fr-FR" dirty="0"/>
              <a:t>Diagramme de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088F6-246C-4DE4-8537-EA55CFC8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94AFED-08BF-4E82-B9D4-405AC5042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26" y="755477"/>
            <a:ext cx="10725150" cy="594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71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412</TotalTime>
  <Words>434</Words>
  <Application>Microsoft Office PowerPoint</Application>
  <PresentationFormat>Grand écran</PresentationFormat>
  <Paragraphs>58</Paragraphs>
  <Slides>18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Franklin Gothic Book</vt:lpstr>
      <vt:lpstr>Helvetica</vt:lpstr>
      <vt:lpstr>Montserrat</vt:lpstr>
      <vt:lpstr>Source Sans Pro</vt:lpstr>
      <vt:lpstr>Cadrage</vt:lpstr>
      <vt:lpstr>Site vitrine pour l’atelier APM architecture</vt:lpstr>
      <vt:lpstr>Structure du site</vt:lpstr>
      <vt:lpstr>Structure du site</vt:lpstr>
      <vt:lpstr>Structure du site</vt:lpstr>
      <vt:lpstr>MCD : Modèle Conceptuel des Données</vt:lpstr>
      <vt:lpstr>MLD : Modèle Logique des Données</vt:lpstr>
      <vt:lpstr>Diagramme de Classe</vt:lpstr>
      <vt:lpstr>Diagramme de Classe</vt:lpstr>
      <vt:lpstr>Diagramme de Classe</vt:lpstr>
      <vt:lpstr>Architecture Modèle-Vue-Contrôleur</vt:lpstr>
      <vt:lpstr>bdd.php</vt:lpstr>
      <vt:lpstr>Page « Demande devis » = quote</vt:lpstr>
      <vt:lpstr>quote.class.php</vt:lpstr>
      <vt:lpstr>quotePage.php</vt:lpstr>
      <vt:lpstr>Page « Demande devis » = quote</vt:lpstr>
      <vt:lpstr>Page « Affichage utilisateurs» = user </vt:lpstr>
      <vt:lpstr>Page « Accueil» = Affichage utilisateurs pour TP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vitrine pour un atelier d’architecture</dc:title>
  <dc:creator>patlay65@gmail.com</dc:creator>
  <cp:lastModifiedBy>patlay65@gmail.com</cp:lastModifiedBy>
  <cp:revision>32</cp:revision>
  <dcterms:created xsi:type="dcterms:W3CDTF">2021-01-10T13:33:26Z</dcterms:created>
  <dcterms:modified xsi:type="dcterms:W3CDTF">2021-01-11T08:32:10Z</dcterms:modified>
</cp:coreProperties>
</file>