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03/09/2021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03/09/2021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19" name="Straight Arrow Connector 18">
            <a:extLst>
              <a:ext uri="{FF2B5EF4-FFF2-40B4-BE49-F238E27FC236}">
                <a16:creationId xmlns:a16="http://schemas.microsoft.com/office/drawing/2014/main" id="{324CF72A-4C93-426B-8F2F-06EA866CB78C}"/>
              </a:ext>
            </a:extLst>
          </p:cNvPr>
          <p:cNvCxnSpPr/>
          <p:nvPr/>
        </p:nvCxnSpPr>
        <p:spPr>
          <a:xfrm flipH="1">
            <a:off x="4290060" y="1538514"/>
            <a:ext cx="1080226" cy="4351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Google Shape;226;p34">
            <a:extLst>
              <a:ext uri="{FF2B5EF4-FFF2-40B4-BE49-F238E27FC236}">
                <a16:creationId xmlns:a16="http://schemas.microsoft.com/office/drawing/2014/main" id="{50D82E20-E698-4B5A-93A6-98D80D74665E}"/>
              </a:ext>
            </a:extLst>
          </p:cNvPr>
          <p:cNvSpPr txBox="1"/>
          <p:nvPr/>
        </p:nvSpPr>
        <p:spPr>
          <a:xfrm>
            <a:off x="5318363" y="1349237"/>
            <a:ext cx="1062414" cy="217430"/>
          </a:xfrm>
          <a:prstGeom prst="rect">
            <a:avLst/>
          </a:prstGeom>
          <a:noFill/>
          <a:ln w="25400" cap="flat" cmpd="sng">
            <a:no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session.user.id</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1538</Words>
  <Application>Microsoft Office PowerPoint</Application>
  <PresentationFormat>Widescreen</PresentationFormat>
  <Paragraphs>232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47</cp:revision>
  <dcterms:created xsi:type="dcterms:W3CDTF">2021-08-10T09:06:04Z</dcterms:created>
  <dcterms:modified xsi:type="dcterms:W3CDTF">2021-09-03T16:08:09Z</dcterms:modified>
</cp:coreProperties>
</file>