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dirty="0"/>
              <a:t>Esercizio 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users</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categories</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l’aggiornamento dell’albero: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endParaRPr lang="es-419" sz="1600" dirty="0"/>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76088" y="4208951"/>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lang="es-419" sz="1100" dirty="0">
              <a:solidFill>
                <a:schemeClr val="dk1"/>
              </a:solidFill>
              <a:latin typeface="Calibri"/>
              <a:ea typeface="Calibri"/>
              <a:cs typeface="Calibri"/>
              <a:sym typeface="Calibri"/>
            </a:endParaRPr>
          </a:p>
          <a:p>
            <a:pPr marL="0" marR="0" lvl="0" indent="0" rtl="0">
              <a:spcBef>
                <a:spcPts val="0"/>
              </a:spcBef>
              <a:spcAft>
                <a:spcPts val="0"/>
              </a:spcAft>
              <a:buNone/>
            </a:pPr>
            <a:r>
              <a:rPr lang="es-419" sz="1100" dirty="0" err="1">
                <a:solidFill>
                  <a:schemeClr val="dk1"/>
                </a:solidFill>
                <a:latin typeface="Calibri"/>
                <a:ea typeface="Calibri"/>
                <a:cs typeface="Calibri"/>
                <a:sym typeface="Calibri"/>
              </a:rPr>
              <a:t>errati</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19" name="Straight Arrow Connector 18">
            <a:extLst>
              <a:ext uri="{FF2B5EF4-FFF2-40B4-BE49-F238E27FC236}">
                <a16:creationId xmlns:a16="http://schemas.microsoft.com/office/drawing/2014/main" id="{324CF72A-4C93-426B-8F2F-06EA866CB78C}"/>
              </a:ext>
            </a:extLst>
          </p:cNvPr>
          <p:cNvCxnSpPr/>
          <p:nvPr/>
        </p:nvCxnSpPr>
        <p:spPr>
          <a:xfrm flipH="1">
            <a:off x="4290060" y="1538514"/>
            <a:ext cx="1080226" cy="4351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Google Shape;226;p34">
            <a:extLst>
              <a:ext uri="{FF2B5EF4-FFF2-40B4-BE49-F238E27FC236}">
                <a16:creationId xmlns:a16="http://schemas.microsoft.com/office/drawing/2014/main" id="{50D82E20-E698-4B5A-93A6-98D80D74665E}"/>
              </a:ext>
            </a:extLst>
          </p:cNvPr>
          <p:cNvSpPr txBox="1"/>
          <p:nvPr/>
        </p:nvSpPr>
        <p:spPr>
          <a:xfrm>
            <a:off x="5318363" y="1349237"/>
            <a:ext cx="1062414" cy="217430"/>
          </a:xfrm>
          <a:prstGeom prst="rect">
            <a:avLst/>
          </a:prstGeom>
          <a:noFill/>
          <a:ln w="25400" cap="flat" cmpd="sng">
            <a:no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session.user.id</a:t>
            </a:r>
            <a:endParaRPr sz="11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1569</Words>
  <Application>Microsoft Office PowerPoint</Application>
  <PresentationFormat>Widescreen</PresentationFormat>
  <Paragraphs>234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52</cp:revision>
  <dcterms:created xsi:type="dcterms:W3CDTF">2021-08-10T09:06:04Z</dcterms:created>
  <dcterms:modified xsi:type="dcterms:W3CDTF">2021-09-06T16:20:37Z</dcterms:modified>
</cp:coreProperties>
</file>