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p:scale>
          <a:sx n="75" d="100"/>
          <a:sy n="75"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13/08/2021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13/08/2021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306649"/>
            <a:ext cx="1171731" cy="18591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next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homepage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rgbClr val="FF0000"/>
                </a:solidFill>
                <a:latin typeface="Calibri"/>
                <a:ea typeface="Calibri"/>
                <a:cs typeface="Calibri"/>
                <a:sym typeface="Calibri"/>
              </a:rPr>
              <a:t>findAllCategories</a:t>
            </a:r>
            <a:r>
              <a:rPr lang="es-419" sz="1200" dirty="0">
                <a:solidFill>
                  <a:srgbClr val="FF0000"/>
                </a:solidFill>
                <a:latin typeface="Calibri"/>
                <a:ea typeface="Calibri"/>
                <a:cs typeface="Calibri"/>
                <a:sym typeface="Calibri"/>
              </a:rPr>
              <a:t>()</a:t>
            </a:r>
            <a:endParaRPr sz="1200" dirty="0">
              <a:solidFill>
                <a:srgbClr val="FF0000"/>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 …)</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…to be </a:t>
            </a:r>
            <a:r>
              <a:rPr lang="it-IT" dirty="0" err="1"/>
              <a:t>continued</a:t>
            </a:r>
            <a:endParaRPr lang="it-IT" dirty="0"/>
          </a:p>
        </p:txBody>
      </p:sp>
    </p:spTree>
    <p:extLst>
      <p:ext uri="{BB962C8B-B14F-4D97-AF65-F5344CB8AC3E}">
        <p14:creationId xmlns:p14="http://schemas.microsoft.com/office/powerpoint/2010/main" val="374124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lvl="0" indent="0">
              <a:spcBef>
                <a:spcPts val="0"/>
              </a:spcBef>
              <a:buSzPts val="1800"/>
              <a:buNone/>
            </a:pPr>
            <a:r>
              <a:rPr lang="en-US" sz="1600" dirty="0">
                <a:latin typeface="Courier New"/>
                <a:ea typeface="Courier New"/>
                <a:cs typeface="Courier New"/>
                <a:sym typeface="Courier New"/>
              </a:rPr>
              <a:t>KEY `id` (`categories`),  </a:t>
            </a:r>
          </a:p>
          <a:p>
            <a:pPr marL="0" lvl="0" indent="0">
              <a:spcBef>
                <a:spcPts val="0"/>
              </a:spcBef>
              <a:buSzPts val="1800"/>
              <a:buNone/>
            </a:pPr>
            <a:r>
              <a:rPr lang="en-US" sz="1600" dirty="0">
                <a:latin typeface="Courier New"/>
                <a:ea typeface="Courier New"/>
                <a:cs typeface="Courier New"/>
                <a:sym typeface="Courier New"/>
              </a:rPr>
              <a:t>CONSTRAINT `id` FOREIGN KEY (`categories`) 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 </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3987725"/>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4359766"/>
            <a:ext cx="5088562" cy="1298588"/>
            <a:chOff x="1492698" y="2670804"/>
            <a:chExt cx="5088562" cy="1298588"/>
          </a:xfrm>
        </p:grpSpPr>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5754" y="3506402"/>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229503"/>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4944558" y="2895602"/>
              <a:ext cx="209539" cy="333901"/>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90" y="2670804"/>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Move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6614864" y="4355213"/>
            <a:ext cx="1386298"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findCategoryByFather</a:t>
            </a:r>
            <a:r>
              <a:rPr lang="it-IT" dirty="0"/>
              <a:t>(</a:t>
            </a:r>
            <a:r>
              <a:rPr lang="it-IT" dirty="0" err="1"/>
              <a:t>fatherId</a:t>
            </a:r>
            <a:r>
              <a:rPr lang="it-IT" dirty="0"/>
              <a:t>)</a:t>
            </a:r>
          </a:p>
          <a:p>
            <a:pPr lvl="2"/>
            <a:r>
              <a:rPr lang="it-IT" dirty="0" err="1">
                <a:solidFill>
                  <a:srgbClr val="FF0000"/>
                </a:solidFill>
              </a:rPr>
              <a:t>findAllCategories</a:t>
            </a:r>
            <a:r>
              <a:rPr lang="it-IT" dirty="0">
                <a:solidFill>
                  <a:srgbClr val="FF0000"/>
                </a:solidFill>
              </a:rPr>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92500" lnSpcReduction="1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MoveCategory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err="1"/>
              <a:t>Destination</a:t>
            </a:r>
            <a:r>
              <a:rPr lang="it-IT" dirty="0"/>
              <a:t> </a:t>
            </a:r>
            <a:r>
              <a:rPr lang="it-IT" dirty="0" err="1"/>
              <a:t>Selection</a:t>
            </a:r>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1120</Words>
  <Application>Microsoft Office PowerPoint</Application>
  <PresentationFormat>Widescreen</PresentationFormat>
  <Paragraphs>137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homepage</vt:lpstr>
      <vt:lpstr>Event: …to be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15</cp:revision>
  <dcterms:created xsi:type="dcterms:W3CDTF">2021-08-10T09:06:04Z</dcterms:created>
  <dcterms:modified xsi:type="dcterms:W3CDTF">2021-08-13T09:38:49Z</dcterms:modified>
</cp:coreProperties>
</file>