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29/08/2021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29/08/2021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a:t>
            </a:r>
            <a:r>
              <a:rPr lang="en-US" sz="1600" dirty="0">
                <a:highlight>
                  <a:srgbClr val="FFFF00"/>
                </a:highlight>
                <a:latin typeface="Courier New"/>
                <a:ea typeface="Courier New"/>
                <a:cs typeface="Courier New"/>
                <a:sym typeface="Courier New"/>
              </a:rPr>
              <a:t>ON DELETE NO ACTION ON UPDATE NO ACTION</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a:t>
            </a:r>
          </a:p>
          <a:p>
            <a:pPr algn="just">
              <a:lnSpc>
                <a:spcPct val="120000"/>
              </a:lnSpc>
            </a:pPr>
            <a:r>
              <a:rPr lang="es-419" sz="2000" dirty="0"/>
              <a:t>Se la categoría </a:t>
            </a:r>
            <a:r>
              <a:rPr lang="es-419" sz="2000" dirty="0" err="1"/>
              <a:t>spostata</a:t>
            </a:r>
            <a:r>
              <a:rPr lang="es-419" sz="2000" dirty="0"/>
              <a:t> è un “</a:t>
            </a:r>
            <a:r>
              <a:rPr lang="es-419" sz="2000" dirty="0" err="1"/>
              <a:t>figlio</a:t>
            </a:r>
            <a:r>
              <a:rPr lang="es-419" sz="2000" dirty="0"/>
              <a:t> intermedio” (</a:t>
            </a:r>
            <a:r>
              <a:rPr lang="es-419" sz="2000" dirty="0" err="1"/>
              <a:t>quindi</a:t>
            </a:r>
            <a:r>
              <a:rPr lang="es-419" sz="2000" dirty="0"/>
              <a:t> ha “</a:t>
            </a:r>
            <a:r>
              <a:rPr lang="es-419" sz="2000" dirty="0" err="1"/>
              <a:t>fratelli</a:t>
            </a:r>
            <a:r>
              <a:rPr lang="es-419" sz="2000" dirty="0"/>
              <a:t>” con </a:t>
            </a:r>
            <a:r>
              <a:rPr lang="es-419" sz="2000" dirty="0" err="1"/>
              <a:t>codice</a:t>
            </a:r>
            <a:r>
              <a:rPr lang="es-419" sz="2000" dirty="0"/>
              <a:t> </a:t>
            </a:r>
            <a:r>
              <a:rPr lang="es-419" sz="2000" dirty="0" err="1"/>
              <a:t>maggiore</a:t>
            </a:r>
            <a:r>
              <a:rPr lang="es-419" sz="2000" dirty="0"/>
              <a:t>), dopo </a:t>
            </a:r>
            <a:r>
              <a:rPr lang="es-419" sz="2000" dirty="0" err="1"/>
              <a:t>il</a:t>
            </a:r>
            <a:r>
              <a:rPr lang="es-419" sz="2000" dirty="0"/>
              <a:t> </a:t>
            </a:r>
            <a:r>
              <a:rPr lang="es-419" sz="2000" dirty="0" err="1"/>
              <a:t>suo</a:t>
            </a:r>
            <a:r>
              <a:rPr lang="es-419" sz="2000" dirty="0"/>
              <a:t> </a:t>
            </a:r>
            <a:r>
              <a:rPr lang="es-419" sz="2000" dirty="0" err="1"/>
              <a:t>spostamento</a:t>
            </a:r>
            <a:r>
              <a:rPr lang="es-419" sz="2000" dirty="0"/>
              <a:t>, per </a:t>
            </a:r>
            <a:r>
              <a:rPr lang="es-419" sz="2000" dirty="0" err="1"/>
              <a:t>occupare</a:t>
            </a:r>
            <a:r>
              <a:rPr lang="es-419" sz="2000" dirty="0"/>
              <a:t> </a:t>
            </a:r>
            <a:r>
              <a:rPr lang="es-419" sz="2000" dirty="0" err="1"/>
              <a:t>il</a:t>
            </a:r>
            <a:r>
              <a:rPr lang="es-419" sz="2000" dirty="0"/>
              <a:t> </a:t>
            </a:r>
            <a:r>
              <a:rPr lang="es-419" sz="2000" dirty="0" err="1"/>
              <a:t>vuoto</a:t>
            </a:r>
            <a:r>
              <a:rPr lang="es-419" sz="2000" dirty="0"/>
              <a:t> </a:t>
            </a:r>
            <a:r>
              <a:rPr lang="es-419" sz="2000" dirty="0" err="1"/>
              <a:t>lasciato</a:t>
            </a:r>
            <a:r>
              <a:rPr lang="es-419" sz="2000" dirty="0"/>
              <a:t>, </a:t>
            </a:r>
            <a:r>
              <a:rPr lang="es-419" sz="2000" dirty="0" err="1"/>
              <a:t>il</a:t>
            </a:r>
            <a:r>
              <a:rPr lang="es-419" sz="2000" dirty="0"/>
              <a:t> </a:t>
            </a:r>
            <a:r>
              <a:rPr lang="es-419" sz="2000" dirty="0" err="1"/>
              <a:t>fratello</a:t>
            </a:r>
            <a:r>
              <a:rPr lang="es-419" sz="2000" dirty="0"/>
              <a:t> con </a:t>
            </a:r>
            <a:r>
              <a:rPr lang="es-419" sz="2000" dirty="0" err="1"/>
              <a:t>codice</a:t>
            </a:r>
            <a:r>
              <a:rPr lang="es-419" sz="2000" dirty="0"/>
              <a:t> </a:t>
            </a:r>
            <a:r>
              <a:rPr lang="es-419" sz="2000" dirty="0" err="1"/>
              <a:t>maggiore</a:t>
            </a:r>
            <a:r>
              <a:rPr lang="es-419" sz="2000" dirty="0"/>
              <a:t> viene </a:t>
            </a:r>
            <a:r>
              <a:rPr lang="es-419" sz="2000" dirty="0" err="1"/>
              <a:t>spostato</a:t>
            </a:r>
            <a:r>
              <a:rPr lang="es-419" sz="2000" dirty="0"/>
              <a:t> (con </a:t>
            </a:r>
            <a:r>
              <a:rPr lang="es-419" sz="2000" dirty="0" err="1"/>
              <a:t>tutto</a:t>
            </a:r>
            <a:r>
              <a:rPr lang="es-419" sz="2000" dirty="0"/>
              <a:t> </a:t>
            </a:r>
            <a:r>
              <a:rPr lang="es-419" sz="2000" dirty="0" err="1"/>
              <a:t>il</a:t>
            </a:r>
            <a:r>
              <a:rPr lang="es-419" sz="2000" dirty="0"/>
              <a:t> </a:t>
            </a:r>
            <a:r>
              <a:rPr lang="es-419" sz="2000" dirty="0" err="1"/>
              <a:t>suo</a:t>
            </a:r>
            <a:r>
              <a:rPr lang="es-419" sz="2000" dirty="0"/>
              <a:t> albero) al </a:t>
            </a:r>
            <a:r>
              <a:rPr lang="es-419" sz="2000" dirty="0" err="1"/>
              <a:t>suo</a:t>
            </a:r>
            <a:r>
              <a:rPr lang="es-419" sz="2000" dirty="0"/>
              <a:t> posto, con </a:t>
            </a:r>
            <a:r>
              <a:rPr lang="es-419" sz="2000" dirty="0" err="1"/>
              <a:t>conseguente</a:t>
            </a:r>
            <a:r>
              <a:rPr lang="es-419" sz="2000" dirty="0"/>
              <a:t> aggiornamento di </a:t>
            </a:r>
            <a:r>
              <a:rPr lang="es-419" sz="2000" dirty="0" err="1"/>
              <a:t>tutti</a:t>
            </a:r>
            <a:r>
              <a:rPr lang="es-419" sz="2000" dirty="0"/>
              <a:t> i </a:t>
            </a:r>
            <a:r>
              <a:rPr lang="es-419" sz="2000" dirty="0" err="1"/>
              <a:t>codici</a:t>
            </a:r>
            <a:r>
              <a:rPr lang="es-419" sz="2000" dirty="0"/>
              <a:t> </a:t>
            </a:r>
            <a:r>
              <a:rPr lang="es-419" sz="2000" dirty="0" err="1"/>
              <a:t>interessati</a:t>
            </a:r>
            <a:r>
              <a:rPr lang="es-419" sz="2000" dirty="0"/>
              <a:t> da </a:t>
            </a:r>
            <a:r>
              <a:rPr lang="es-419" sz="2000" dirty="0" err="1"/>
              <a:t>questo</a:t>
            </a:r>
            <a:r>
              <a:rPr lang="es-419" sz="2000" dirty="0"/>
              <a:t> aggiornamento.</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146209" y="3987725"/>
            <a:ext cx="137934" cy="287257"/>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8746" y="5195364"/>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577569"/>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4918465"/>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7550" y="4800693"/>
            <a:ext cx="31871" cy="117772"/>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483965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03473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45832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4658799" y="4274982"/>
            <a:ext cx="3451860"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dirty="0" err="1"/>
              <a:t>categoryId</a:t>
            </a:r>
            <a:r>
              <a:rPr lang="it-IT" dirty="0"/>
              <a:t>)</a:t>
            </a:r>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1445</Words>
  <Application>Microsoft Office PowerPoint</Application>
  <PresentationFormat>Widescreen</PresentationFormat>
  <Paragraphs>220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35</cp:revision>
  <dcterms:created xsi:type="dcterms:W3CDTF">2021-08-10T09:06:04Z</dcterms:created>
  <dcterms:modified xsi:type="dcterms:W3CDTF">2021-08-29T11:23:28Z</dcterms:modified>
</cp:coreProperties>
</file>