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HTML</a:t>
            </a:r>
          </a:p>
          <a:p>
            <a:endParaRPr lang="it-IT" dirty="0"/>
          </a:p>
          <a:p>
            <a:r>
              <a:rPr lang="it-IT" dirty="0"/>
              <a:t>Leonardo Guerra – 10524955</a:t>
            </a:r>
          </a:p>
          <a:p>
            <a:r>
              <a:rPr lang="it-IT" dirty="0"/>
              <a:t>Gaia Locchi – 10750598</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35000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368517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00502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40011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370089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54632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614929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69315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2348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5527" y="2371157"/>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60833" y="2989703"/>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19236" y="4596568"/>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764047"/>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85156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333069"/>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851560"/>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55221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460469" y="3631354"/>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209356" y="3965941"/>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3949548" y="4267978"/>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159706" y="4876650"/>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214341" y="29196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210133" y="32142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225426" y="35448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210132" y="38620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238162" y="420491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217146" y="452733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217146" y="488048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e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pPr lvl="1"/>
            <a:r>
              <a:rPr lang="it-IT" sz="2800" dirty="0"/>
              <a:t>francese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l’aggiornamento dell’albero: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Nella</a:t>
            </a:r>
            <a:r>
              <a:rPr lang="es-419" sz="1600" dirty="0"/>
              <a:t> </a:t>
            </a:r>
            <a:r>
              <a:rPr lang="es-419" sz="1600" dirty="0" err="1"/>
              <a:t>form</a:t>
            </a:r>
            <a:r>
              <a:rPr lang="es-419" sz="1600" dirty="0"/>
              <a:t> di </a:t>
            </a:r>
            <a:r>
              <a:rPr lang="es-419" sz="1600" dirty="0" err="1"/>
              <a:t>login</a:t>
            </a:r>
            <a:r>
              <a:rPr lang="es-419" sz="1600" dirty="0"/>
              <a:t> </a:t>
            </a:r>
            <a:r>
              <a:rPr lang="es-419" sz="1600" dirty="0" err="1"/>
              <a:t>sia</a:t>
            </a:r>
            <a:r>
              <a:rPr lang="es-419" sz="1600" dirty="0"/>
              <a:t> </a:t>
            </a:r>
            <a:r>
              <a:rPr lang="es-419" sz="1600" dirty="0" err="1"/>
              <a:t>username</a:t>
            </a:r>
            <a:r>
              <a:rPr lang="es-419" sz="1600" dirty="0"/>
              <a:t> che </a:t>
            </a:r>
            <a:r>
              <a:rPr lang="es-419" sz="1600" dirty="0" err="1"/>
              <a:t>password</a:t>
            </a:r>
            <a:r>
              <a:rPr lang="es-419" sz="1600" dirty="0"/>
              <a:t> </a:t>
            </a:r>
            <a:r>
              <a:rPr lang="es-419" sz="1600" dirty="0" err="1"/>
              <a:t>sono</a:t>
            </a:r>
            <a:r>
              <a:rPr lang="es-419" sz="1600" dirty="0"/>
              <a:t> </a:t>
            </a:r>
            <a:r>
              <a:rPr lang="es-419" sz="1600" dirty="0" err="1"/>
              <a:t>obbligatori</a:t>
            </a:r>
            <a:r>
              <a:rPr lang="es-419" sz="1600" dirty="0"/>
              <a:t>. </a:t>
            </a:r>
            <a:r>
              <a:rPr lang="es-419" sz="1600" dirty="0" err="1"/>
              <a:t>Nella</a:t>
            </a:r>
            <a:r>
              <a:rPr lang="es-419" sz="1600" dirty="0"/>
              <a:t> </a:t>
            </a:r>
            <a:r>
              <a:rPr lang="es-419" sz="1600" dirty="0" err="1"/>
              <a:t>creazione</a:t>
            </a:r>
            <a:r>
              <a:rPr lang="es-419" sz="1600" dirty="0"/>
              <a:t> di una </a:t>
            </a:r>
            <a:r>
              <a:rPr lang="es-419" sz="1600" dirty="0" err="1"/>
              <a:t>nuova</a:t>
            </a:r>
            <a:r>
              <a:rPr lang="es-419" sz="1600" dirty="0"/>
              <a:t> categoría, solo </a:t>
            </a:r>
            <a:r>
              <a:rPr lang="es-419" sz="1600" dirty="0" err="1"/>
              <a:t>il</a:t>
            </a:r>
            <a:r>
              <a:rPr lang="es-419" sz="1600" dirty="0"/>
              <a:t> </a:t>
            </a:r>
            <a:r>
              <a:rPr lang="es-419" sz="1600" dirty="0" err="1"/>
              <a:t>nome</a:t>
            </a:r>
            <a:r>
              <a:rPr lang="es-419" sz="1600" dirty="0"/>
              <a:t> </a:t>
            </a:r>
            <a:r>
              <a:rPr lang="es-419" sz="1600" dirty="0" err="1"/>
              <a:t>della</a:t>
            </a:r>
            <a:r>
              <a:rPr lang="es-419" sz="1600" dirty="0"/>
              <a:t> </a:t>
            </a:r>
            <a:r>
              <a:rPr lang="es-419" sz="1600" dirty="0" err="1"/>
              <a:t>nuova</a:t>
            </a:r>
            <a:r>
              <a:rPr lang="es-419" sz="1600" dirty="0"/>
              <a:t> categoría è </a:t>
            </a:r>
            <a:r>
              <a:rPr lang="es-419" sz="1600" dirty="0" err="1"/>
              <a:t>obbligatorio</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 (</a:t>
            </a:r>
            <a:r>
              <a:rPr lang="es-419" sz="1600" dirty="0" err="1"/>
              <a:t>quindi</a:t>
            </a:r>
            <a:r>
              <a:rPr lang="es-419" sz="1600" dirty="0"/>
              <a:t>, dopo </a:t>
            </a:r>
            <a:r>
              <a:rPr lang="es-419" sz="1600" dirty="0" err="1"/>
              <a:t>aver</a:t>
            </a:r>
            <a:r>
              <a:rPr lang="es-419" sz="1600" dirty="0"/>
              <a:t> </a:t>
            </a:r>
            <a:r>
              <a:rPr lang="es-419" sz="1600" dirty="0" err="1"/>
              <a:t>premuto</a:t>
            </a:r>
            <a:r>
              <a:rPr lang="es-419" sz="1600" dirty="0"/>
              <a:t> “</a:t>
            </a:r>
            <a:r>
              <a:rPr lang="es-419" sz="1600" dirty="0" err="1"/>
              <a:t>Sposta</a:t>
            </a:r>
            <a:r>
              <a:rPr lang="es-419" sz="1600" dirty="0"/>
              <a:t>” in </a:t>
            </a:r>
            <a:r>
              <a:rPr lang="es-419" sz="1600" dirty="0" err="1"/>
              <a:t>corrispondenza</a:t>
            </a:r>
            <a:r>
              <a:rPr lang="es-419" sz="1600" dirty="0"/>
              <a:t> di una categoría che non </a:t>
            </a:r>
            <a:r>
              <a:rPr lang="es-419" sz="1600" dirty="0" err="1"/>
              <a:t>sia</a:t>
            </a:r>
            <a:r>
              <a:rPr lang="es-419" sz="1600" dirty="0"/>
              <a:t> </a:t>
            </a:r>
            <a:r>
              <a:rPr lang="es-419" sz="1600" dirty="0" err="1"/>
              <a:t>radice</a:t>
            </a:r>
            <a:r>
              <a:rPr lang="es-419" sz="1600" dirty="0"/>
              <a:t>, </a:t>
            </a:r>
            <a:r>
              <a:rPr lang="es-419" sz="1600" dirty="0" err="1"/>
              <a:t>il</a:t>
            </a:r>
            <a:r>
              <a:rPr lang="es-419" sz="1600" dirty="0"/>
              <a:t> padre di </a:t>
            </a:r>
            <a:r>
              <a:rPr lang="es-419" sz="1600" dirty="0" err="1"/>
              <a:t>quella</a:t>
            </a:r>
            <a:r>
              <a:rPr lang="es-419" sz="1600" dirty="0"/>
              <a:t> categoría non </a:t>
            </a:r>
            <a:r>
              <a:rPr lang="es-419" sz="1600" dirty="0" err="1"/>
              <a:t>presenterà</a:t>
            </a:r>
            <a:r>
              <a:rPr lang="es-419" sz="1600" dirty="0"/>
              <a:t> lo “</a:t>
            </a:r>
            <a:r>
              <a:rPr lang="es-419" sz="1600" dirty="0" err="1"/>
              <a:t>Sposta</a:t>
            </a:r>
            <a:r>
              <a:rPr lang="es-419" sz="1600" dirty="0"/>
              <a:t> qui”), </a:t>
            </a:r>
            <a:r>
              <a:rPr lang="es-419" sz="1600" dirty="0" err="1"/>
              <a:t>nè</a:t>
            </a:r>
            <a:r>
              <a:rPr lang="es-419" sz="1600" dirty="0"/>
              <a:t> di uno </a:t>
            </a:r>
            <a:r>
              <a:rPr lang="es-419" sz="1600" dirty="0" err="1"/>
              <a:t>dei</a:t>
            </a:r>
            <a:r>
              <a:rPr lang="es-419" sz="1600" dirty="0"/>
              <a:t> </a:t>
            </a:r>
            <a:r>
              <a:rPr lang="es-419" sz="1600" dirty="0" err="1"/>
              <a:t>suoi</a:t>
            </a:r>
            <a:r>
              <a:rPr lang="es-419" sz="1600" dirty="0"/>
              <a:t> </a:t>
            </a:r>
            <a:r>
              <a:rPr lang="es-419" sz="1600" dirty="0" err="1"/>
              <a:t>figli</a:t>
            </a:r>
            <a:r>
              <a:rPr lang="es-419" sz="1600" dirty="0"/>
              <a:t> (anche </a:t>
            </a:r>
            <a:r>
              <a:rPr lang="es-419" sz="1600" dirty="0" err="1"/>
              <a:t>indiretti</a:t>
            </a:r>
            <a:r>
              <a:rPr lang="es-419" sz="1600" dirty="0"/>
              <a:t>).</a:t>
            </a:r>
          </a:p>
          <a:p>
            <a:pPr algn="just">
              <a:lnSpc>
                <a:spcPct val="120000"/>
              </a:lnSpc>
            </a:pPr>
            <a:r>
              <a:rPr lang="es-419" sz="1600" b="1" dirty="0" err="1"/>
              <a:t>Funzione</a:t>
            </a:r>
            <a:r>
              <a:rPr lang="es-419" sz="1600" b="1" dirty="0"/>
              <a:t> di </a:t>
            </a:r>
            <a:r>
              <a:rPr lang="es-419" sz="1600" b="1" dirty="0" err="1"/>
              <a:t>ricalcolo</a:t>
            </a:r>
            <a:r>
              <a:rPr lang="es-419" sz="1600" dirty="0"/>
              <a:t>: se la categoría </a:t>
            </a:r>
            <a:r>
              <a:rPr lang="es-419" sz="1600" dirty="0" err="1"/>
              <a:t>spostata</a:t>
            </a:r>
            <a:r>
              <a:rPr lang="es-419" sz="1600" dirty="0"/>
              <a:t> è un “</a:t>
            </a:r>
            <a:r>
              <a:rPr lang="es-419" sz="1600" dirty="0" err="1"/>
              <a:t>figlio</a:t>
            </a:r>
            <a:r>
              <a:rPr lang="es-419" sz="1600" dirty="0"/>
              <a:t> intermedio” di una </a:t>
            </a:r>
            <a:r>
              <a:rPr lang="es-419" sz="1600" dirty="0" err="1"/>
              <a:t>categoria</a:t>
            </a:r>
            <a:r>
              <a:rPr lang="es-419" sz="1600" dirty="0"/>
              <a:t>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del </a:t>
            </a:r>
            <a:r>
              <a:rPr lang="es-419" sz="1600" dirty="0" err="1"/>
              <a:t>suo</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endParaRPr lang="es-419" sz="1600" dirty="0"/>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19" name="Straight Arrow Connector 18">
            <a:extLst>
              <a:ext uri="{FF2B5EF4-FFF2-40B4-BE49-F238E27FC236}">
                <a16:creationId xmlns:a16="http://schemas.microsoft.com/office/drawing/2014/main" id="{324CF72A-4C93-426B-8F2F-06EA866CB78C}"/>
              </a:ext>
            </a:extLst>
          </p:cNvPr>
          <p:cNvCxnSpPr/>
          <p:nvPr/>
        </p:nvCxnSpPr>
        <p:spPr>
          <a:xfrm flipH="1">
            <a:off x="4290060" y="1538514"/>
            <a:ext cx="1080226" cy="4351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Google Shape;226;p34">
            <a:extLst>
              <a:ext uri="{FF2B5EF4-FFF2-40B4-BE49-F238E27FC236}">
                <a16:creationId xmlns:a16="http://schemas.microsoft.com/office/drawing/2014/main" id="{50D82E20-E698-4B5A-93A6-98D80D74665E}"/>
              </a:ext>
            </a:extLst>
          </p:cNvPr>
          <p:cNvSpPr txBox="1"/>
          <p:nvPr/>
        </p:nvSpPr>
        <p:spPr>
          <a:xfrm>
            <a:off x="5318363" y="1349237"/>
            <a:ext cx="1062414" cy="217430"/>
          </a:xfrm>
          <a:prstGeom prst="rect">
            <a:avLst/>
          </a:prstGeom>
          <a:noFill/>
          <a:ln w="25400" cap="flat" cmpd="sng">
            <a:no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session.user.id</a:t>
            </a:r>
            <a:endParaRPr sz="11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1569</Words>
  <Application>Microsoft Office PowerPoint</Application>
  <PresentationFormat>Widescreen</PresentationFormat>
  <Paragraphs>233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e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50</cp:revision>
  <dcterms:created xsi:type="dcterms:W3CDTF">2021-08-10T09:06:04Z</dcterms:created>
  <dcterms:modified xsi:type="dcterms:W3CDTF">2021-09-05T16:10:41Z</dcterms:modified>
</cp:coreProperties>
</file>