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099760E1-E7F1-488C-B0CE-ECEC3502D9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1288</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28</cp:revision>
  <dcterms:created xsi:type="dcterms:W3CDTF">2021-08-10T09:06:04Z</dcterms:created>
  <dcterms:modified xsi:type="dcterms:W3CDTF">2021-08-14T18:06:14Z</dcterms:modified>
</cp:coreProperties>
</file>