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p:scale>
          <a:sx n="100" d="100"/>
          <a:sy n="100" d="100"/>
        </p:scale>
        <p:origin x="81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a:t>
            </a:r>
          </a:p>
        </p:txBody>
      </p:sp>
    </p:spTree>
    <p:extLst>
      <p:ext uri="{BB962C8B-B14F-4D97-AF65-F5344CB8AC3E}">
        <p14:creationId xmlns:p14="http://schemas.microsoft.com/office/powerpoint/2010/main" val="423228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nome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cognome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Utente</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nome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codice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a:solidFill>
                  <a:schemeClr val="dk1"/>
                </a:solidFill>
                <a:latin typeface="Calibri"/>
                <a:ea typeface="Calibri"/>
                <a:cs typeface="Calibri"/>
                <a:sym typeface="Calibri"/>
              </a:rPr>
              <a:t>Categoria</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a:t>figlio di</a:t>
            </a:r>
          </a:p>
        </p:txBody>
      </p:sp>
      <p:sp>
        <p:nvSpPr>
          <p:cNvPr id="41" name="TextBox 40">
            <a:extLst>
              <a:ext uri="{FF2B5EF4-FFF2-40B4-BE49-F238E27FC236}">
                <a16:creationId xmlns:a16="http://schemas.microsoft.com/office/drawing/2014/main" id="{397A03F0-0D91-414E-938E-839D6727B4EB}"/>
              </a:ext>
            </a:extLst>
          </p:cNvPr>
          <p:cNvSpPr txBox="1"/>
          <p:nvPr/>
        </p:nvSpPr>
        <p:spPr>
          <a:xfrm>
            <a:off x="5662914" y="3588400"/>
            <a:ext cx="967014" cy="369332"/>
          </a:xfrm>
          <a:prstGeom prst="rect">
            <a:avLst/>
          </a:prstGeom>
          <a:noFill/>
        </p:spPr>
        <p:txBody>
          <a:bodyPr wrap="square" rtlCol="0">
            <a:spAutoFit/>
          </a:bodyPr>
          <a:lstStyle/>
          <a:p>
            <a:pPr algn="r"/>
            <a:r>
              <a:rPr lang="it-IT" dirty="0"/>
              <a:t>padre di</a:t>
            </a:r>
          </a:p>
        </p:txBody>
      </p:sp>
    </p:spTree>
    <p:extLst>
      <p:ext uri="{BB962C8B-B14F-4D97-AF65-F5344CB8AC3E}">
        <p14:creationId xmlns:p14="http://schemas.microsoft.com/office/powerpoint/2010/main" val="2826830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345</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Catalogazione di immagini</vt:lpstr>
      <vt:lpstr>Analisi dei dati</vt:lpstr>
      <vt:lpstr>Database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Gaia Locchi</cp:lastModifiedBy>
  <cp:revision>1</cp:revision>
  <dcterms:created xsi:type="dcterms:W3CDTF">2021-08-10T09:06:04Z</dcterms:created>
  <dcterms:modified xsi:type="dcterms:W3CDTF">2021-08-10T10:08:38Z</dcterms:modified>
</cp:coreProperties>
</file>