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4" r:id="rId8"/>
    <p:sldId id="263" r:id="rId9"/>
    <p:sldId id="265" r:id="rId10"/>
    <p:sldId id="266" r:id="rId11"/>
    <p:sldId id="267" r:id="rId12"/>
    <p:sldId id="269" r:id="rId13"/>
    <p:sldId id="272" r:id="rId14"/>
    <p:sldId id="273" r:id="rId15"/>
    <p:sldId id="274" r:id="rId16"/>
    <p:sldId id="275"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4806"/>
    <a:srgbClr val="338DCD"/>
    <a:srgbClr val="00B050"/>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7"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BDFC-77D6-4D2D-90C7-C501691E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268545B-876C-49EC-9BD8-713A64F860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8CD4E504-D8D1-4826-A092-51BE7DDB7FB8}"/>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44F890F3-E66F-43B0-8AC9-9BEC35EBAC3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46DC6FC-B80D-4EC1-BB79-9B45D1E2B636}"/>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16150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722B-6EF9-4087-BC69-DFA4CEEF9FD5}"/>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71280D0-06E5-4ADE-B864-34C6512B2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22528A8-9BE7-4A10-82F7-0CEDF9155697}"/>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0BA97214-370B-4D45-AD3C-9C1A0D1449A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23663132-A920-4861-B738-8E18C696700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837677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0EB0E5-015B-428B-B4DB-D70FB29312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3C30F1F4-14BD-44BA-BB2A-EDFCBB4E6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94FC567F-7D75-4D0E-8D67-F96E530D63DB}"/>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29EDF305-4184-4410-94F4-B8F6AA2255E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242199B-F1AC-4F25-B65D-8295116BCF3F}"/>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19183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06F8D-EDB1-41DC-8A13-03F4A1B5569C}"/>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A53441-539B-4541-869A-0CD877377F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03299D9-1A36-49C8-A042-D8DF4A35BDF4}"/>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62066E0C-8360-405F-939C-C873954F508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9FA433DB-71E0-48EC-BC67-F9BCA66EB337}"/>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49899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78BB-4608-45E6-8D4C-3BD7EE1B94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16107CC-8451-4BA9-8E60-43A92810E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BA2B5-6D45-47AE-B77E-AAB78B185F5F}"/>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7EDB167C-EF8E-4DBC-9D01-3DA7DED8673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285CC84-CFEF-48F3-B95E-2D84F7DF4659}"/>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1902070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531C-E7BD-4FEA-BE2C-8D18CE788421}"/>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69480EE4-859C-4578-934B-06CC96320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7D652A92-37F1-4F7A-A4B2-BF0847F65F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DDDC9B5-0DD9-4DA1-8E04-91CCF5768206}"/>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DCCE796F-6634-4A23-AA13-0D8968FA371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833BCE89-958D-4677-BD12-4397D08181CB}"/>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696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5F0F-026F-4441-80C1-7207A5CA43EB}"/>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8E5BC7F6-FF9C-4FFE-85AC-09DE733E6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9477D7-9BFB-427D-8C54-90613C6BF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C02E78E5-0A77-4964-8B8A-65AFB8935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B82225-4874-47C8-BF9B-2ED9962C7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2E6C6A8D-570F-4B7D-AEDF-97C7C4FF62E7}"/>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8" name="Footer Placeholder 7">
            <a:extLst>
              <a:ext uri="{FF2B5EF4-FFF2-40B4-BE49-F238E27FC236}">
                <a16:creationId xmlns:a16="http://schemas.microsoft.com/office/drawing/2014/main" id="{1D4CA582-F963-4C7E-B47F-7BA8F17297FB}"/>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5A3D427D-19C6-4B2D-AB05-E94437AB76CA}"/>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27136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C6F1-D190-4C73-B819-9F9958DAA32F}"/>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24A6B26-1927-4748-A6F9-9AA89D98C43D}"/>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4" name="Footer Placeholder 3">
            <a:extLst>
              <a:ext uri="{FF2B5EF4-FFF2-40B4-BE49-F238E27FC236}">
                <a16:creationId xmlns:a16="http://schemas.microsoft.com/office/drawing/2014/main" id="{B8F914F2-6183-4456-82CB-C7C06D733A45}"/>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6E4582AA-CB9C-4E20-9776-F0442D12AAA3}"/>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71822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BD4E72-D020-40B7-BF88-321DC9A9DBF0}"/>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3" name="Footer Placeholder 2">
            <a:extLst>
              <a:ext uri="{FF2B5EF4-FFF2-40B4-BE49-F238E27FC236}">
                <a16:creationId xmlns:a16="http://schemas.microsoft.com/office/drawing/2014/main" id="{F0208A5A-4AD0-4D1D-A0D0-CC049E3E2A6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C49256FA-CAA1-441A-87EB-762B54A81EA2}"/>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939878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7CE1-872E-466D-89CB-638C0BD68F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D28E634D-F2D5-493D-A46E-6DFE7CAC0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6D2FFF20-E680-4723-8554-26A80533A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94E-82E4-4D63-A613-931E6526DA7E}"/>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B6CFF6A9-0CFF-4204-9C5A-FFD766F5F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7B9AC55D-831E-4B29-8831-57B6943779C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428889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481D-2FAD-4390-BDA7-129E5399EC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86A926FE-D70D-424B-AFA3-777E2773E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1A10C2EA-EDE6-4BFC-88E4-79A6B1496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F35C9-885B-4F69-AA49-339990D94F33}"/>
              </a:ext>
            </a:extLst>
          </p:cNvPr>
          <p:cNvSpPr>
            <a:spLocks noGrp="1"/>
          </p:cNvSpPr>
          <p:nvPr>
            <p:ph type="dt" sz="half" idx="10"/>
          </p:nvPr>
        </p:nvSpPr>
        <p:spPr/>
        <p:txBody>
          <a:bodyPr/>
          <a:lstStyle/>
          <a:p>
            <a:fld id="{6827A07F-CDAE-45FF-85DA-E6BC08AA5269}" type="datetimeFigureOut">
              <a:rPr lang="it-IT" smtClean="0"/>
              <a:t>20/08/2021</a:t>
            </a:fld>
            <a:endParaRPr lang="it-IT"/>
          </a:p>
        </p:txBody>
      </p:sp>
      <p:sp>
        <p:nvSpPr>
          <p:cNvPr id="6" name="Footer Placeholder 5">
            <a:extLst>
              <a:ext uri="{FF2B5EF4-FFF2-40B4-BE49-F238E27FC236}">
                <a16:creationId xmlns:a16="http://schemas.microsoft.com/office/drawing/2014/main" id="{ACF947DF-1982-4F6B-B3D1-645B04B14875}"/>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AF26F145-A5BE-4807-9054-1548148064BD}"/>
              </a:ext>
            </a:extLst>
          </p:cNvPr>
          <p:cNvSpPr>
            <a:spLocks noGrp="1"/>
          </p:cNvSpPr>
          <p:nvPr>
            <p:ph type="sldNum" sz="quarter" idx="12"/>
          </p:nvPr>
        </p:nvSpPr>
        <p:spPr/>
        <p:txBody>
          <a:bodyPr/>
          <a:lstStyle/>
          <a:p>
            <a:fld id="{02F59EF5-4D48-4C2B-8977-632FCE8DDE28}" type="slidenum">
              <a:rPr lang="it-IT" smtClean="0"/>
              <a:t>‹#›</a:t>
            </a:fld>
            <a:endParaRPr lang="it-IT"/>
          </a:p>
        </p:txBody>
      </p:sp>
    </p:spTree>
    <p:extLst>
      <p:ext uri="{BB962C8B-B14F-4D97-AF65-F5344CB8AC3E}">
        <p14:creationId xmlns:p14="http://schemas.microsoft.com/office/powerpoint/2010/main" val="3031896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C861A8-8B01-4CD7-85CB-A8B4AF511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3AC85E11-412A-4571-909F-B69C66BAE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92BE133-3301-4CE1-A35A-766192AC19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7A07F-CDAE-45FF-85DA-E6BC08AA5269}" type="datetimeFigureOut">
              <a:rPr lang="it-IT" smtClean="0"/>
              <a:t>20/08/2021</a:t>
            </a:fld>
            <a:endParaRPr lang="it-IT"/>
          </a:p>
        </p:txBody>
      </p:sp>
      <p:sp>
        <p:nvSpPr>
          <p:cNvPr id="5" name="Footer Placeholder 4">
            <a:extLst>
              <a:ext uri="{FF2B5EF4-FFF2-40B4-BE49-F238E27FC236}">
                <a16:creationId xmlns:a16="http://schemas.microsoft.com/office/drawing/2014/main" id="{AFD9CFB5-20F8-47DF-AC9A-0ACAFE636E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D6100D40-DFE4-4C8B-BFE8-7B0F1C8F3F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59EF5-4D48-4C2B-8977-632FCE8DDE28}" type="slidenum">
              <a:rPr lang="it-IT" smtClean="0"/>
              <a:t>‹#›</a:t>
            </a:fld>
            <a:endParaRPr lang="it-IT"/>
          </a:p>
        </p:txBody>
      </p:sp>
    </p:spTree>
    <p:extLst>
      <p:ext uri="{BB962C8B-B14F-4D97-AF65-F5344CB8AC3E}">
        <p14:creationId xmlns:p14="http://schemas.microsoft.com/office/powerpoint/2010/main" val="1262511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DB0A-211C-4DA0-9D57-B753E27ABE0C}"/>
              </a:ext>
            </a:extLst>
          </p:cNvPr>
          <p:cNvSpPr>
            <a:spLocks noGrp="1"/>
          </p:cNvSpPr>
          <p:nvPr>
            <p:ph type="ctrTitle"/>
          </p:nvPr>
        </p:nvSpPr>
        <p:spPr/>
        <p:txBody>
          <a:bodyPr/>
          <a:lstStyle/>
          <a:p>
            <a:r>
              <a:rPr lang="it-IT" dirty="0"/>
              <a:t>Catalogazione di immagini</a:t>
            </a:r>
          </a:p>
        </p:txBody>
      </p:sp>
      <p:sp>
        <p:nvSpPr>
          <p:cNvPr id="3" name="Subtitle 2">
            <a:extLst>
              <a:ext uri="{FF2B5EF4-FFF2-40B4-BE49-F238E27FC236}">
                <a16:creationId xmlns:a16="http://schemas.microsoft.com/office/drawing/2014/main" id="{2B0576AB-E3F3-4921-97E5-98396B9DB395}"/>
              </a:ext>
            </a:extLst>
          </p:cNvPr>
          <p:cNvSpPr>
            <a:spLocks noGrp="1"/>
          </p:cNvSpPr>
          <p:nvPr>
            <p:ph type="subTitle" idx="1"/>
          </p:nvPr>
        </p:nvSpPr>
        <p:spPr/>
        <p:txBody>
          <a:bodyPr/>
          <a:lstStyle/>
          <a:p>
            <a:r>
              <a:rPr lang="it-IT" dirty="0"/>
              <a:t>Esercizio 3 – Versione HTML</a:t>
            </a:r>
          </a:p>
        </p:txBody>
      </p:sp>
    </p:spTree>
    <p:extLst>
      <p:ext uri="{BB962C8B-B14F-4D97-AF65-F5344CB8AC3E}">
        <p14:creationId xmlns:p14="http://schemas.microsoft.com/office/powerpoint/2010/main" val="423228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login</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77902"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CheckLogin</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3372962"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UserDAO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5268023"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7163084"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3" name="Google Shape;150;p28">
            <a:extLst>
              <a:ext uri="{FF2B5EF4-FFF2-40B4-BE49-F238E27FC236}">
                <a16:creationId xmlns:a16="http://schemas.microsoft.com/office/drawing/2014/main" id="{1C95E8F2-627C-4DDA-986E-23C612987E20}"/>
              </a:ext>
            </a:extLst>
          </p:cNvPr>
          <p:cNvSpPr/>
          <p:nvPr/>
        </p:nvSpPr>
        <p:spPr>
          <a:xfrm>
            <a:off x="9058145" y="1690688"/>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stCxn id="9" idx="2"/>
          </p:cNvCxnSpPr>
          <p:nvPr/>
        </p:nvCxnSpPr>
        <p:spPr>
          <a:xfrm>
            <a:off x="2090673" y="212641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3975936"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5861199"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7746462"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983B00-BF2B-424A-B8E1-48839F3A94B3}"/>
              </a:ext>
            </a:extLst>
          </p:cNvPr>
          <p:cNvCxnSpPr/>
          <p:nvPr/>
        </p:nvCxnSpPr>
        <p:spPr>
          <a:xfrm>
            <a:off x="9737176" y="2117188"/>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3428928"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p:nvPr/>
        </p:nvCxnSpPr>
        <p:spPr>
          <a:xfrm>
            <a:off x="2212984" y="263718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p:nvPr/>
        </p:nvCxnSpPr>
        <p:spPr>
          <a:xfrm>
            <a:off x="2212983" y="296186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5544589" y="376562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p:cNvCxnSpPr>
          <p:nvPr/>
        </p:nvCxnSpPr>
        <p:spPr>
          <a:xfrm>
            <a:off x="2212984" y="3853134"/>
            <a:ext cx="353923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7433381" y="455434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4641859"/>
            <a:ext cx="54280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Google Shape;150;p28">
            <a:extLst>
              <a:ext uri="{FF2B5EF4-FFF2-40B4-BE49-F238E27FC236}">
                <a16:creationId xmlns:a16="http://schemas.microsoft.com/office/drawing/2014/main" id="{034C31C1-9628-4ECA-BC71-E0893CC04597}"/>
              </a:ext>
            </a:extLst>
          </p:cNvPr>
          <p:cNvSpPr/>
          <p:nvPr/>
        </p:nvSpPr>
        <p:spPr>
          <a:xfrm rot="16200000">
            <a:off x="9424099" y="552858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697DF3EB-2C51-4AE7-A91D-4C24FB0B508A}"/>
              </a:ext>
            </a:extLst>
          </p:cNvPr>
          <p:cNvCxnSpPr>
            <a:cxnSpLocks/>
          </p:cNvCxnSpPr>
          <p:nvPr/>
        </p:nvCxnSpPr>
        <p:spPr>
          <a:xfrm>
            <a:off x="2212983" y="5616099"/>
            <a:ext cx="74187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C6129FB-31DC-4CA2-8059-FF7DCCDA3992}"/>
              </a:ext>
            </a:extLst>
          </p:cNvPr>
          <p:cNvCxnSpPr/>
          <p:nvPr/>
        </p:nvCxnSpPr>
        <p:spPr>
          <a:xfrm>
            <a:off x="9846162" y="5616099"/>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76912" y="2173348"/>
            <a:ext cx="1722579" cy="43572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UserDAO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187417" y="2695007"/>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checkCredentials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2619473" y="298638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3" name="Google Shape;225;p34">
            <a:extLst>
              <a:ext uri="{FF2B5EF4-FFF2-40B4-BE49-F238E27FC236}">
                <a16:creationId xmlns:a16="http://schemas.microsoft.com/office/drawing/2014/main" id="{17FB5368-0676-440B-95B0-7EF4593EF17A}"/>
              </a:ext>
            </a:extLst>
          </p:cNvPr>
          <p:cNvSpPr txBox="1"/>
          <p:nvPr/>
        </p:nvSpPr>
        <p:spPr>
          <a:xfrm>
            <a:off x="327719" y="3041463"/>
            <a:ext cx="1150183"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checkLogin</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username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password</a:t>
            </a:r>
            <a:endParaRPr sz="1400" dirty="0">
              <a:solidFill>
                <a:schemeClr val="dk1"/>
              </a:solidFill>
              <a:latin typeface="Calibri"/>
              <a:ea typeface="Calibri"/>
              <a:cs typeface="Calibri"/>
              <a:sym typeface="Calibri"/>
            </a:endParaRPr>
          </a:p>
        </p:txBody>
      </p:sp>
      <p:sp>
        <p:nvSpPr>
          <p:cNvPr id="44" name="Google Shape;225;p34">
            <a:extLst>
              <a:ext uri="{FF2B5EF4-FFF2-40B4-BE49-F238E27FC236}">
                <a16:creationId xmlns:a16="http://schemas.microsoft.com/office/drawing/2014/main" id="{8EC4F8CB-950D-4FAC-87A9-7CA3312DF8FF}"/>
              </a:ext>
            </a:extLst>
          </p:cNvPr>
          <p:cNvSpPr txBox="1"/>
          <p:nvPr/>
        </p:nvSpPr>
        <p:spPr>
          <a:xfrm>
            <a:off x="349110" y="4081667"/>
            <a:ext cx="962224"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index.html</a:t>
            </a:r>
            <a:endParaRPr sz="14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35634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43237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setAttribute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7" name="Google Shape;225;p34">
            <a:extLst>
              <a:ext uri="{FF2B5EF4-FFF2-40B4-BE49-F238E27FC236}">
                <a16:creationId xmlns:a16="http://schemas.microsoft.com/office/drawing/2014/main" id="{D5A2D19D-D1EC-44AF-BD58-DF2701EFB91D}"/>
              </a:ext>
            </a:extLst>
          </p:cNvPr>
          <p:cNvSpPr txBox="1"/>
          <p:nvPr/>
        </p:nvSpPr>
        <p:spPr>
          <a:xfrm>
            <a:off x="2195920" y="5290490"/>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username</a:t>
            </a:r>
            <a:r>
              <a:rPr lang="es-419" sz="1200" dirty="0">
                <a:solidFill>
                  <a:schemeClr val="dk1"/>
                </a:solidFill>
                <a:latin typeface="Calibri"/>
                <a:ea typeface="Calibri"/>
                <a:cs typeface="Calibri"/>
                <a:sym typeface="Calibri"/>
              </a:rPr>
              <a:t> != </a:t>
            </a:r>
            <a:r>
              <a:rPr lang="es-419" sz="1200" dirty="0" err="1">
                <a:solidFill>
                  <a:schemeClr val="dk1"/>
                </a:solidFill>
                <a:latin typeface="Calibri"/>
                <a:ea typeface="Calibri"/>
                <a:cs typeface="Calibri"/>
                <a:sym typeface="Calibri"/>
              </a:rPr>
              <a:t>null</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8" name="Google Shape;225;p34">
            <a:extLst>
              <a:ext uri="{FF2B5EF4-FFF2-40B4-BE49-F238E27FC236}">
                <a16:creationId xmlns:a16="http://schemas.microsoft.com/office/drawing/2014/main" id="{41C71058-AD86-4F57-9C1A-EB84CD1510AA}"/>
              </a:ext>
            </a:extLst>
          </p:cNvPr>
          <p:cNvSpPr txBox="1"/>
          <p:nvPr/>
        </p:nvSpPr>
        <p:spPr>
          <a:xfrm>
            <a:off x="10022981" y="5097608"/>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55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go to home</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“homepage.html”)</a:t>
            </a:r>
            <a:endParaRPr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722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create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CreateCategory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 ()</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402514" cy="194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createCategory</a:t>
            </a:r>
            <a:r>
              <a:rPr lang="es-419" sz="1200" dirty="0">
                <a:latin typeface="Calibri"/>
                <a:ea typeface="Calibri"/>
                <a:cs typeface="Calibri"/>
                <a:sym typeface="Calibri"/>
              </a:rPr>
              <a:t>(</a:t>
            </a:r>
            <a:r>
              <a:rPr lang="es-419" sz="1200" dirty="0" err="1">
                <a:latin typeface="Calibri"/>
                <a:ea typeface="Calibri"/>
                <a:cs typeface="Calibri"/>
                <a:sym typeface="Calibri"/>
              </a:rPr>
              <a:t>name</a:t>
            </a:r>
            <a:r>
              <a:rPr lang="es-419" sz="1200" dirty="0">
                <a:latin typeface="Calibri"/>
                <a:ea typeface="Calibri"/>
                <a:cs typeface="Calibri"/>
                <a:sym typeface="Calibri"/>
              </a:rPr>
              <a:t>, </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10681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createCategory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name</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4348041"/>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3" name="Straight Arrow Connector 32">
            <a:extLst>
              <a:ext uri="{FF2B5EF4-FFF2-40B4-BE49-F238E27FC236}">
                <a16:creationId xmlns:a16="http://schemas.microsoft.com/office/drawing/2014/main" id="{DFD6C6A6-CF97-4302-8F0B-97EA1B0AB829}"/>
              </a:ext>
            </a:extLst>
          </p:cNvPr>
          <p:cNvCxnSpPr/>
          <p:nvPr/>
        </p:nvCxnSpPr>
        <p:spPr>
          <a:xfrm>
            <a:off x="7383306" y="4014602"/>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Google Shape;225;p34">
            <a:extLst>
              <a:ext uri="{FF2B5EF4-FFF2-40B4-BE49-F238E27FC236}">
                <a16:creationId xmlns:a16="http://schemas.microsoft.com/office/drawing/2014/main" id="{E6AB3F01-9AE1-4357-924F-25038A065006}"/>
              </a:ext>
            </a:extLst>
          </p:cNvPr>
          <p:cNvSpPr txBox="1"/>
          <p:nvPr/>
        </p:nvSpPr>
        <p:spPr>
          <a:xfrm>
            <a:off x="7426255" y="3537846"/>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917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a:t>
            </a:r>
            <a:r>
              <a:rPr lang="it-IT" dirty="0" err="1"/>
              <a:t>select</a:t>
            </a:r>
            <a:r>
              <a:rPr lang="it-IT" dirty="0"/>
              <a:t>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SelectCategory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1" y="1690688"/>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ctx</a:t>
            </a:r>
            <a:endParaRPr sz="1800" b="1" dirty="0">
              <a:solidFill>
                <a:schemeClr val="dk1"/>
              </a:solidFill>
              <a:latin typeface="Calibri"/>
              <a:ea typeface="Calibri"/>
              <a:cs typeface="Calibri"/>
              <a:sym typeface="Calibri"/>
            </a:endParaRPr>
          </a:p>
        </p:txBody>
      </p:sp>
      <p:sp>
        <p:nvSpPr>
          <p:cNvPr id="12" name="Google Shape;150;p28">
            <a:extLst>
              <a:ext uri="{FF2B5EF4-FFF2-40B4-BE49-F238E27FC236}">
                <a16:creationId xmlns:a16="http://schemas.microsoft.com/office/drawing/2014/main" id="{43BE246C-659F-4719-901C-7552401994FB}"/>
              </a:ext>
            </a:extLst>
          </p:cNvPr>
          <p:cNvSpPr/>
          <p:nvPr/>
        </p:nvSpPr>
        <p:spPr>
          <a:xfrm>
            <a:off x="8388231" y="1681462"/>
            <a:ext cx="1366898"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TemplateEngine</a:t>
            </a:r>
            <a:endParaRPr sz="1800" b="1" dirty="0">
              <a:solidFill>
                <a:schemeClr val="dk1"/>
              </a:solidFill>
              <a:latin typeface="Calibri"/>
              <a:ea typeface="Calibri"/>
              <a:cs typeface="Calibri"/>
              <a:sym typeface="Calibri"/>
            </a:endParaRPr>
          </a:p>
        </p:txBody>
      </p:sp>
      <p:cxnSp>
        <p:nvCxnSpPr>
          <p:cNvPr id="16" name="Straight Connector 15">
            <a:extLst>
              <a:ext uri="{FF2B5EF4-FFF2-40B4-BE49-F238E27FC236}">
                <a16:creationId xmlns:a16="http://schemas.microsoft.com/office/drawing/2014/main" id="{D078D484-D4E0-4D02-9699-C628CF1C523B}"/>
              </a:ext>
            </a:extLst>
          </p:cNvPr>
          <p:cNvCxnSpPr>
            <a:cxnSpLocks/>
            <a:stCxn id="9" idx="2"/>
          </p:cNvCxnSpPr>
          <p:nvPr/>
        </p:nvCxnSpPr>
        <p:spPr>
          <a:xfrm flipH="1">
            <a:off x="2023911" y="2117188"/>
            <a:ext cx="72886"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A572DB-2F5B-4072-B667-CB7133DD8A48}"/>
              </a:ext>
            </a:extLst>
          </p:cNvPr>
          <p:cNvCxnSpPr/>
          <p:nvPr/>
        </p:nvCxnSpPr>
        <p:spPr>
          <a:xfrm>
            <a:off x="7186417" y="2120264"/>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17F9A53-C4C8-49E8-8D6C-AAB75AFCC20F}"/>
              </a:ext>
            </a:extLst>
          </p:cNvPr>
          <p:cNvCxnSpPr/>
          <p:nvPr/>
        </p:nvCxnSpPr>
        <p:spPr>
          <a:xfrm>
            <a:off x="9071680" y="211718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9073"/>
            <a:ext cx="2975657" cy="281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889834" y="4292016"/>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212984" y="4399233"/>
            <a:ext cx="4884478"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Google Shape;150;p28">
            <a:extLst>
              <a:ext uri="{FF2B5EF4-FFF2-40B4-BE49-F238E27FC236}">
                <a16:creationId xmlns:a16="http://schemas.microsoft.com/office/drawing/2014/main" id="{1C8886CD-E87B-4124-A71A-A6972D699335}"/>
              </a:ext>
            </a:extLst>
          </p:cNvPr>
          <p:cNvSpPr/>
          <p:nvPr/>
        </p:nvSpPr>
        <p:spPr>
          <a:xfrm rot="16200000">
            <a:off x="8758599" y="5162429"/>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1" name="Straight Arrow Connector 30">
            <a:extLst>
              <a:ext uri="{FF2B5EF4-FFF2-40B4-BE49-F238E27FC236}">
                <a16:creationId xmlns:a16="http://schemas.microsoft.com/office/drawing/2014/main" id="{8CC1888A-5495-4A00-954B-3857F624509F}"/>
              </a:ext>
            </a:extLst>
          </p:cNvPr>
          <p:cNvCxnSpPr>
            <a:cxnSpLocks/>
          </p:cNvCxnSpPr>
          <p:nvPr/>
        </p:nvCxnSpPr>
        <p:spPr>
          <a:xfrm>
            <a:off x="2212984" y="5327659"/>
            <a:ext cx="675324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1722579"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findAllCategories</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doGET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198856" y="4109589"/>
            <a:ext cx="1919391" cy="243927"/>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setVariables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categories</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6" name="Google Shape;225;p34">
            <a:extLst>
              <a:ext uri="{FF2B5EF4-FFF2-40B4-BE49-F238E27FC236}">
                <a16:creationId xmlns:a16="http://schemas.microsoft.com/office/drawing/2014/main" id="{62DA0441-643D-4DB8-AAB7-B1C53ED80031}"/>
              </a:ext>
            </a:extLst>
          </p:cNvPr>
          <p:cNvSpPr txBox="1"/>
          <p:nvPr/>
        </p:nvSpPr>
        <p:spPr>
          <a:xfrm>
            <a:off x="2214721" y="5009541"/>
            <a:ext cx="3733332" cy="26010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process</a:t>
            </a: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ctx</a:t>
            </a:r>
            <a:r>
              <a:rPr lang="es-419" sz="1200" dirty="0">
                <a:solidFill>
                  <a:schemeClr val="dk1"/>
                </a:solidFill>
                <a:latin typeface="Calibri"/>
                <a:ea typeface="Calibri"/>
                <a:cs typeface="Calibri"/>
                <a:sym typeface="Calibri"/>
              </a:rPr>
              <a:t>, “update.html”)</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333301"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GET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selectCategory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homepage.html</a:t>
            </a:r>
            <a:endParaRPr sz="1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74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update </a:t>
            </a:r>
            <a:r>
              <a:rPr lang="it-IT" dirty="0" err="1"/>
              <a:t>category</a:t>
            </a:r>
            <a:endParaRPr lang="it-IT" dirty="0"/>
          </a:p>
        </p:txBody>
      </p:sp>
      <p:sp>
        <p:nvSpPr>
          <p:cNvPr id="9" name="Google Shape;150;p28">
            <a:extLst>
              <a:ext uri="{FF2B5EF4-FFF2-40B4-BE49-F238E27FC236}">
                <a16:creationId xmlns:a16="http://schemas.microsoft.com/office/drawing/2014/main" id="{A13B6670-8F0E-4E0C-9BE4-47B521D96FE5}"/>
              </a:ext>
            </a:extLst>
          </p:cNvPr>
          <p:cNvSpPr/>
          <p:nvPr/>
        </p:nvSpPr>
        <p:spPr>
          <a:xfrm>
            <a:off x="1389784" y="1690855"/>
            <a:ext cx="1401779"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UpdateCategory</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CategoryDAO</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p:nvPr/>
        </p:nvCxnSpPr>
        <p:spPr>
          <a:xfrm>
            <a:off x="5301154" y="2123339"/>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3845014" y="3685671"/>
            <a:ext cx="2905222"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4" name="Straight Arrow Connector 23">
            <a:extLst>
              <a:ext uri="{FF2B5EF4-FFF2-40B4-BE49-F238E27FC236}">
                <a16:creationId xmlns:a16="http://schemas.microsoft.com/office/drawing/2014/main" id="{ECB0A4D1-ADAC-4F44-A045-82FA68212C8D}"/>
              </a:ext>
            </a:extLst>
          </p:cNvPr>
          <p:cNvCxnSpPr>
            <a:cxnSpLocks/>
          </p:cNvCxnSpPr>
          <p:nvPr/>
        </p:nvCxnSpPr>
        <p:spPr>
          <a:xfrm flipV="1">
            <a:off x="2212984" y="2607667"/>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8993AE2-815B-4BDC-A1B7-2EFABD6D0E26}"/>
              </a:ext>
            </a:extLst>
          </p:cNvPr>
          <p:cNvCxnSpPr>
            <a:cxnSpLocks/>
          </p:cNvCxnSpPr>
          <p:nvPr/>
        </p:nvCxnSpPr>
        <p:spPr>
          <a:xfrm flipH="1">
            <a:off x="2212983" y="3286541"/>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212983" y="2334580"/>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new </a:t>
            </a:r>
            <a:r>
              <a:rPr lang="es-419" sz="1200" dirty="0" err="1">
                <a:solidFill>
                  <a:schemeClr val="dk1"/>
                </a:solidFill>
                <a:latin typeface="Calibri"/>
                <a:ea typeface="Calibri"/>
                <a:cs typeface="Calibri"/>
                <a:sym typeface="Calibri"/>
              </a:rPr>
              <a:t>CategoryDAO</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0" name="Google Shape;225;p34">
            <a:extLst>
              <a:ext uri="{FF2B5EF4-FFF2-40B4-BE49-F238E27FC236}">
                <a16:creationId xmlns:a16="http://schemas.microsoft.com/office/drawing/2014/main" id="{1565DB43-F63C-46AF-9BE4-60B9CCF9A8CA}"/>
              </a:ext>
            </a:extLst>
          </p:cNvPr>
          <p:cNvSpPr txBox="1"/>
          <p:nvPr/>
        </p:nvSpPr>
        <p:spPr>
          <a:xfrm>
            <a:off x="2212983" y="2681636"/>
            <a:ext cx="2328760" cy="25506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latin typeface="Calibri"/>
                <a:ea typeface="Calibri"/>
                <a:cs typeface="Calibri"/>
                <a:sym typeface="Calibri"/>
              </a:rPr>
              <a:t>findLastChildCode</a:t>
            </a:r>
            <a:r>
              <a:rPr lang="es-419" sz="1200" dirty="0">
                <a:latin typeface="Calibri"/>
                <a:ea typeface="Calibri"/>
                <a:cs typeface="Calibri"/>
                <a:sym typeface="Calibri"/>
              </a:rPr>
              <a:t>(</a:t>
            </a:r>
            <a:r>
              <a:rPr lang="es-419" sz="1200" dirty="0" err="1">
                <a:latin typeface="Calibri"/>
                <a:ea typeface="Calibri"/>
                <a:cs typeface="Calibri"/>
                <a:sym typeface="Calibri"/>
              </a:rPr>
              <a:t>fatherId</a:t>
            </a:r>
            <a:r>
              <a:rPr lang="es-419" sz="1200" dirty="0">
                <a:latin typeface="Calibri"/>
                <a:ea typeface="Calibri"/>
                <a:cs typeface="Calibri"/>
                <a:sym typeface="Calibri"/>
              </a:rPr>
              <a:t>)</a:t>
            </a:r>
            <a:endParaRPr sz="1200" dirty="0">
              <a:latin typeface="Calibri"/>
              <a:ea typeface="Calibri"/>
              <a:cs typeface="Calibri"/>
              <a:sym typeface="Calibri"/>
            </a:endParaRPr>
          </a:p>
        </p:txBody>
      </p:sp>
      <p:sp>
        <p:nvSpPr>
          <p:cNvPr id="41" name="Google Shape;225;p34">
            <a:extLst>
              <a:ext uri="{FF2B5EF4-FFF2-40B4-BE49-F238E27FC236}">
                <a16:creationId xmlns:a16="http://schemas.microsoft.com/office/drawing/2014/main" id="{7784622E-6A56-4D3B-A7B1-540D28188EBC}"/>
              </a:ext>
            </a:extLst>
          </p:cNvPr>
          <p:cNvSpPr txBox="1"/>
          <p:nvPr/>
        </p:nvSpPr>
        <p:spPr>
          <a:xfrm>
            <a:off x="4305612" y="2996693"/>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5CF15DFF-7FAA-4AAE-9CE3-4A884EED36DC}"/>
              </a:ext>
            </a:extLst>
          </p:cNvPr>
          <p:cNvSpPr txBox="1"/>
          <p:nvPr/>
        </p:nvSpPr>
        <p:spPr>
          <a:xfrm>
            <a:off x="327719" y="3041463"/>
            <a:ext cx="1477150" cy="925223"/>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updateCategory</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categoryId</a:t>
            </a:r>
            <a:endParaRPr lang="es-419" sz="1400" dirty="0">
              <a:solidFill>
                <a:schemeClr val="dk1"/>
              </a:solidFill>
              <a:latin typeface="Calibri"/>
              <a:ea typeface="Calibri"/>
              <a:cs typeface="Calibri"/>
              <a:sym typeface="Calibri"/>
            </a:endParaRPr>
          </a:p>
          <a:p>
            <a:pPr marL="0" marR="0" lvl="0" indent="0" rtl="0">
              <a:spcBef>
                <a:spcPts val="0"/>
              </a:spcBef>
              <a:spcAft>
                <a:spcPts val="0"/>
              </a:spcAft>
              <a:buNone/>
            </a:pPr>
            <a:r>
              <a:rPr lang="es-419" sz="1400" dirty="0" err="1">
                <a:solidFill>
                  <a:schemeClr val="dk1"/>
                </a:solidFill>
                <a:latin typeface="Calibri"/>
                <a:ea typeface="Calibri"/>
                <a:cs typeface="Calibri"/>
                <a:sym typeface="Calibri"/>
              </a:rPr>
              <a:t>fatherId</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81ED1B9B-7EE3-4AEE-AC7D-1E32F922ACDC}"/>
              </a:ext>
            </a:extLst>
          </p:cNvPr>
          <p:cNvSpPr txBox="1"/>
          <p:nvPr/>
        </p:nvSpPr>
        <p:spPr>
          <a:xfrm>
            <a:off x="349109" y="4081667"/>
            <a:ext cx="1333301" cy="50648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update.html</a:t>
            </a:r>
            <a:endParaRPr sz="1400" dirty="0">
              <a:solidFill>
                <a:schemeClr val="dk1"/>
              </a:solidFill>
              <a:latin typeface="Calibri"/>
              <a:ea typeface="Calibri"/>
              <a:cs typeface="Calibri"/>
              <a:sym typeface="Calibri"/>
            </a:endParaRPr>
          </a:p>
        </p:txBody>
      </p:sp>
      <p:cxnSp>
        <p:nvCxnSpPr>
          <p:cNvPr id="33" name="Straight Connector 32">
            <a:extLst>
              <a:ext uri="{FF2B5EF4-FFF2-40B4-BE49-F238E27FC236}">
                <a16:creationId xmlns:a16="http://schemas.microsoft.com/office/drawing/2014/main" id="{5D493847-E5A9-40BF-A8DF-0CBCA35458A8}"/>
              </a:ext>
            </a:extLst>
          </p:cNvPr>
          <p:cNvCxnSpPr/>
          <p:nvPr/>
        </p:nvCxnSpPr>
        <p:spPr>
          <a:xfrm>
            <a:off x="2090673" y="21264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1" name="Google Shape;150;p28">
            <a:extLst>
              <a:ext uri="{FF2B5EF4-FFF2-40B4-BE49-F238E27FC236}">
                <a16:creationId xmlns:a16="http://schemas.microsoft.com/office/drawing/2014/main" id="{319D0938-1852-4D67-A74D-3DF3102181D4}"/>
              </a:ext>
            </a:extLst>
          </p:cNvPr>
          <p:cNvSpPr/>
          <p:nvPr/>
        </p:nvSpPr>
        <p:spPr>
          <a:xfrm rot="16200000">
            <a:off x="275127" y="4035280"/>
            <a:ext cx="3631094" cy="24461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34" name="Straight Arrow Connector 33">
            <a:extLst>
              <a:ext uri="{FF2B5EF4-FFF2-40B4-BE49-F238E27FC236}">
                <a16:creationId xmlns:a16="http://schemas.microsoft.com/office/drawing/2014/main" id="{05484B64-D7D3-4515-BC6A-A03EBFC7B27B}"/>
              </a:ext>
            </a:extLst>
          </p:cNvPr>
          <p:cNvCxnSpPr>
            <a:cxnSpLocks/>
          </p:cNvCxnSpPr>
          <p:nvPr/>
        </p:nvCxnSpPr>
        <p:spPr>
          <a:xfrm flipV="1">
            <a:off x="2214256" y="3596734"/>
            <a:ext cx="2975657" cy="30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Google Shape;225;p34">
            <a:extLst>
              <a:ext uri="{FF2B5EF4-FFF2-40B4-BE49-F238E27FC236}">
                <a16:creationId xmlns:a16="http://schemas.microsoft.com/office/drawing/2014/main" id="{BCEFCA39-0315-4D50-93A3-294402B12D64}"/>
              </a:ext>
            </a:extLst>
          </p:cNvPr>
          <p:cNvSpPr txBox="1"/>
          <p:nvPr/>
        </p:nvSpPr>
        <p:spPr>
          <a:xfrm>
            <a:off x="2214254" y="3323647"/>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latin typeface="Calibri"/>
                <a:ea typeface="Calibri"/>
                <a:cs typeface="Calibri"/>
                <a:sym typeface="Calibri"/>
              </a:rPr>
              <a:t>findCategoriesByFather</a:t>
            </a:r>
            <a:r>
              <a:rPr lang="it-IT" sz="1200" dirty="0">
                <a:solidFill>
                  <a:schemeClr val="dk1"/>
                </a:solidFill>
                <a:latin typeface="Calibri"/>
                <a:ea typeface="Calibri"/>
                <a:cs typeface="Calibri"/>
                <a:sym typeface="Calibri"/>
              </a:rPr>
              <a:t>(</a:t>
            </a:r>
            <a:r>
              <a:rPr lang="it-IT" sz="1200" dirty="0" err="1">
                <a:solidFill>
                  <a:schemeClr val="dk1"/>
                </a:solidFill>
                <a:latin typeface="Calibri"/>
                <a:ea typeface="Calibri"/>
                <a:cs typeface="Calibri"/>
                <a:sym typeface="Calibri"/>
              </a:rPr>
              <a:t>categoryId</a:t>
            </a:r>
            <a:r>
              <a:rPr lang="it-IT"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36" name="Google Shape;150;p28">
            <a:extLst>
              <a:ext uri="{FF2B5EF4-FFF2-40B4-BE49-F238E27FC236}">
                <a16:creationId xmlns:a16="http://schemas.microsoft.com/office/drawing/2014/main" id="{C0AD839D-0DD2-4EF4-B553-9ADAE3E80374}"/>
              </a:ext>
            </a:extLst>
          </p:cNvPr>
          <p:cNvSpPr/>
          <p:nvPr/>
        </p:nvSpPr>
        <p:spPr>
          <a:xfrm>
            <a:off x="7454995" y="1687613"/>
            <a:ext cx="1358063"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GoToHomePage</a:t>
            </a:r>
            <a:endParaRPr sz="1800" b="1" dirty="0">
              <a:solidFill>
                <a:schemeClr val="dk1"/>
              </a:solidFill>
              <a:latin typeface="Calibri"/>
              <a:ea typeface="Calibri"/>
              <a:cs typeface="Calibri"/>
              <a:sym typeface="Calibri"/>
            </a:endParaRPr>
          </a:p>
        </p:txBody>
      </p:sp>
      <p:cxnSp>
        <p:nvCxnSpPr>
          <p:cNvPr id="38" name="Straight Connector 37">
            <a:extLst>
              <a:ext uri="{FF2B5EF4-FFF2-40B4-BE49-F238E27FC236}">
                <a16:creationId xmlns:a16="http://schemas.microsoft.com/office/drawing/2014/main" id="{74E1E25B-7F5A-4E66-8A43-36755464D6A0}"/>
              </a:ext>
            </a:extLst>
          </p:cNvPr>
          <p:cNvCxnSpPr/>
          <p:nvPr/>
        </p:nvCxnSpPr>
        <p:spPr>
          <a:xfrm>
            <a:off x="8134026" y="2114113"/>
            <a:ext cx="0" cy="4062351"/>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43" name="Google Shape;150;p28">
            <a:extLst>
              <a:ext uri="{FF2B5EF4-FFF2-40B4-BE49-F238E27FC236}">
                <a16:creationId xmlns:a16="http://schemas.microsoft.com/office/drawing/2014/main" id="{6820D248-1030-421D-A862-858F5753151E}"/>
              </a:ext>
            </a:extLst>
          </p:cNvPr>
          <p:cNvSpPr/>
          <p:nvPr/>
        </p:nvSpPr>
        <p:spPr>
          <a:xfrm rot="16200000">
            <a:off x="7820949" y="5525511"/>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44" name="Straight Arrow Connector 43">
            <a:extLst>
              <a:ext uri="{FF2B5EF4-FFF2-40B4-BE49-F238E27FC236}">
                <a16:creationId xmlns:a16="http://schemas.microsoft.com/office/drawing/2014/main" id="{DBBA88F7-E20B-407B-9DC2-A3460D5E56FF}"/>
              </a:ext>
            </a:extLst>
          </p:cNvPr>
          <p:cNvCxnSpPr/>
          <p:nvPr/>
        </p:nvCxnSpPr>
        <p:spPr>
          <a:xfrm>
            <a:off x="8243012" y="5613024"/>
            <a:ext cx="16504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Google Shape;225;p34">
            <a:extLst>
              <a:ext uri="{FF2B5EF4-FFF2-40B4-BE49-F238E27FC236}">
                <a16:creationId xmlns:a16="http://schemas.microsoft.com/office/drawing/2014/main" id="{8D1433D7-071C-49B4-9C16-C7DB7C6D0D49}"/>
              </a:ext>
            </a:extLst>
          </p:cNvPr>
          <p:cNvSpPr txBox="1"/>
          <p:nvPr/>
        </p:nvSpPr>
        <p:spPr>
          <a:xfrm>
            <a:off x="8419831" y="5094533"/>
            <a:ext cx="1704909" cy="62969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see</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slide</a:t>
            </a:r>
            <a:endParaRPr lang="es-419" sz="1200" dirty="0">
              <a:solidFill>
                <a:schemeClr val="dk1"/>
              </a:solidFill>
              <a:latin typeface="Calibri"/>
              <a:ea typeface="Calibri"/>
              <a:cs typeface="Calibri"/>
              <a:sym typeface="Calibri"/>
            </a:endParaRPr>
          </a:p>
          <a:p>
            <a:pPr marL="0" marR="0" lvl="0" indent="0" rtl="0">
              <a:spcBef>
                <a:spcPts val="0"/>
              </a:spcBef>
              <a:spcAft>
                <a:spcPts val="0"/>
              </a:spcAft>
              <a:buNone/>
            </a:pPr>
            <a:r>
              <a:rPr lang="es-419" sz="1200" dirty="0">
                <a:solidFill>
                  <a:schemeClr val="dk1"/>
                </a:solidFill>
                <a:latin typeface="Calibri"/>
                <a:ea typeface="Calibri"/>
                <a:cs typeface="Calibri"/>
                <a:sym typeface="Calibri"/>
              </a:rPr>
              <a:t>“</a:t>
            </a:r>
            <a:r>
              <a:rPr lang="es-419" sz="1200" dirty="0" err="1">
                <a:solidFill>
                  <a:schemeClr val="dk1"/>
                </a:solidFill>
                <a:latin typeface="Calibri"/>
                <a:ea typeface="Calibri"/>
                <a:cs typeface="Calibri"/>
                <a:sym typeface="Calibri"/>
              </a:rPr>
              <a:t>Event</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go</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to</a:t>
            </a:r>
            <a:r>
              <a:rPr lang="es-419" sz="1200" dirty="0">
                <a:solidFill>
                  <a:schemeClr val="dk1"/>
                </a:solidFill>
                <a:latin typeface="Calibri"/>
                <a:ea typeface="Calibri"/>
                <a:cs typeface="Calibri"/>
                <a:sym typeface="Calibri"/>
              </a:rPr>
              <a:t> home”}</a:t>
            </a:r>
            <a:endParaRPr sz="1200" dirty="0">
              <a:solidFill>
                <a:schemeClr val="dk1"/>
              </a:solidFill>
              <a:latin typeface="Calibri"/>
              <a:ea typeface="Calibri"/>
              <a:cs typeface="Calibri"/>
              <a:sym typeface="Calibri"/>
            </a:endParaRPr>
          </a:p>
        </p:txBody>
      </p:sp>
      <p:cxnSp>
        <p:nvCxnSpPr>
          <p:cNvPr id="48" name="Straight Arrow Connector 47">
            <a:extLst>
              <a:ext uri="{FF2B5EF4-FFF2-40B4-BE49-F238E27FC236}">
                <a16:creationId xmlns:a16="http://schemas.microsoft.com/office/drawing/2014/main" id="{B7591A32-D2A1-4B48-93A4-4398C05F316A}"/>
              </a:ext>
            </a:extLst>
          </p:cNvPr>
          <p:cNvCxnSpPr>
            <a:cxnSpLocks/>
          </p:cNvCxnSpPr>
          <p:nvPr/>
        </p:nvCxnSpPr>
        <p:spPr>
          <a:xfrm>
            <a:off x="2208085" y="5613024"/>
            <a:ext cx="5837531" cy="42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Google Shape;225;p34">
            <a:extLst>
              <a:ext uri="{FF2B5EF4-FFF2-40B4-BE49-F238E27FC236}">
                <a16:creationId xmlns:a16="http://schemas.microsoft.com/office/drawing/2014/main" id="{9B5E8857-1E1E-4F29-A471-1C8C74AA0884}"/>
              </a:ext>
            </a:extLst>
          </p:cNvPr>
          <p:cNvSpPr txBox="1"/>
          <p:nvPr/>
        </p:nvSpPr>
        <p:spPr>
          <a:xfrm>
            <a:off x="2325496" y="5313683"/>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5" name="Rectangle: Folded Corner 4">
            <a:extLst>
              <a:ext uri="{FF2B5EF4-FFF2-40B4-BE49-F238E27FC236}">
                <a16:creationId xmlns:a16="http://schemas.microsoft.com/office/drawing/2014/main" id="{1B186DC2-5233-436A-8020-C75AED38A74F}"/>
              </a:ext>
            </a:extLst>
          </p:cNvPr>
          <p:cNvSpPr/>
          <p:nvPr/>
        </p:nvSpPr>
        <p:spPr>
          <a:xfrm>
            <a:off x="5570133" y="2333129"/>
            <a:ext cx="1722550" cy="1321319"/>
          </a:xfrm>
          <a:prstGeom prst="foldedCorner">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200" dirty="0" err="1">
                <a:solidFill>
                  <a:schemeClr val="tx1"/>
                </a:solidFill>
              </a:rPr>
              <a:t>findLastChildCode</a:t>
            </a:r>
            <a:r>
              <a:rPr lang="it-IT" sz="1200" dirty="0">
                <a:solidFill>
                  <a:schemeClr val="tx1"/>
                </a:solidFill>
              </a:rPr>
              <a:t> restituisce il codice dell’ultimo figlio del nuovo padre (per la generazione del nuovo codice).</a:t>
            </a:r>
          </a:p>
        </p:txBody>
      </p:sp>
      <p:cxnSp>
        <p:nvCxnSpPr>
          <p:cNvPr id="50" name="Straight Arrow Connector 49">
            <a:extLst>
              <a:ext uri="{FF2B5EF4-FFF2-40B4-BE49-F238E27FC236}">
                <a16:creationId xmlns:a16="http://schemas.microsoft.com/office/drawing/2014/main" id="{11B10428-FDC5-46E8-BC3D-C4ED5E56879B}"/>
              </a:ext>
            </a:extLst>
          </p:cNvPr>
          <p:cNvCxnSpPr>
            <a:cxnSpLocks/>
          </p:cNvCxnSpPr>
          <p:nvPr/>
        </p:nvCxnSpPr>
        <p:spPr>
          <a:xfrm flipH="1">
            <a:off x="2212983" y="3900726"/>
            <a:ext cx="2970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Google Shape;225;p34">
            <a:extLst>
              <a:ext uri="{FF2B5EF4-FFF2-40B4-BE49-F238E27FC236}">
                <a16:creationId xmlns:a16="http://schemas.microsoft.com/office/drawing/2014/main" id="{03E56971-32EC-4E9B-94D7-104BFC6CE387}"/>
              </a:ext>
            </a:extLst>
          </p:cNvPr>
          <p:cNvSpPr txBox="1"/>
          <p:nvPr/>
        </p:nvSpPr>
        <p:spPr>
          <a:xfrm>
            <a:off x="4305612" y="3610878"/>
            <a:ext cx="1242766" cy="2883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categories</a:t>
            </a:r>
            <a:endParaRPr sz="1200" dirty="0">
              <a:solidFill>
                <a:schemeClr val="dk1"/>
              </a:solidFill>
              <a:latin typeface="Calibri"/>
              <a:ea typeface="Calibri"/>
              <a:cs typeface="Calibri"/>
              <a:sym typeface="Calibri"/>
            </a:endParaRPr>
          </a:p>
        </p:txBody>
      </p:sp>
      <p:cxnSp>
        <p:nvCxnSpPr>
          <p:cNvPr id="52" name="Straight Arrow Connector 51">
            <a:extLst>
              <a:ext uri="{FF2B5EF4-FFF2-40B4-BE49-F238E27FC236}">
                <a16:creationId xmlns:a16="http://schemas.microsoft.com/office/drawing/2014/main" id="{9CF22F79-AB35-4C91-A096-9A18F4662F9F}"/>
              </a:ext>
            </a:extLst>
          </p:cNvPr>
          <p:cNvCxnSpPr>
            <a:cxnSpLocks/>
          </p:cNvCxnSpPr>
          <p:nvPr/>
        </p:nvCxnSpPr>
        <p:spPr>
          <a:xfrm>
            <a:off x="2226015" y="5042952"/>
            <a:ext cx="29638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Google Shape;225;p34">
            <a:extLst>
              <a:ext uri="{FF2B5EF4-FFF2-40B4-BE49-F238E27FC236}">
                <a16:creationId xmlns:a16="http://schemas.microsoft.com/office/drawing/2014/main" id="{1A2F7284-0A9B-4435-8DCD-65F753C45500}"/>
              </a:ext>
            </a:extLst>
          </p:cNvPr>
          <p:cNvSpPr txBox="1"/>
          <p:nvPr/>
        </p:nvSpPr>
        <p:spPr>
          <a:xfrm>
            <a:off x="2226013" y="4747332"/>
            <a:ext cx="2423486"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it-IT" sz="1200" dirty="0" err="1">
                <a:solidFill>
                  <a:schemeClr val="dk1"/>
                </a:solidFill>
                <a:highlight>
                  <a:srgbClr val="FFFF00"/>
                </a:highlight>
                <a:latin typeface="Calibri"/>
                <a:ea typeface="Calibri"/>
                <a:cs typeface="Calibri"/>
                <a:sym typeface="Calibri"/>
              </a:rPr>
              <a:t>updateCategories</a:t>
            </a:r>
            <a:r>
              <a:rPr lang="it-IT" sz="1200" dirty="0">
                <a:solidFill>
                  <a:schemeClr val="dk1"/>
                </a:solidFill>
                <a:highlight>
                  <a:srgbClr val="FFFF00"/>
                </a:highlight>
                <a:latin typeface="Calibri"/>
                <a:ea typeface="Calibri"/>
                <a:cs typeface="Calibri"/>
                <a:sym typeface="Calibri"/>
              </a:rPr>
              <a:t>(</a:t>
            </a:r>
            <a:r>
              <a:rPr lang="it-IT" sz="1200" dirty="0" err="1">
                <a:solidFill>
                  <a:schemeClr val="dk1"/>
                </a:solidFill>
                <a:highlight>
                  <a:srgbClr val="FFFF00"/>
                </a:highlight>
                <a:latin typeface="Calibri"/>
                <a:ea typeface="Calibri"/>
                <a:cs typeface="Calibri"/>
                <a:sym typeface="Calibri"/>
              </a:rPr>
              <a:t>categories</a:t>
            </a:r>
            <a:r>
              <a:rPr lang="it-IT" sz="1200" dirty="0">
                <a:solidFill>
                  <a:schemeClr val="dk1"/>
                </a:solidFill>
                <a:highlight>
                  <a:srgbClr val="FFFF00"/>
                </a:highlight>
                <a:latin typeface="Calibri"/>
                <a:ea typeface="Calibri"/>
                <a:cs typeface="Calibri"/>
                <a:sym typeface="Calibri"/>
              </a:rPr>
              <a:t>)</a:t>
            </a:r>
            <a:endParaRPr sz="1200" dirty="0">
              <a:solidFill>
                <a:schemeClr val="dk1"/>
              </a:solidFill>
              <a:highlight>
                <a:srgbClr val="FFFF00"/>
              </a:highlight>
              <a:latin typeface="Calibri"/>
              <a:ea typeface="Calibri"/>
              <a:cs typeface="Calibri"/>
              <a:sym typeface="Calibri"/>
            </a:endParaRPr>
          </a:p>
        </p:txBody>
      </p:sp>
    </p:spTree>
    <p:extLst>
      <p:ext uri="{BB962C8B-B14F-4D97-AF65-F5344CB8AC3E}">
        <p14:creationId xmlns:p14="http://schemas.microsoft.com/office/powerpoint/2010/main" val="306429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Event: logout</a:t>
            </a:r>
          </a:p>
        </p:txBody>
      </p:sp>
      <p:sp>
        <p:nvSpPr>
          <p:cNvPr id="9" name="Google Shape;150;p28">
            <a:extLst>
              <a:ext uri="{FF2B5EF4-FFF2-40B4-BE49-F238E27FC236}">
                <a16:creationId xmlns:a16="http://schemas.microsoft.com/office/drawing/2014/main" id="{A13B6670-8F0E-4E0C-9BE4-47B521D96FE5}"/>
              </a:ext>
            </a:extLst>
          </p:cNvPr>
          <p:cNvSpPr/>
          <p:nvPr/>
        </p:nvSpPr>
        <p:spPr>
          <a:xfrm>
            <a:off x="1411139" y="1681462"/>
            <a:ext cx="1371315"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Logout</a:t>
            </a:r>
            <a:endParaRPr sz="1800" b="1" dirty="0">
              <a:solidFill>
                <a:schemeClr val="dk1"/>
              </a:solidFill>
              <a:latin typeface="Calibri"/>
              <a:ea typeface="Calibri"/>
              <a:cs typeface="Calibri"/>
              <a:sym typeface="Calibri"/>
            </a:endParaRPr>
          </a:p>
        </p:txBody>
      </p:sp>
      <p:sp>
        <p:nvSpPr>
          <p:cNvPr id="10" name="Google Shape;150;p28">
            <a:extLst>
              <a:ext uri="{FF2B5EF4-FFF2-40B4-BE49-F238E27FC236}">
                <a16:creationId xmlns:a16="http://schemas.microsoft.com/office/drawing/2014/main" id="{73EE6BB5-21C4-4683-B3B0-09C55D769830}"/>
              </a:ext>
            </a:extLst>
          </p:cNvPr>
          <p:cNvSpPr/>
          <p:nvPr/>
        </p:nvSpPr>
        <p:spPr>
          <a:xfrm>
            <a:off x="4698180" y="1687613"/>
            <a:ext cx="1225542"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err="1">
                <a:solidFill>
                  <a:schemeClr val="dk1"/>
                </a:solidFill>
                <a:latin typeface="Calibri"/>
                <a:ea typeface="Calibri"/>
                <a:cs typeface="Calibri"/>
                <a:sym typeface="Calibri"/>
              </a:rPr>
              <a:t>Session</a:t>
            </a:r>
            <a:endParaRPr sz="1800" b="1" dirty="0">
              <a:solidFill>
                <a:schemeClr val="dk1"/>
              </a:solidFill>
              <a:latin typeface="Calibri"/>
              <a:ea typeface="Calibri"/>
              <a:cs typeface="Calibri"/>
              <a:sym typeface="Calibri"/>
            </a:endParaRPr>
          </a:p>
        </p:txBody>
      </p:sp>
      <p:sp>
        <p:nvSpPr>
          <p:cNvPr id="11" name="Google Shape;150;p28">
            <a:extLst>
              <a:ext uri="{FF2B5EF4-FFF2-40B4-BE49-F238E27FC236}">
                <a16:creationId xmlns:a16="http://schemas.microsoft.com/office/drawing/2014/main" id="{EB98541C-C53C-4EDC-9503-EFE8D3438E9F}"/>
              </a:ext>
            </a:extLst>
          </p:cNvPr>
          <p:cNvSpPr/>
          <p:nvPr/>
        </p:nvSpPr>
        <p:spPr>
          <a:xfrm>
            <a:off x="6593240" y="1690688"/>
            <a:ext cx="1366891" cy="43572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400" b="1" dirty="0">
                <a:solidFill>
                  <a:schemeClr val="dk1"/>
                </a:solidFill>
                <a:latin typeface="Calibri"/>
                <a:ea typeface="Calibri"/>
                <a:cs typeface="Calibri"/>
                <a:sym typeface="Calibri"/>
              </a:rPr>
              <a:t>index.html</a:t>
            </a:r>
            <a:endParaRPr sz="1800" b="1" dirty="0">
              <a:solidFill>
                <a:schemeClr val="dk1"/>
              </a:solidFill>
              <a:latin typeface="Calibri"/>
              <a:ea typeface="Calibri"/>
              <a:cs typeface="Calibri"/>
              <a:sym typeface="Calibri"/>
            </a:endParaRPr>
          </a:p>
        </p:txBody>
      </p:sp>
      <p:cxnSp>
        <p:nvCxnSpPr>
          <p:cNvPr id="17" name="Straight Connector 16">
            <a:extLst>
              <a:ext uri="{FF2B5EF4-FFF2-40B4-BE49-F238E27FC236}">
                <a16:creationId xmlns:a16="http://schemas.microsoft.com/office/drawing/2014/main" id="{60CAB5FA-1945-412A-8CF3-C70D52301EA8}"/>
              </a:ext>
            </a:extLst>
          </p:cNvPr>
          <p:cNvCxnSpPr>
            <a:cxnSpLocks/>
          </p:cNvCxnSpPr>
          <p:nvPr/>
        </p:nvCxnSpPr>
        <p:spPr>
          <a:xfrm>
            <a:off x="5301154"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2" name="Google Shape;150;p28">
            <a:extLst>
              <a:ext uri="{FF2B5EF4-FFF2-40B4-BE49-F238E27FC236}">
                <a16:creationId xmlns:a16="http://schemas.microsoft.com/office/drawing/2014/main" id="{7D4B28FE-2478-4C0C-9A61-6AB7E093FB6D}"/>
              </a:ext>
            </a:extLst>
          </p:cNvPr>
          <p:cNvSpPr/>
          <p:nvPr/>
        </p:nvSpPr>
        <p:spPr>
          <a:xfrm rot="16200000">
            <a:off x="4754146" y="2776539"/>
            <a:ext cx="1086957" cy="217966"/>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25" name="Straight Arrow Connector 24">
            <a:extLst>
              <a:ext uri="{FF2B5EF4-FFF2-40B4-BE49-F238E27FC236}">
                <a16:creationId xmlns:a16="http://schemas.microsoft.com/office/drawing/2014/main" id="{F99125D5-834D-4BAB-B53C-F650A26567B2}"/>
              </a:ext>
            </a:extLst>
          </p:cNvPr>
          <p:cNvCxnSpPr>
            <a:cxnSpLocks/>
          </p:cNvCxnSpPr>
          <p:nvPr/>
        </p:nvCxnSpPr>
        <p:spPr>
          <a:xfrm>
            <a:off x="2212983" y="2966695"/>
            <a:ext cx="2970247"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780E37-4D24-4CBF-82BE-D0334EA67E3C}"/>
              </a:ext>
            </a:extLst>
          </p:cNvPr>
          <p:cNvCxnSpPr>
            <a:cxnSpLocks/>
            <a:endCxn id="27" idx="0"/>
          </p:cNvCxnSpPr>
          <p:nvPr/>
        </p:nvCxnSpPr>
        <p:spPr>
          <a:xfrm flipV="1">
            <a:off x="2198856" y="4017761"/>
            <a:ext cx="4970015" cy="63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87CE727-3AF7-43FE-9790-9E94D1836190}"/>
              </a:ext>
            </a:extLst>
          </p:cNvPr>
          <p:cNvCxnSpPr>
            <a:cxnSpLocks/>
          </p:cNvCxnSpPr>
          <p:nvPr/>
        </p:nvCxnSpPr>
        <p:spPr>
          <a:xfrm>
            <a:off x="781879" y="2637184"/>
            <a:ext cx="11864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Google Shape;225;p34">
            <a:extLst>
              <a:ext uri="{FF2B5EF4-FFF2-40B4-BE49-F238E27FC236}">
                <a16:creationId xmlns:a16="http://schemas.microsoft.com/office/drawing/2014/main" id="{8AB10819-69C5-40F0-851A-501B6F007A27}"/>
              </a:ext>
            </a:extLst>
          </p:cNvPr>
          <p:cNvSpPr txBox="1"/>
          <p:nvPr/>
        </p:nvSpPr>
        <p:spPr>
          <a:xfrm>
            <a:off x="2180334" y="2617875"/>
            <a:ext cx="1466658" cy="26668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Invalidate</a:t>
            </a:r>
            <a:r>
              <a:rPr lang="es-419" sz="1200" dirty="0">
                <a:solidFill>
                  <a:schemeClr val="dk1"/>
                </a:solidFill>
                <a:latin typeface="Calibri"/>
                <a:ea typeface="Calibri"/>
                <a:cs typeface="Calibri"/>
                <a:sym typeface="Calibri"/>
              </a:rPr>
              <a:t>()</a:t>
            </a:r>
            <a:endParaRPr sz="1200" dirty="0">
              <a:solidFill>
                <a:schemeClr val="dk1"/>
              </a:solidFill>
              <a:latin typeface="Calibri"/>
              <a:ea typeface="Calibri"/>
              <a:cs typeface="Calibri"/>
              <a:sym typeface="Calibri"/>
            </a:endParaRPr>
          </a:p>
        </p:txBody>
      </p:sp>
      <p:sp>
        <p:nvSpPr>
          <p:cNvPr id="42" name="Google Shape;225;p34">
            <a:extLst>
              <a:ext uri="{FF2B5EF4-FFF2-40B4-BE49-F238E27FC236}">
                <a16:creationId xmlns:a16="http://schemas.microsoft.com/office/drawing/2014/main" id="{DB4A59CF-B885-4504-AE09-14A6AEECADD5}"/>
              </a:ext>
            </a:extLst>
          </p:cNvPr>
          <p:cNvSpPr txBox="1"/>
          <p:nvPr/>
        </p:nvSpPr>
        <p:spPr>
          <a:xfrm>
            <a:off x="704647" y="2351020"/>
            <a:ext cx="759578" cy="266855"/>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200" dirty="0" err="1">
                <a:solidFill>
                  <a:schemeClr val="dk1"/>
                </a:solidFill>
                <a:latin typeface="Calibri"/>
                <a:ea typeface="Calibri"/>
                <a:cs typeface="Calibri"/>
                <a:sym typeface="Calibri"/>
              </a:rPr>
              <a:t>doPOST</a:t>
            </a:r>
            <a:endParaRPr sz="1200" dirty="0">
              <a:solidFill>
                <a:schemeClr val="dk1"/>
              </a:solidFill>
              <a:latin typeface="Calibri"/>
              <a:ea typeface="Calibri"/>
              <a:cs typeface="Calibri"/>
              <a:sym typeface="Calibri"/>
            </a:endParaRPr>
          </a:p>
        </p:txBody>
      </p:sp>
      <p:sp>
        <p:nvSpPr>
          <p:cNvPr id="45" name="Google Shape;225;p34">
            <a:extLst>
              <a:ext uri="{FF2B5EF4-FFF2-40B4-BE49-F238E27FC236}">
                <a16:creationId xmlns:a16="http://schemas.microsoft.com/office/drawing/2014/main" id="{2B9BE278-4816-4412-9F19-50BDE682429A}"/>
              </a:ext>
            </a:extLst>
          </p:cNvPr>
          <p:cNvSpPr txBox="1"/>
          <p:nvPr/>
        </p:nvSpPr>
        <p:spPr>
          <a:xfrm>
            <a:off x="2241879" y="3730728"/>
            <a:ext cx="1919391" cy="24392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200" dirty="0" err="1">
                <a:solidFill>
                  <a:schemeClr val="dk1"/>
                </a:solidFill>
                <a:latin typeface="Calibri"/>
                <a:ea typeface="Calibri"/>
                <a:cs typeface="Calibri"/>
                <a:sym typeface="Calibri"/>
              </a:rPr>
              <a:t>redirect</a:t>
            </a:r>
            <a:endParaRPr sz="1200" dirty="0">
              <a:solidFill>
                <a:schemeClr val="dk1"/>
              </a:solidFill>
              <a:latin typeface="Calibri"/>
              <a:ea typeface="Calibri"/>
              <a:cs typeface="Calibri"/>
              <a:sym typeface="Calibri"/>
            </a:endParaRPr>
          </a:p>
        </p:txBody>
      </p:sp>
      <p:sp>
        <p:nvSpPr>
          <p:cNvPr id="29" name="Google Shape;225;p34">
            <a:extLst>
              <a:ext uri="{FF2B5EF4-FFF2-40B4-BE49-F238E27FC236}">
                <a16:creationId xmlns:a16="http://schemas.microsoft.com/office/drawing/2014/main" id="{F5D51EFD-8982-4C2C-8143-42CFEA51F08A}"/>
              </a:ext>
            </a:extLst>
          </p:cNvPr>
          <p:cNvSpPr txBox="1"/>
          <p:nvPr/>
        </p:nvSpPr>
        <p:spPr>
          <a:xfrm>
            <a:off x="327719" y="3041463"/>
            <a:ext cx="1498875" cy="6614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a:solidFill>
                  <a:schemeClr val="dk1"/>
                </a:solidFill>
                <a:latin typeface="Calibri"/>
                <a:ea typeface="Calibri"/>
                <a:cs typeface="Calibri"/>
                <a:sym typeface="Calibri"/>
              </a:rPr>
              <a:t>POST</a:t>
            </a:r>
          </a:p>
          <a:p>
            <a:pPr marL="0" marR="0" lvl="0" indent="0" rtl="0">
              <a:spcBef>
                <a:spcPts val="0"/>
              </a:spcBef>
              <a:spcAft>
                <a:spcPts val="0"/>
              </a:spcAft>
              <a:buNone/>
            </a:pPr>
            <a:r>
              <a:rPr lang="es-419" sz="1400" dirty="0">
                <a:solidFill>
                  <a:schemeClr val="dk1"/>
                </a:solidFill>
                <a:latin typeface="Calibri"/>
                <a:ea typeface="Calibri"/>
                <a:cs typeface="Calibri"/>
                <a:sym typeface="Calibri"/>
              </a:rPr>
              <a:t>/</a:t>
            </a:r>
            <a:r>
              <a:rPr lang="es-419" sz="1400" dirty="0" err="1">
                <a:solidFill>
                  <a:schemeClr val="dk1"/>
                </a:solidFill>
                <a:latin typeface="Calibri"/>
                <a:ea typeface="Calibri"/>
                <a:cs typeface="Calibri"/>
                <a:sym typeface="Calibri"/>
              </a:rPr>
              <a:t>Logout</a:t>
            </a:r>
            <a:endParaRPr lang="es-419" sz="1400" dirty="0">
              <a:solidFill>
                <a:schemeClr val="dk1"/>
              </a:solidFill>
              <a:latin typeface="Calibri"/>
              <a:ea typeface="Calibri"/>
              <a:cs typeface="Calibri"/>
              <a:sym typeface="Calibri"/>
            </a:endParaRPr>
          </a:p>
        </p:txBody>
      </p:sp>
      <p:sp>
        <p:nvSpPr>
          <p:cNvPr id="32" name="Google Shape;225;p34">
            <a:extLst>
              <a:ext uri="{FF2B5EF4-FFF2-40B4-BE49-F238E27FC236}">
                <a16:creationId xmlns:a16="http://schemas.microsoft.com/office/drawing/2014/main" id="{B83696E3-8A77-462A-833B-B5EC3FDA4D56}"/>
              </a:ext>
            </a:extLst>
          </p:cNvPr>
          <p:cNvSpPr txBox="1"/>
          <p:nvPr/>
        </p:nvSpPr>
        <p:spPr>
          <a:xfrm>
            <a:off x="330404" y="3812373"/>
            <a:ext cx="1496190" cy="423464"/>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400" dirty="0" err="1">
                <a:solidFill>
                  <a:schemeClr val="dk1"/>
                </a:solidFill>
                <a:latin typeface="Calibri"/>
                <a:ea typeface="Calibri"/>
                <a:cs typeface="Calibri"/>
                <a:sym typeface="Calibri"/>
              </a:rPr>
              <a:t>From</a:t>
            </a:r>
            <a:r>
              <a:rPr lang="es-419" sz="1400" dirty="0">
                <a:solidFill>
                  <a:schemeClr val="dk1"/>
                </a:solidFill>
                <a:latin typeface="Calibri"/>
                <a:ea typeface="Calibri"/>
                <a:cs typeface="Calibri"/>
                <a:sym typeface="Calibri"/>
              </a:rPr>
              <a:t>:</a:t>
            </a:r>
          </a:p>
          <a:p>
            <a:pPr marL="0" marR="0" lvl="0" indent="0" rtl="0">
              <a:spcBef>
                <a:spcPts val="0"/>
              </a:spcBef>
              <a:spcAft>
                <a:spcPts val="0"/>
              </a:spcAft>
              <a:buNone/>
            </a:pPr>
            <a:r>
              <a:rPr lang="it-IT" sz="1400" dirty="0">
                <a:solidFill>
                  <a:schemeClr val="dk1"/>
                </a:solidFill>
                <a:latin typeface="Calibri"/>
                <a:ea typeface="Calibri"/>
                <a:cs typeface="Calibri"/>
                <a:sym typeface="Calibri"/>
              </a:rPr>
              <a:t>home.html</a:t>
            </a:r>
            <a:endParaRPr sz="1400" dirty="0">
              <a:solidFill>
                <a:schemeClr val="dk1"/>
              </a:solidFill>
              <a:latin typeface="Calibri"/>
              <a:ea typeface="Calibri"/>
              <a:cs typeface="Calibri"/>
              <a:sym typeface="Calibri"/>
            </a:endParaRPr>
          </a:p>
        </p:txBody>
      </p:sp>
      <p:cxnSp>
        <p:nvCxnSpPr>
          <p:cNvPr id="35" name="Straight Connector 34">
            <a:extLst>
              <a:ext uri="{FF2B5EF4-FFF2-40B4-BE49-F238E27FC236}">
                <a16:creationId xmlns:a16="http://schemas.microsoft.com/office/drawing/2014/main" id="{985F85D6-979F-4876-B58A-51C8AD583914}"/>
              </a:ext>
            </a:extLst>
          </p:cNvPr>
          <p:cNvCxnSpPr>
            <a:cxnSpLocks/>
          </p:cNvCxnSpPr>
          <p:nvPr/>
        </p:nvCxnSpPr>
        <p:spPr>
          <a:xfrm>
            <a:off x="2080877" y="2126414"/>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9087CC1-FC97-4C8E-AB6B-895CD8BCDC72}"/>
              </a:ext>
            </a:extLst>
          </p:cNvPr>
          <p:cNvCxnSpPr>
            <a:cxnSpLocks/>
          </p:cNvCxnSpPr>
          <p:nvPr/>
        </p:nvCxnSpPr>
        <p:spPr>
          <a:xfrm>
            <a:off x="7276089" y="2123339"/>
            <a:ext cx="9797" cy="322883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7" name="Google Shape;150;p28">
            <a:extLst>
              <a:ext uri="{FF2B5EF4-FFF2-40B4-BE49-F238E27FC236}">
                <a16:creationId xmlns:a16="http://schemas.microsoft.com/office/drawing/2014/main" id="{C1EC9D3A-451E-4DAF-A17E-2AC064207E02}"/>
              </a:ext>
            </a:extLst>
          </p:cNvPr>
          <p:cNvSpPr/>
          <p:nvPr/>
        </p:nvSpPr>
        <p:spPr>
          <a:xfrm rot="16200000">
            <a:off x="6961243" y="3910544"/>
            <a:ext cx="629691" cy="214435"/>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
        <p:nvSpPr>
          <p:cNvPr id="21" name="Google Shape;150;p28">
            <a:extLst>
              <a:ext uri="{FF2B5EF4-FFF2-40B4-BE49-F238E27FC236}">
                <a16:creationId xmlns:a16="http://schemas.microsoft.com/office/drawing/2014/main" id="{319D0938-1852-4D67-A74D-3DF3102181D4}"/>
              </a:ext>
            </a:extLst>
          </p:cNvPr>
          <p:cNvSpPr/>
          <p:nvPr/>
        </p:nvSpPr>
        <p:spPr>
          <a:xfrm rot="16200000">
            <a:off x="1074753" y="3235658"/>
            <a:ext cx="2005198" cy="217967"/>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9635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8A3A-E294-4D06-9F31-AB3530DA8FE9}"/>
              </a:ext>
            </a:extLst>
          </p:cNvPr>
          <p:cNvSpPr>
            <a:spLocks noGrp="1"/>
          </p:cNvSpPr>
          <p:nvPr>
            <p:ph type="title"/>
          </p:nvPr>
        </p:nvSpPr>
        <p:spPr/>
        <p:txBody>
          <a:bodyPr/>
          <a:lstStyle/>
          <a:p>
            <a:r>
              <a:rPr lang="it-IT" dirty="0"/>
              <a:t>Packages </a:t>
            </a:r>
            <a:r>
              <a:rPr lang="it-IT" dirty="0" err="1"/>
              <a:t>Utils</a:t>
            </a:r>
            <a:r>
              <a:rPr lang="it-IT" dirty="0"/>
              <a:t> and Filters</a:t>
            </a:r>
          </a:p>
        </p:txBody>
      </p:sp>
      <p:sp>
        <p:nvSpPr>
          <p:cNvPr id="3" name="Content Placeholder 2">
            <a:extLst>
              <a:ext uri="{FF2B5EF4-FFF2-40B4-BE49-F238E27FC236}">
                <a16:creationId xmlns:a16="http://schemas.microsoft.com/office/drawing/2014/main" id="{0377DC33-2989-4E7E-ADE7-44A5B4BD2C03}"/>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B7E9A77F-63CC-4EC2-83F8-257DDF79D09D}"/>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2296352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FA3F-DAA6-4E7B-B9A4-B860FB9724F7}"/>
              </a:ext>
            </a:extLst>
          </p:cNvPr>
          <p:cNvSpPr>
            <a:spLocks noGrp="1"/>
          </p:cNvSpPr>
          <p:nvPr>
            <p:ph type="title"/>
          </p:nvPr>
        </p:nvSpPr>
        <p:spPr/>
        <p:txBody>
          <a:bodyPr/>
          <a:lstStyle/>
          <a:p>
            <a:r>
              <a:rPr lang="it-IT" dirty="0" err="1"/>
              <a:t>RegExp</a:t>
            </a:r>
            <a:r>
              <a:rPr lang="it-IT" dirty="0"/>
              <a:t> per la classe </a:t>
            </a:r>
            <a:r>
              <a:rPr lang="it-IT" dirty="0" err="1"/>
              <a:t>PatternChecker</a:t>
            </a:r>
            <a:endParaRPr lang="it-IT" dirty="0"/>
          </a:p>
        </p:txBody>
      </p:sp>
      <p:sp>
        <p:nvSpPr>
          <p:cNvPr id="3" name="Content Placeholder 2">
            <a:extLst>
              <a:ext uri="{FF2B5EF4-FFF2-40B4-BE49-F238E27FC236}">
                <a16:creationId xmlns:a16="http://schemas.microsoft.com/office/drawing/2014/main" id="{8A33168A-FD4B-4F40-BE4A-E98AC705221D}"/>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19565075-CDD7-4212-822A-09C7F1D96972}"/>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41481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81D5-2096-4C62-80DC-56F053A62B80}"/>
              </a:ext>
            </a:extLst>
          </p:cNvPr>
          <p:cNvSpPr>
            <a:spLocks noGrp="1"/>
          </p:cNvSpPr>
          <p:nvPr>
            <p:ph type="title"/>
          </p:nvPr>
        </p:nvSpPr>
        <p:spPr/>
        <p:txBody>
          <a:bodyPr/>
          <a:lstStyle/>
          <a:p>
            <a:r>
              <a:rPr lang="it-IT" dirty="0"/>
              <a:t>Internazionalizzazione</a:t>
            </a:r>
          </a:p>
        </p:txBody>
      </p:sp>
      <p:sp>
        <p:nvSpPr>
          <p:cNvPr id="3" name="Content Placeholder 2">
            <a:extLst>
              <a:ext uri="{FF2B5EF4-FFF2-40B4-BE49-F238E27FC236}">
                <a16:creationId xmlns:a16="http://schemas.microsoft.com/office/drawing/2014/main" id="{724AC00F-9A70-4BEE-83B0-ABEC126630F5}"/>
              </a:ext>
            </a:extLst>
          </p:cNvPr>
          <p:cNvSpPr>
            <a:spLocks noGrp="1"/>
          </p:cNvSpPr>
          <p:nvPr>
            <p:ph sz="half" idx="1"/>
          </p:nvPr>
        </p:nvSpPr>
        <p:spPr/>
        <p:txBody>
          <a:bodyPr/>
          <a:lstStyle/>
          <a:p>
            <a:endParaRPr lang="it-IT"/>
          </a:p>
        </p:txBody>
      </p:sp>
      <p:sp>
        <p:nvSpPr>
          <p:cNvPr id="4" name="Content Placeholder 3">
            <a:extLst>
              <a:ext uri="{FF2B5EF4-FFF2-40B4-BE49-F238E27FC236}">
                <a16:creationId xmlns:a16="http://schemas.microsoft.com/office/drawing/2014/main" id="{099760E1-E7F1-488C-B0CE-ECEC3502D935}"/>
              </a:ext>
            </a:extLst>
          </p:cNvPr>
          <p:cNvSpPr>
            <a:spLocks noGrp="1"/>
          </p:cNvSpPr>
          <p:nvPr>
            <p:ph sz="half" idx="2"/>
          </p:nvPr>
        </p:nvSpPr>
        <p:spPr/>
        <p:txBody>
          <a:bodyPr/>
          <a:lstStyle/>
          <a:p>
            <a:endParaRPr lang="it-IT"/>
          </a:p>
        </p:txBody>
      </p:sp>
    </p:spTree>
    <p:extLst>
      <p:ext uri="{BB962C8B-B14F-4D97-AF65-F5344CB8AC3E}">
        <p14:creationId xmlns:p14="http://schemas.microsoft.com/office/powerpoint/2010/main" val="111206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dati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a:t>
            </a:r>
            <a:r>
              <a:rPr lang="it-IT" sz="1600" b="1" dirty="0">
                <a:solidFill>
                  <a:srgbClr val="FF0000"/>
                </a:solidFill>
              </a:rPr>
              <a:t>utente</a:t>
            </a:r>
            <a:r>
              <a:rPr lang="it-IT" sz="1600" dirty="0"/>
              <a:t> (ad esempio il curatore di un catalogo online di immagini) di gestire una tassonomia di classificazione utile per etichettare immagini allo scopo di consentire la ricerca in base alla </a:t>
            </a:r>
            <a:r>
              <a:rPr lang="it-IT" sz="1600" b="1" dirty="0">
                <a:solidFill>
                  <a:srgbClr val="FF0000"/>
                </a:solidFill>
              </a:rPr>
              <a:t>categoria</a:t>
            </a:r>
            <a:r>
              <a:rPr lang="it-IT" sz="1600" dirty="0"/>
              <a:t>. Dopo il login, l’utente accede a una pagina HOME in cui compare un albero gerarchico di categorie. Le categorie non dipendono dall’utente e sono in comune tra tutti gli utenti. Le categorie hanno </a:t>
            </a:r>
            <a:r>
              <a:rPr lang="it-IT" sz="1600" b="1" dirty="0">
                <a:solidFill>
                  <a:srgbClr val="00B050"/>
                </a:solidFill>
              </a:rPr>
              <a:t>nomi</a:t>
            </a:r>
            <a:r>
              <a:rPr lang="it-IT" sz="1600" dirty="0"/>
              <a:t> distinti. L’utente può inserire una nuova categoria nell’albero. Per fare ciò usa una </a:t>
            </a:r>
            <a:r>
              <a:rPr lang="it-IT" sz="1600" dirty="0" err="1"/>
              <a:t>form</a:t>
            </a:r>
            <a:r>
              <a:rPr lang="it-IT" sz="1600" dirty="0"/>
              <a:t> nella pagina HOME in cui specifica il nome della nuova categoria e sceglie la categoria padre. L’invio della nuova categoria comporta l’aggiornamento dell’albero: la nuova categoria </a:t>
            </a:r>
            <a:r>
              <a:rPr lang="it-IT" sz="1600" b="1" dirty="0">
                <a:solidFill>
                  <a:srgbClr val="366092"/>
                </a:solidFill>
              </a:rPr>
              <a:t>è appesa </a:t>
            </a:r>
            <a:r>
              <a:rPr lang="it-IT" sz="1600" dirty="0"/>
              <a:t>alla categoria padre come ultimo </a:t>
            </a:r>
            <a:r>
              <a:rPr lang="it-IT" sz="1600" dirty="0" err="1"/>
              <a:t>sottoelemento</a:t>
            </a:r>
            <a:r>
              <a:rPr lang="it-IT" sz="1600" dirty="0"/>
              <a:t>. Alla nuova categoria viene assegnato un </a:t>
            </a:r>
            <a:r>
              <a:rPr lang="it-IT" sz="1600" b="1" dirty="0">
                <a:solidFill>
                  <a:srgbClr val="00B050"/>
                </a:solidFill>
              </a:rPr>
              <a:t>codice numerico </a:t>
            </a:r>
            <a:r>
              <a:rPr lang="it-IT" sz="1600" dirty="0"/>
              <a:t>che ne riflette la posizione. Per semplicità si ipotizzi che per ogni categoria il numero massimo di sottocategorie sia 9, numerate da 1 a 9. Dopo la creazione di una categoria, la pagina HOME mostra l’albero aggiornato. L’utente può spostare di posizione una categoria: per fare ciò clicca sul link “sposta” associato alla categoria da spostare. A seguito di tale azione l’applicazione mostra, sempre nella HOME page, l’albero con evidenziato il sotto albero attestato sulla categoria da spostare: tutte le altre categorie hanno un link “sposta qui”. La selezione di un link “sposta qui” comporta l’inserimento della categoria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err="1">
                <a:solidFill>
                  <a:srgbClr val="FF0000"/>
                </a:solidFill>
              </a:rPr>
              <a:t>Entities</a:t>
            </a:r>
            <a:r>
              <a:rPr lang="es-419" sz="1600" b="1" dirty="0"/>
              <a:t>, </a:t>
            </a:r>
            <a:r>
              <a:rPr lang="es-419" sz="1600" b="1" dirty="0" err="1">
                <a:solidFill>
                  <a:srgbClr val="00B050"/>
                </a:solidFill>
              </a:rPr>
              <a:t>attributes</a:t>
            </a:r>
            <a:r>
              <a:rPr lang="es-419" sz="1600" b="1" dirty="0"/>
              <a:t>, </a:t>
            </a:r>
            <a:r>
              <a:rPr lang="es-419" sz="1600" b="1" dirty="0" err="1">
                <a:solidFill>
                  <a:srgbClr val="366092"/>
                </a:solidFill>
              </a:rPr>
              <a:t>relationships</a:t>
            </a:r>
            <a:endParaRPr lang="es-419" sz="1600" b="1" dirty="0">
              <a:solidFill>
                <a:srgbClr val="366092"/>
              </a:solidFill>
            </a:endParaRPr>
          </a:p>
        </p:txBody>
      </p:sp>
    </p:spTree>
    <p:extLst>
      <p:ext uri="{BB962C8B-B14F-4D97-AF65-F5344CB8AC3E}">
        <p14:creationId xmlns:p14="http://schemas.microsoft.com/office/powerpoint/2010/main" val="130318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Database design</a:t>
            </a:r>
          </a:p>
        </p:txBody>
      </p:sp>
      <p:sp>
        <p:nvSpPr>
          <p:cNvPr id="8" name="Google Shape;149;p28">
            <a:extLst>
              <a:ext uri="{FF2B5EF4-FFF2-40B4-BE49-F238E27FC236}">
                <a16:creationId xmlns:a16="http://schemas.microsoft.com/office/drawing/2014/main" id="{3ED95CD2-BAA0-4FDA-8548-DD2BAC5EC7E9}"/>
              </a:ext>
            </a:extLst>
          </p:cNvPr>
          <p:cNvSpPr txBox="1"/>
          <p:nvPr/>
        </p:nvSpPr>
        <p:spPr>
          <a:xfrm>
            <a:off x="3961724"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username</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b="0" i="0" u="none" strike="noStrike" cap="none" dirty="0" err="1">
                <a:solidFill>
                  <a:schemeClr val="dk1"/>
                </a:solidFill>
                <a:latin typeface="Calibri"/>
                <a:ea typeface="Calibri"/>
                <a:cs typeface="Calibri"/>
                <a:sym typeface="Calibri"/>
              </a:rPr>
              <a:t>password</a:t>
            </a:r>
            <a:endParaRPr sz="1600" b="0" i="0" u="none" strike="noStrike" cap="none"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it-IT" sz="1600" dirty="0" err="1">
                <a:solidFill>
                  <a:schemeClr val="dk1"/>
                </a:solidFill>
                <a:latin typeface="Calibri"/>
                <a:ea typeface="Calibri"/>
                <a:cs typeface="Calibri"/>
                <a:sym typeface="Calibri"/>
              </a:rPr>
              <a:t>surname</a:t>
            </a:r>
            <a:endParaRPr sz="1600" dirty="0">
              <a:solidFill>
                <a:schemeClr val="dk1"/>
              </a:solidFill>
              <a:latin typeface="Calibri"/>
              <a:ea typeface="Calibri"/>
              <a:cs typeface="Calibri"/>
              <a:sym typeface="Calibri"/>
            </a:endParaRPr>
          </a:p>
        </p:txBody>
      </p:sp>
      <p:sp>
        <p:nvSpPr>
          <p:cNvPr id="9" name="Google Shape;150;p28">
            <a:extLst>
              <a:ext uri="{FF2B5EF4-FFF2-40B4-BE49-F238E27FC236}">
                <a16:creationId xmlns:a16="http://schemas.microsoft.com/office/drawing/2014/main" id="{43B2CBC2-A216-4219-998B-811647F9A5A1}"/>
              </a:ext>
            </a:extLst>
          </p:cNvPr>
          <p:cNvSpPr/>
          <p:nvPr/>
        </p:nvSpPr>
        <p:spPr>
          <a:xfrm>
            <a:off x="1318875"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419" sz="1800" dirty="0" err="1">
                <a:solidFill>
                  <a:schemeClr val="dk1"/>
                </a:solidFill>
                <a:latin typeface="Calibri"/>
                <a:ea typeface="Calibri"/>
                <a:cs typeface="Calibri"/>
                <a:sym typeface="Calibri"/>
              </a:rPr>
              <a:t>User</a:t>
            </a:r>
            <a:endParaRPr sz="1800" dirty="0">
              <a:solidFill>
                <a:schemeClr val="dk1"/>
              </a:solidFill>
              <a:latin typeface="Calibri"/>
              <a:ea typeface="Calibri"/>
              <a:cs typeface="Calibri"/>
              <a:sym typeface="Calibri"/>
            </a:endParaRPr>
          </a:p>
        </p:txBody>
      </p:sp>
      <p:sp>
        <p:nvSpPr>
          <p:cNvPr id="19" name="Google Shape;160;p28">
            <a:extLst>
              <a:ext uri="{FF2B5EF4-FFF2-40B4-BE49-F238E27FC236}">
                <a16:creationId xmlns:a16="http://schemas.microsoft.com/office/drawing/2014/main" id="{C3E092D8-3BB8-41AE-A45C-B05EBB9C5D26}"/>
              </a:ext>
            </a:extLst>
          </p:cNvPr>
          <p:cNvSpPr/>
          <p:nvPr/>
        </p:nvSpPr>
        <p:spPr>
          <a:xfrm>
            <a:off x="7577028" y="5108615"/>
            <a:ext cx="1147872" cy="754993"/>
          </a:xfrm>
          <a:prstGeom prst="diamond">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163;p28">
            <a:extLst>
              <a:ext uri="{FF2B5EF4-FFF2-40B4-BE49-F238E27FC236}">
                <a16:creationId xmlns:a16="http://schemas.microsoft.com/office/drawing/2014/main" id="{C4327A5C-B0BF-4E34-A7C2-4740180DF2FC}"/>
              </a:ext>
            </a:extLst>
          </p:cNvPr>
          <p:cNvSpPr txBox="1"/>
          <p:nvPr/>
        </p:nvSpPr>
        <p:spPr>
          <a:xfrm>
            <a:off x="6116628" y="3290550"/>
            <a:ext cx="513300" cy="2769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s-419" dirty="0">
                <a:solidFill>
                  <a:schemeClr val="dk1"/>
                </a:solidFill>
                <a:latin typeface="Calibri"/>
                <a:ea typeface="Calibri"/>
                <a:cs typeface="Calibri"/>
                <a:sym typeface="Calibri"/>
              </a:rPr>
              <a:t>0:9</a:t>
            </a:r>
            <a:endParaRPr dirty="0">
              <a:solidFill>
                <a:schemeClr val="dk1"/>
              </a:solidFill>
              <a:latin typeface="Calibri"/>
              <a:ea typeface="Calibri"/>
              <a:cs typeface="Calibri"/>
              <a:sym typeface="Calibri"/>
            </a:endParaRPr>
          </a:p>
        </p:txBody>
      </p:sp>
      <p:sp>
        <p:nvSpPr>
          <p:cNvPr id="31" name="Google Shape;149;p28">
            <a:extLst>
              <a:ext uri="{FF2B5EF4-FFF2-40B4-BE49-F238E27FC236}">
                <a16:creationId xmlns:a16="http://schemas.microsoft.com/office/drawing/2014/main" id="{92B28004-9936-49B0-82FF-0374425EE24B}"/>
              </a:ext>
            </a:extLst>
          </p:cNvPr>
          <p:cNvSpPr txBox="1"/>
          <p:nvPr/>
        </p:nvSpPr>
        <p:spPr>
          <a:xfrm>
            <a:off x="9529427" y="2937700"/>
            <a:ext cx="1343700" cy="13014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800" b="1" i="0" u="none" strike="noStrike" cap="none" dirty="0">
                <a:solidFill>
                  <a:schemeClr val="dk1"/>
                </a:solidFill>
                <a:latin typeface="Calibri"/>
                <a:ea typeface="Calibri"/>
                <a:cs typeface="Calibri"/>
                <a:sym typeface="Calibri"/>
              </a:rPr>
              <a:t>ID</a:t>
            </a:r>
            <a:endParaRPr sz="1800" b="1" dirty="0"/>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name</a:t>
            </a:r>
            <a:endParaRPr lang="es-419" sz="1600" dirty="0">
              <a:solidFill>
                <a:schemeClr val="dk1"/>
              </a:solidFill>
              <a:latin typeface="Calibri"/>
              <a:ea typeface="Calibri"/>
              <a:cs typeface="Calibri"/>
              <a:sym typeface="Calibri"/>
            </a:endParaRPr>
          </a:p>
          <a:p>
            <a:pPr marL="0" marR="0" lvl="0" indent="0" rtl="0">
              <a:spcBef>
                <a:spcPts val="0"/>
              </a:spcBef>
              <a:spcAft>
                <a:spcPts val="0"/>
              </a:spcAft>
              <a:buNone/>
            </a:pPr>
            <a:r>
              <a:rPr lang="es-419" sz="1600" dirty="0" err="1">
                <a:solidFill>
                  <a:schemeClr val="dk1"/>
                </a:solidFill>
                <a:latin typeface="Calibri"/>
                <a:ea typeface="Calibri"/>
                <a:cs typeface="Calibri"/>
                <a:sym typeface="Calibri"/>
              </a:rPr>
              <a:t>code</a:t>
            </a:r>
            <a:endParaRPr sz="1600" dirty="0">
              <a:solidFill>
                <a:schemeClr val="dk1"/>
              </a:solidFill>
              <a:latin typeface="Calibri"/>
              <a:ea typeface="Calibri"/>
              <a:cs typeface="Calibri"/>
              <a:sym typeface="Calibri"/>
            </a:endParaRPr>
          </a:p>
        </p:txBody>
      </p:sp>
      <p:sp>
        <p:nvSpPr>
          <p:cNvPr id="32" name="Google Shape;150;p28">
            <a:extLst>
              <a:ext uri="{FF2B5EF4-FFF2-40B4-BE49-F238E27FC236}">
                <a16:creationId xmlns:a16="http://schemas.microsoft.com/office/drawing/2014/main" id="{F71BBE5E-70B4-4B9B-8842-5071ECF7AB75}"/>
              </a:ext>
            </a:extLst>
          </p:cNvPr>
          <p:cNvSpPr/>
          <p:nvPr/>
        </p:nvSpPr>
        <p:spPr>
          <a:xfrm>
            <a:off x="6886578" y="2937700"/>
            <a:ext cx="2524124" cy="1301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it-IT" sz="1800" dirty="0" err="1">
                <a:solidFill>
                  <a:schemeClr val="dk1"/>
                </a:solidFill>
                <a:latin typeface="Calibri"/>
                <a:ea typeface="Calibri"/>
                <a:cs typeface="Calibri"/>
                <a:sym typeface="Calibri"/>
              </a:rPr>
              <a:t>Category</a:t>
            </a:r>
            <a:endParaRPr sz="1800" dirty="0">
              <a:solidFill>
                <a:schemeClr val="dk1"/>
              </a:solidFill>
              <a:latin typeface="Calibri"/>
              <a:ea typeface="Calibri"/>
              <a:cs typeface="Calibri"/>
              <a:sym typeface="Calibri"/>
            </a:endParaRPr>
          </a:p>
        </p:txBody>
      </p:sp>
      <p:cxnSp>
        <p:nvCxnSpPr>
          <p:cNvPr id="34" name="Straight Connector 33">
            <a:extLst>
              <a:ext uri="{FF2B5EF4-FFF2-40B4-BE49-F238E27FC236}">
                <a16:creationId xmlns:a16="http://schemas.microsoft.com/office/drawing/2014/main" id="{2469751E-FF95-477D-AC94-E5635B1E50A4}"/>
              </a:ext>
            </a:extLst>
          </p:cNvPr>
          <p:cNvCxnSpPr>
            <a:stCxn id="32" idx="2"/>
            <a:endCxn id="19" idx="0"/>
          </p:cNvCxnSpPr>
          <p:nvPr/>
        </p:nvCxnSpPr>
        <p:spPr>
          <a:xfrm>
            <a:off x="8148640" y="4239100"/>
            <a:ext cx="2324" cy="86951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FE87C4C-58EB-45B7-8A62-248BDEBA235A}"/>
              </a:ext>
            </a:extLst>
          </p:cNvPr>
          <p:cNvCxnSpPr>
            <a:stCxn id="19" idx="1"/>
            <a:endCxn id="32" idx="1"/>
          </p:cNvCxnSpPr>
          <p:nvPr/>
        </p:nvCxnSpPr>
        <p:spPr>
          <a:xfrm rot="10800000">
            <a:off x="6886578" y="3588400"/>
            <a:ext cx="690450" cy="1897712"/>
          </a:xfrm>
          <a:prstGeom prst="bentConnector3">
            <a:avLst>
              <a:gd name="adj1" fmla="val 133109"/>
            </a:avLst>
          </a:prstGeom>
          <a:ln w="19050"/>
        </p:spPr>
        <p:style>
          <a:lnRef idx="1">
            <a:schemeClr val="accent1"/>
          </a:lnRef>
          <a:fillRef idx="0">
            <a:schemeClr val="accent1"/>
          </a:fillRef>
          <a:effectRef idx="0">
            <a:schemeClr val="accent1"/>
          </a:effectRef>
          <a:fontRef idx="minor">
            <a:schemeClr val="tx1"/>
          </a:fontRef>
        </p:style>
      </p:cxnSp>
      <p:sp>
        <p:nvSpPr>
          <p:cNvPr id="39" name="Google Shape;163;p28">
            <a:extLst>
              <a:ext uri="{FF2B5EF4-FFF2-40B4-BE49-F238E27FC236}">
                <a16:creationId xmlns:a16="http://schemas.microsoft.com/office/drawing/2014/main" id="{F1DD1AD6-2B89-4193-9DD3-C434D04781AA}"/>
              </a:ext>
            </a:extLst>
          </p:cNvPr>
          <p:cNvSpPr txBox="1"/>
          <p:nvPr/>
        </p:nvSpPr>
        <p:spPr>
          <a:xfrm>
            <a:off x="8209276" y="4258507"/>
            <a:ext cx="5133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419" dirty="0">
                <a:solidFill>
                  <a:schemeClr val="dk1"/>
                </a:solidFill>
                <a:latin typeface="Calibri"/>
                <a:ea typeface="Calibri"/>
                <a:cs typeface="Calibri"/>
                <a:sym typeface="Calibri"/>
              </a:rPr>
              <a:t>0:1</a:t>
            </a:r>
            <a:endParaRPr dirty="0">
              <a:solidFill>
                <a:schemeClr val="dk1"/>
              </a:solidFill>
              <a:latin typeface="Calibri"/>
              <a:ea typeface="Calibri"/>
              <a:cs typeface="Calibri"/>
              <a:sym typeface="Calibri"/>
            </a:endParaRPr>
          </a:p>
        </p:txBody>
      </p:sp>
      <p:sp>
        <p:nvSpPr>
          <p:cNvPr id="40" name="TextBox 39">
            <a:extLst>
              <a:ext uri="{FF2B5EF4-FFF2-40B4-BE49-F238E27FC236}">
                <a16:creationId xmlns:a16="http://schemas.microsoft.com/office/drawing/2014/main" id="{1E9D7FC7-D861-4DA6-8CDA-FEE181D66E4A}"/>
              </a:ext>
            </a:extLst>
          </p:cNvPr>
          <p:cNvSpPr txBox="1"/>
          <p:nvPr/>
        </p:nvSpPr>
        <p:spPr>
          <a:xfrm>
            <a:off x="8209276" y="4535407"/>
            <a:ext cx="967014" cy="369332"/>
          </a:xfrm>
          <a:prstGeom prst="rect">
            <a:avLst/>
          </a:prstGeom>
          <a:noFill/>
        </p:spPr>
        <p:txBody>
          <a:bodyPr wrap="square" rtlCol="0">
            <a:spAutoFit/>
          </a:bodyPr>
          <a:lstStyle/>
          <a:p>
            <a:r>
              <a:rPr lang="it-IT" dirty="0" err="1"/>
              <a:t>child_of</a:t>
            </a:r>
            <a:endParaRPr lang="it-IT" dirty="0"/>
          </a:p>
        </p:txBody>
      </p:sp>
      <p:sp>
        <p:nvSpPr>
          <p:cNvPr id="41" name="TextBox 40">
            <a:extLst>
              <a:ext uri="{FF2B5EF4-FFF2-40B4-BE49-F238E27FC236}">
                <a16:creationId xmlns:a16="http://schemas.microsoft.com/office/drawing/2014/main" id="{397A03F0-0D91-414E-938E-839D6727B4EB}"/>
              </a:ext>
            </a:extLst>
          </p:cNvPr>
          <p:cNvSpPr txBox="1"/>
          <p:nvPr/>
        </p:nvSpPr>
        <p:spPr>
          <a:xfrm>
            <a:off x="5562074" y="3588400"/>
            <a:ext cx="1067854" cy="369332"/>
          </a:xfrm>
          <a:prstGeom prst="rect">
            <a:avLst/>
          </a:prstGeom>
          <a:noFill/>
        </p:spPr>
        <p:txBody>
          <a:bodyPr wrap="square" rtlCol="0">
            <a:spAutoFit/>
          </a:bodyPr>
          <a:lstStyle/>
          <a:p>
            <a:pPr algn="r"/>
            <a:r>
              <a:rPr lang="it-IT" dirty="0" err="1"/>
              <a:t>father_of</a:t>
            </a:r>
            <a:endParaRPr lang="it-IT" dirty="0"/>
          </a:p>
        </p:txBody>
      </p:sp>
    </p:spTree>
    <p:extLst>
      <p:ext uri="{BB962C8B-B14F-4D97-AF65-F5344CB8AC3E}">
        <p14:creationId xmlns:p14="http://schemas.microsoft.com/office/powerpoint/2010/main" val="2826830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Local database schema</a:t>
            </a:r>
          </a:p>
        </p:txBody>
      </p:sp>
      <p:sp>
        <p:nvSpPr>
          <p:cNvPr id="14" name="Google Shape;172;p29">
            <a:extLst>
              <a:ext uri="{FF2B5EF4-FFF2-40B4-BE49-F238E27FC236}">
                <a16:creationId xmlns:a16="http://schemas.microsoft.com/office/drawing/2014/main" id="{01E3A3AF-36F9-4C31-B12A-26455591097E}"/>
              </a:ext>
            </a:extLst>
          </p:cNvPr>
          <p:cNvSpPr txBox="1">
            <a:spLocks/>
          </p:cNvSpPr>
          <p:nvPr/>
        </p:nvSpPr>
        <p:spPr>
          <a:xfrm>
            <a:off x="1034182" y="1626008"/>
            <a:ext cx="4454775"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users</a:t>
            </a:r>
            <a:r>
              <a:rPr lang="en-US" sz="1600" dirty="0">
                <a:latin typeface="Courier New"/>
                <a:ea typeface="Courier New"/>
                <a:cs typeface="Courier New"/>
                <a:sym typeface="Courier New"/>
              </a:rPr>
              <a:t>` </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`username` varchar(45) NOT NULL UNIQUE,</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`password`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`name` varchar(45)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`surname` varchar(45) NOT NULL, PRIMARY KEY (`id`)</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a:t>
            </a:r>
          </a:p>
        </p:txBody>
      </p:sp>
      <p:sp>
        <p:nvSpPr>
          <p:cNvPr id="15" name="Google Shape;173;p29">
            <a:extLst>
              <a:ext uri="{FF2B5EF4-FFF2-40B4-BE49-F238E27FC236}">
                <a16:creationId xmlns:a16="http://schemas.microsoft.com/office/drawing/2014/main" id="{A6998F8E-BFF5-4D9B-ADD4-BED1A4134F87}"/>
              </a:ext>
            </a:extLst>
          </p:cNvPr>
          <p:cNvSpPr txBox="1">
            <a:spLocks/>
          </p:cNvSpPr>
          <p:nvPr/>
        </p:nvSpPr>
        <p:spPr>
          <a:xfrm>
            <a:off x="5684939" y="1626008"/>
            <a:ext cx="4758650" cy="5069200"/>
          </a:xfrm>
          <a:prstGeom prst="rect">
            <a:avLst/>
          </a:prstGeom>
          <a:noFill/>
          <a:ln>
            <a:noFill/>
          </a:ln>
        </p:spPr>
        <p:txBody>
          <a:bodyPr spcFirstLastPara="1" vert="horz" wrap="square" lIns="107269" tIns="53620" rIns="107269" bIns="536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CREATE TABLE `</a:t>
            </a:r>
            <a:r>
              <a:rPr lang="en-US" sz="1600" b="1" dirty="0">
                <a:latin typeface="Courier New"/>
                <a:ea typeface="Courier New"/>
                <a:cs typeface="Courier New"/>
                <a:sym typeface="Courier New"/>
              </a:rPr>
              <a:t>categories</a:t>
            </a:r>
            <a:r>
              <a:rPr lang="en-US" sz="1600" dirty="0">
                <a:latin typeface="Courier New"/>
                <a:ea typeface="Courier New"/>
                <a:cs typeface="Courier New"/>
                <a:sym typeface="Courier New"/>
              </a:rPr>
              <a:t>` </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`id` int NOT NULL AUTO_INCREMENT,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`name` varchar(255) NOT NULL,</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`code` varchar(255) NOT NULL,</a:t>
            </a:r>
          </a:p>
          <a:p>
            <a:pPr marL="0" indent="0">
              <a:spcBef>
                <a:spcPts val="422"/>
              </a:spcBef>
              <a:buSzPts val="1800"/>
              <a:buFont typeface="Arial" panose="020B0604020202020204" pitchFamily="34" charset="0"/>
              <a:buNone/>
            </a:pPr>
            <a:r>
              <a:rPr lang="en-US" sz="1600" dirty="0">
                <a:latin typeface="Courier New"/>
                <a:ea typeface="Courier New"/>
                <a:cs typeface="Courier New"/>
                <a:sym typeface="Courier New"/>
              </a:rPr>
              <a:t>`father` int,</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PRIMARY KEY (`id`),</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FOREIGN KEY (`father`) REFERENCES `categories` (`id`) </a:t>
            </a:r>
            <a:r>
              <a:rPr lang="en-US" sz="1600" dirty="0">
                <a:highlight>
                  <a:srgbClr val="FFFF00"/>
                </a:highlight>
                <a:latin typeface="Courier New"/>
                <a:ea typeface="Courier New"/>
                <a:cs typeface="Courier New"/>
                <a:sym typeface="Courier New"/>
              </a:rPr>
              <a:t>ON DELETE CASCADE ON UPDATE CASCADE</a:t>
            </a:r>
          </a:p>
          <a:p>
            <a:pPr marL="0" indent="0">
              <a:spcBef>
                <a:spcPts val="0"/>
              </a:spcBef>
              <a:buSzPts val="1800"/>
              <a:buFont typeface="Arial" panose="020B0604020202020204" pitchFamily="34" charset="0"/>
              <a:buNone/>
            </a:pPr>
            <a:r>
              <a:rPr lang="en-US" sz="1600" dirty="0">
                <a:latin typeface="Courier New"/>
                <a:ea typeface="Courier New"/>
                <a:cs typeface="Courier New"/>
                <a:sym typeface="Courier New"/>
              </a:rPr>
              <a:t>)</a:t>
            </a:r>
          </a:p>
        </p:txBody>
      </p:sp>
    </p:spTree>
    <p:extLst>
      <p:ext uri="{BB962C8B-B14F-4D97-AF65-F5344CB8AC3E}">
        <p14:creationId xmlns:p14="http://schemas.microsoft.com/office/powerpoint/2010/main" val="310472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Analisi dei requisiti</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lnSpcReduction="10000"/>
          </a:bodyPr>
          <a:lstStyle/>
          <a:p>
            <a:pPr marL="0" indent="0" algn="just">
              <a:lnSpc>
                <a:spcPct val="120000"/>
              </a:lnSpc>
              <a:buNone/>
            </a:pPr>
            <a:r>
              <a:rPr lang="it-IT" sz="1600" dirty="0"/>
              <a:t>Un’applicazione permette all’utente (ad esempio il curatore di un catalogo online di immagini) di gestire una tassonomia di classificazione utile per etichettare immagini allo scopo di consentire la ricerca in base alla categoria. Dopo il </a:t>
            </a:r>
            <a:r>
              <a:rPr lang="it-IT" sz="1600" b="1" dirty="0">
                <a:solidFill>
                  <a:srgbClr val="974806"/>
                </a:solidFill>
              </a:rPr>
              <a:t>login</a:t>
            </a:r>
            <a:r>
              <a:rPr lang="it-IT" sz="1600" dirty="0"/>
              <a:t>, l’utente </a:t>
            </a:r>
            <a:r>
              <a:rPr lang="it-IT" sz="1600" b="1" dirty="0">
                <a:solidFill>
                  <a:srgbClr val="338DCD"/>
                </a:solidFill>
              </a:rPr>
              <a:t>accede a</a:t>
            </a:r>
            <a:r>
              <a:rPr lang="it-IT" sz="1600" dirty="0"/>
              <a:t> una pagina </a:t>
            </a:r>
            <a:r>
              <a:rPr lang="it-IT" sz="1600" b="1" dirty="0">
                <a:solidFill>
                  <a:srgbClr val="FF0000"/>
                </a:solidFill>
              </a:rPr>
              <a:t>HOME</a:t>
            </a:r>
            <a:r>
              <a:rPr lang="it-IT" sz="1600" dirty="0"/>
              <a:t> in cui compare </a:t>
            </a:r>
            <a:r>
              <a:rPr lang="it-IT" sz="1600" b="1" dirty="0">
                <a:solidFill>
                  <a:srgbClr val="00B050"/>
                </a:solidFill>
              </a:rPr>
              <a:t>un albero gerarchico di categorie</a:t>
            </a:r>
            <a:r>
              <a:rPr lang="it-IT" sz="1600" dirty="0"/>
              <a:t>. Le categorie non dipendono dall’utente e sono in comune tra tutti gli utenti. Le categorie hanno nomi distinti. L’utente può </a:t>
            </a:r>
            <a:r>
              <a:rPr lang="it-IT" sz="1600" b="1" dirty="0">
                <a:solidFill>
                  <a:srgbClr val="974806"/>
                </a:solidFill>
              </a:rPr>
              <a:t>inserire una nuova categoria</a:t>
            </a:r>
            <a:r>
              <a:rPr lang="it-IT" sz="1600" dirty="0"/>
              <a:t> nell’albero. Per fare ciò usa una </a:t>
            </a:r>
            <a:r>
              <a:rPr lang="it-IT" sz="1600" b="1" dirty="0" err="1">
                <a:solidFill>
                  <a:srgbClr val="00B050"/>
                </a:solidFill>
              </a:rPr>
              <a:t>form</a:t>
            </a:r>
            <a:r>
              <a:rPr lang="it-IT" sz="1600" dirty="0"/>
              <a:t> nella pagina HOME in cui specifica il nome della nuova categoria e sceglie la categoria padre. L’</a:t>
            </a:r>
            <a:r>
              <a:rPr lang="it-IT" sz="1600" b="1" dirty="0">
                <a:solidFill>
                  <a:srgbClr val="338DCD"/>
                </a:solidFill>
              </a:rPr>
              <a:t>invio della nuova categoria</a:t>
            </a:r>
            <a:r>
              <a:rPr lang="it-IT" sz="1600" dirty="0"/>
              <a:t> comporta l’</a:t>
            </a:r>
            <a:r>
              <a:rPr lang="it-IT" sz="1600" b="1" dirty="0">
                <a:solidFill>
                  <a:srgbClr val="974806"/>
                </a:solidFill>
              </a:rPr>
              <a:t>aggiornamento dell’albero</a:t>
            </a:r>
            <a:r>
              <a:rPr lang="it-IT" sz="1600" dirty="0"/>
              <a:t>: la nuova categoria è appesa alla categoria padre come ultimo </a:t>
            </a:r>
            <a:r>
              <a:rPr lang="it-IT" sz="1600" dirty="0" err="1"/>
              <a:t>sottoelemento</a:t>
            </a:r>
            <a:r>
              <a:rPr lang="it-IT" sz="1600" dirty="0"/>
              <a:t>. Alla nuova categoria viene assegnato un codice numerico che ne riflette la posizione. Per semplicità si ipotizzi che per ogni categoria il numero massimo di sottocategorie sia 9, numerate da 1 a 9. Dopo la creazione di una categoria, la pagina HOME mostra l’albero aggiornato. L’utente può </a:t>
            </a:r>
            <a:r>
              <a:rPr lang="it-IT" sz="1600" b="1" dirty="0">
                <a:solidFill>
                  <a:srgbClr val="974806"/>
                </a:solidFill>
              </a:rPr>
              <a:t>spostare di posizione una categoria</a:t>
            </a:r>
            <a:r>
              <a:rPr lang="it-IT" sz="1600" dirty="0"/>
              <a:t>: per fare ciò </a:t>
            </a:r>
            <a:r>
              <a:rPr lang="it-IT" sz="1600" b="1" dirty="0">
                <a:solidFill>
                  <a:srgbClr val="338DCD"/>
                </a:solidFill>
              </a:rPr>
              <a:t>clicca sul </a:t>
            </a:r>
            <a:r>
              <a:rPr lang="it-IT" sz="1600" b="1" dirty="0">
                <a:solidFill>
                  <a:srgbClr val="00B050"/>
                </a:solidFill>
              </a:rPr>
              <a:t>link “sposta” </a:t>
            </a:r>
            <a:r>
              <a:rPr lang="it-IT" sz="1600" dirty="0"/>
              <a:t>associato alla categoria da spostare. A seguito di tale azione l’applicazione mostra, sempre nella HOME page, l’albero con evidenziato il sotto albero attestato sulla categoria da spostare: tutte le altre categorie hanno un </a:t>
            </a:r>
            <a:r>
              <a:rPr lang="it-IT" sz="1600" b="1" dirty="0">
                <a:solidFill>
                  <a:srgbClr val="00B050"/>
                </a:solidFill>
              </a:rPr>
              <a:t>link “sposta qui”</a:t>
            </a:r>
            <a:r>
              <a:rPr lang="it-IT" sz="1600" dirty="0"/>
              <a:t>. La </a:t>
            </a:r>
            <a:r>
              <a:rPr lang="it-IT" sz="1600" b="1" dirty="0">
                <a:solidFill>
                  <a:srgbClr val="338DCD"/>
                </a:solidFill>
              </a:rPr>
              <a:t>selezione di un link “sposta qui”</a:t>
            </a:r>
            <a:r>
              <a:rPr lang="it-IT" sz="1600" dirty="0"/>
              <a:t> comporta l’</a:t>
            </a:r>
            <a:r>
              <a:rPr lang="it-IT" sz="1600" b="1" dirty="0">
                <a:solidFill>
                  <a:srgbClr val="974806"/>
                </a:solidFill>
              </a:rPr>
              <a:t>inserimento della categoria</a:t>
            </a:r>
            <a:r>
              <a:rPr lang="it-IT" sz="1600" dirty="0"/>
              <a:t> da spostare come ultimo figlio della categoria destinazione. Le modifiche effettuate da un utente e salvate nella base di dati diventano visibili agli altri utenti. Lo spostamento potrebbe creare un vuoto nella numerazione delle categorie figlie dello stesso padre. La funzione di ricalcolo della numerazione delle categorie figlie dello stesso padre di quella spostata non è richiesta ma è lasciata come opzionale.</a:t>
            </a:r>
          </a:p>
          <a:p>
            <a:pPr marL="0" indent="0" algn="just">
              <a:lnSpc>
                <a:spcPct val="120000"/>
              </a:lnSpc>
              <a:buNone/>
            </a:pPr>
            <a:r>
              <a:rPr lang="es-419" sz="1600" b="1" dirty="0">
                <a:solidFill>
                  <a:srgbClr val="FF0000"/>
                </a:solidFill>
              </a:rPr>
              <a:t>Pages (</a:t>
            </a:r>
            <a:r>
              <a:rPr lang="es-419" sz="1600" b="1" dirty="0" err="1">
                <a:solidFill>
                  <a:srgbClr val="FF0000"/>
                </a:solidFill>
              </a:rPr>
              <a:t>views</a:t>
            </a:r>
            <a:r>
              <a:rPr lang="es-419" sz="1600" b="1" dirty="0">
                <a:solidFill>
                  <a:srgbClr val="FF0000"/>
                </a:solidFill>
              </a:rPr>
              <a:t>)</a:t>
            </a:r>
            <a:r>
              <a:rPr lang="es-419" sz="1600" b="1" dirty="0"/>
              <a:t>, </a:t>
            </a:r>
            <a:r>
              <a:rPr lang="es-419" sz="1600" b="1" dirty="0" err="1">
                <a:solidFill>
                  <a:srgbClr val="00B050"/>
                </a:solidFill>
              </a:rPr>
              <a:t>view</a:t>
            </a:r>
            <a:r>
              <a:rPr lang="es-419" sz="1600" b="1" dirty="0">
                <a:solidFill>
                  <a:srgbClr val="00B050"/>
                </a:solidFill>
              </a:rPr>
              <a:t> </a:t>
            </a:r>
            <a:r>
              <a:rPr lang="es-419" sz="1600" b="1" dirty="0" err="1">
                <a:solidFill>
                  <a:srgbClr val="00B050"/>
                </a:solidFill>
              </a:rPr>
              <a:t>components</a:t>
            </a:r>
            <a:r>
              <a:rPr lang="es-419" sz="1600" b="1" dirty="0"/>
              <a:t>, </a:t>
            </a:r>
            <a:r>
              <a:rPr lang="es-419" sz="1600" b="1" dirty="0" err="1">
                <a:solidFill>
                  <a:srgbClr val="0070C0"/>
                </a:solidFill>
              </a:rPr>
              <a:t>events</a:t>
            </a:r>
            <a:r>
              <a:rPr lang="es-419" sz="1600" b="1" dirty="0"/>
              <a:t>, </a:t>
            </a:r>
            <a:r>
              <a:rPr lang="es-419" sz="1600" b="1" dirty="0" err="1">
                <a:solidFill>
                  <a:srgbClr val="974806"/>
                </a:solidFill>
              </a:rPr>
              <a:t>actions</a:t>
            </a:r>
            <a:endParaRPr lang="es-419" sz="1600" b="1" dirty="0">
              <a:solidFill>
                <a:srgbClr val="366092"/>
              </a:solidFill>
            </a:endParaRPr>
          </a:p>
        </p:txBody>
      </p:sp>
    </p:spTree>
    <p:extLst>
      <p:ext uri="{BB962C8B-B14F-4D97-AF65-F5344CB8AC3E}">
        <p14:creationId xmlns:p14="http://schemas.microsoft.com/office/powerpoint/2010/main" val="1520240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Completamento delle specifiche</a:t>
            </a:r>
          </a:p>
        </p:txBody>
      </p:sp>
      <p:sp>
        <p:nvSpPr>
          <p:cNvPr id="3" name="Content Placeholder 2">
            <a:extLst>
              <a:ext uri="{FF2B5EF4-FFF2-40B4-BE49-F238E27FC236}">
                <a16:creationId xmlns:a16="http://schemas.microsoft.com/office/drawing/2014/main" id="{E0222015-7D40-4F4B-9B19-66547D08FCD4}"/>
              </a:ext>
            </a:extLst>
          </p:cNvPr>
          <p:cNvSpPr>
            <a:spLocks noGrp="1"/>
          </p:cNvSpPr>
          <p:nvPr>
            <p:ph idx="1"/>
          </p:nvPr>
        </p:nvSpPr>
        <p:spPr>
          <a:xfrm>
            <a:off x="838200" y="1690688"/>
            <a:ext cx="10515600" cy="4667250"/>
          </a:xfrm>
        </p:spPr>
        <p:txBody>
          <a:bodyPr>
            <a:normAutofit/>
          </a:bodyPr>
          <a:lstStyle/>
          <a:p>
            <a:pPr algn="just">
              <a:lnSpc>
                <a:spcPct val="120000"/>
              </a:lnSpc>
            </a:pPr>
            <a:r>
              <a:rPr lang="es-419" sz="2000" dirty="0"/>
              <a:t>La </a:t>
            </a:r>
            <a:r>
              <a:rPr lang="es-419" sz="2000" b="1" dirty="0">
                <a:solidFill>
                  <a:srgbClr val="FF0000"/>
                </a:solidFill>
              </a:rPr>
              <a:t>pagina di default</a:t>
            </a:r>
            <a:r>
              <a:rPr lang="es-419" sz="2000" dirty="0"/>
              <a:t> contiene la </a:t>
            </a:r>
            <a:r>
              <a:rPr lang="es-419" sz="2000" b="1" dirty="0" err="1">
                <a:solidFill>
                  <a:srgbClr val="00B050"/>
                </a:solidFill>
              </a:rPr>
              <a:t>form</a:t>
            </a:r>
            <a:r>
              <a:rPr lang="es-419" sz="2000" b="1" dirty="0">
                <a:solidFill>
                  <a:srgbClr val="00B050"/>
                </a:solidFill>
              </a:rPr>
              <a:t> di </a:t>
            </a:r>
            <a:r>
              <a:rPr lang="es-419" sz="2000" b="1" dirty="0" err="1">
                <a:solidFill>
                  <a:srgbClr val="00B050"/>
                </a:solidFill>
              </a:rPr>
              <a:t>login</a:t>
            </a:r>
            <a:endParaRPr lang="es-419" sz="2000" b="1" dirty="0"/>
          </a:p>
          <a:p>
            <a:pPr algn="just">
              <a:lnSpc>
                <a:spcPct val="120000"/>
              </a:lnSpc>
            </a:pPr>
            <a:r>
              <a:rPr lang="es-419" sz="2000" dirty="0" err="1"/>
              <a:t>Tutti</a:t>
            </a:r>
            <a:r>
              <a:rPr lang="es-419" sz="2000" dirty="0"/>
              <a:t> </a:t>
            </a:r>
            <a:r>
              <a:rPr lang="es-419" sz="2000" dirty="0" err="1"/>
              <a:t>gli</a:t>
            </a:r>
            <a:r>
              <a:rPr lang="es-419" sz="2000" dirty="0"/>
              <a:t> </a:t>
            </a:r>
            <a:r>
              <a:rPr lang="es-419" sz="2000" dirty="0" err="1"/>
              <a:t>attributi</a:t>
            </a:r>
            <a:r>
              <a:rPr lang="es-419" sz="2000" dirty="0"/>
              <a:t> </a:t>
            </a:r>
            <a:r>
              <a:rPr lang="es-419" sz="2000" dirty="0" err="1"/>
              <a:t>delle</a:t>
            </a:r>
            <a:r>
              <a:rPr lang="es-419" sz="2000" dirty="0"/>
              <a:t> </a:t>
            </a:r>
            <a:r>
              <a:rPr lang="es-419" sz="2000" dirty="0" err="1"/>
              <a:t>categorie</a:t>
            </a:r>
            <a:r>
              <a:rPr lang="es-419" sz="2000" dirty="0"/>
              <a:t> </a:t>
            </a:r>
            <a:r>
              <a:rPr lang="es-419" sz="2000" dirty="0" err="1"/>
              <a:t>sono</a:t>
            </a:r>
            <a:r>
              <a:rPr lang="es-419" sz="2000" dirty="0"/>
              <a:t> </a:t>
            </a:r>
            <a:r>
              <a:rPr lang="es-419" sz="2000" dirty="0" err="1"/>
              <a:t>obbligatori</a:t>
            </a:r>
            <a:r>
              <a:rPr lang="es-419" sz="2000" dirty="0"/>
              <a:t>.</a:t>
            </a:r>
          </a:p>
          <a:p>
            <a:pPr algn="just">
              <a:lnSpc>
                <a:spcPct val="120000"/>
              </a:lnSpc>
            </a:pPr>
            <a:r>
              <a:rPr lang="es-419" sz="2000" dirty="0"/>
              <a:t>Le </a:t>
            </a:r>
            <a:r>
              <a:rPr lang="es-419" sz="2000" dirty="0" err="1"/>
              <a:t>categorie</a:t>
            </a:r>
            <a:r>
              <a:rPr lang="es-419" sz="2000" dirty="0"/>
              <a:t> “</a:t>
            </a:r>
            <a:r>
              <a:rPr lang="es-419" sz="2000" dirty="0" err="1"/>
              <a:t>radice</a:t>
            </a:r>
            <a:r>
              <a:rPr lang="es-419" sz="2000" dirty="0"/>
              <a:t>” (</a:t>
            </a:r>
            <a:r>
              <a:rPr lang="es-419" sz="2000" dirty="0" err="1"/>
              <a:t>il</a:t>
            </a:r>
            <a:r>
              <a:rPr lang="es-419" sz="2000" dirty="0"/>
              <a:t> cui </a:t>
            </a:r>
            <a:r>
              <a:rPr lang="es-419" sz="2000" dirty="0" err="1"/>
              <a:t>codice</a:t>
            </a:r>
            <a:r>
              <a:rPr lang="es-419" sz="2000" dirty="0"/>
              <a:t> è composto da una sola cifra) non </a:t>
            </a:r>
            <a:r>
              <a:rPr lang="es-419" sz="2000" dirty="0" err="1"/>
              <a:t>hanno</a:t>
            </a:r>
            <a:r>
              <a:rPr lang="es-419" sz="2000" dirty="0"/>
              <a:t> una </a:t>
            </a:r>
            <a:r>
              <a:rPr lang="es-419" sz="2000" dirty="0" err="1"/>
              <a:t>categoria</a:t>
            </a:r>
            <a:r>
              <a:rPr lang="es-419" sz="2000" dirty="0"/>
              <a:t> padre. </a:t>
            </a:r>
          </a:p>
          <a:p>
            <a:pPr marL="0" indent="0" algn="just">
              <a:lnSpc>
                <a:spcPct val="120000"/>
              </a:lnSpc>
              <a:buNone/>
            </a:pPr>
            <a:r>
              <a:rPr lang="es-419" sz="2000" b="1" dirty="0">
                <a:solidFill>
                  <a:srgbClr val="FF0000"/>
                </a:solidFill>
              </a:rPr>
              <a:t>Pages (</a:t>
            </a:r>
            <a:r>
              <a:rPr lang="es-419" sz="2000" b="1" dirty="0" err="1">
                <a:solidFill>
                  <a:srgbClr val="FF0000"/>
                </a:solidFill>
              </a:rPr>
              <a:t>views</a:t>
            </a:r>
            <a:r>
              <a:rPr lang="es-419" sz="2000" b="1" dirty="0">
                <a:solidFill>
                  <a:srgbClr val="FF0000"/>
                </a:solidFill>
              </a:rPr>
              <a:t>)</a:t>
            </a:r>
            <a:r>
              <a:rPr lang="es-419" sz="2000" b="1" dirty="0"/>
              <a:t>, </a:t>
            </a:r>
            <a:r>
              <a:rPr lang="es-419" sz="2000" b="1" dirty="0" err="1">
                <a:solidFill>
                  <a:srgbClr val="00B050"/>
                </a:solidFill>
              </a:rPr>
              <a:t>view</a:t>
            </a:r>
            <a:r>
              <a:rPr lang="es-419" sz="2000" b="1" dirty="0">
                <a:solidFill>
                  <a:srgbClr val="00B050"/>
                </a:solidFill>
              </a:rPr>
              <a:t> </a:t>
            </a:r>
            <a:r>
              <a:rPr lang="es-419" sz="2000" b="1" dirty="0" err="1">
                <a:solidFill>
                  <a:srgbClr val="00B050"/>
                </a:solidFill>
              </a:rPr>
              <a:t>components</a:t>
            </a:r>
            <a:r>
              <a:rPr lang="es-419" sz="2000" b="1" dirty="0"/>
              <a:t>, </a:t>
            </a:r>
            <a:r>
              <a:rPr lang="es-419" sz="2000" b="1" dirty="0" err="1">
                <a:solidFill>
                  <a:srgbClr val="0070C0"/>
                </a:solidFill>
              </a:rPr>
              <a:t>events</a:t>
            </a:r>
            <a:r>
              <a:rPr lang="es-419" sz="2000" b="1" dirty="0"/>
              <a:t>, </a:t>
            </a:r>
            <a:r>
              <a:rPr lang="es-419" sz="2000" b="1" dirty="0" err="1">
                <a:solidFill>
                  <a:srgbClr val="974806"/>
                </a:solidFill>
              </a:rPr>
              <a:t>actions</a:t>
            </a:r>
            <a:endParaRPr lang="es-419" sz="2000" b="1" dirty="0">
              <a:solidFill>
                <a:srgbClr val="366092"/>
              </a:solidFill>
            </a:endParaRPr>
          </a:p>
        </p:txBody>
      </p:sp>
    </p:spTree>
    <p:extLst>
      <p:ext uri="{BB962C8B-B14F-4D97-AF65-F5344CB8AC3E}">
        <p14:creationId xmlns:p14="http://schemas.microsoft.com/office/powerpoint/2010/main" val="76985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LOGIN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3160141"/>
            <a:ext cx="6679352" cy="1949516"/>
            <a:chOff x="1492698" y="2670804"/>
            <a:chExt cx="6679352" cy="1949516"/>
          </a:xfrm>
        </p:grpSpPr>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5016711" y="2895602"/>
              <a:ext cx="137387" cy="285509"/>
            </a:xfrm>
            <a:prstGeom prst="straightConnector1">
              <a:avLst/>
            </a:prstGeom>
            <a:noFill/>
            <a:ln w="9525" cap="flat" cmpd="sng">
              <a:solidFill>
                <a:srgbClr val="4A7DBA"/>
              </a:solidFill>
              <a:prstDash val="solid"/>
              <a:round/>
              <a:headEnd type="none" w="sm" len="sm"/>
              <a:tailEnd type="none" w="sm" len="sm"/>
            </a:ln>
          </p:spPr>
        </p:cxnSp>
        <p:cxnSp>
          <p:nvCxnSpPr>
            <p:cNvPr id="25" name="Google Shape;228;p34">
              <a:extLst>
                <a:ext uri="{FF2B5EF4-FFF2-40B4-BE49-F238E27FC236}">
                  <a16:creationId xmlns:a16="http://schemas.microsoft.com/office/drawing/2014/main" id="{84856A8F-F2E9-4EE2-8484-7C3F968D64AA}"/>
                </a:ext>
              </a:extLst>
            </p:cNvPr>
            <p:cNvCxnSpPr>
              <a:cxnSpLocks/>
              <a:stCxn id="38" idx="2"/>
            </p:cNvCxnSpPr>
            <p:nvPr/>
          </p:nvCxnSpPr>
          <p:spPr>
            <a:xfrm flipV="1">
              <a:off x="6552346" y="4553466"/>
              <a:ext cx="1619704"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Login</a:t>
              </a:r>
              <a:r>
                <a:rPr lang="es-419" sz="1200" dirty="0">
                  <a:solidFill>
                    <a:schemeClr val="dk1"/>
                  </a:solidFill>
                  <a:latin typeface="Calibri"/>
                  <a:ea typeface="Calibri"/>
                  <a:cs typeface="Calibri"/>
                  <a:sym typeface="Calibri"/>
                </a:rPr>
                <a:t>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a:t>
              </a:r>
              <a:r>
                <a:rPr lang="es-419" sz="1200" dirty="0" err="1">
                  <a:solidFill>
                    <a:schemeClr val="dk1"/>
                  </a:solidFill>
                  <a:latin typeface="Calibri"/>
                  <a:ea typeface="Calibri"/>
                  <a:cs typeface="Calibri"/>
                  <a:sym typeface="Calibri"/>
                </a:rPr>
                <a:t>username</a:t>
              </a:r>
              <a:endParaRPr lang="es-419" sz="1200" dirty="0">
                <a:solidFill>
                  <a:schemeClr val="dk1"/>
                </a:solidFill>
                <a:latin typeface="Calibri"/>
                <a:ea typeface="Calibri"/>
                <a:cs typeface="Calibri"/>
                <a:sym typeface="Calibri"/>
              </a:endParaRPr>
            </a:p>
            <a:p>
              <a:pPr algn="ctr"/>
              <a:r>
                <a:rPr lang="es-419" sz="1200" dirty="0" err="1">
                  <a:solidFill>
                    <a:schemeClr val="dk1"/>
                  </a:solidFill>
                  <a:latin typeface="Calibri"/>
                  <a:ea typeface="Calibri"/>
                  <a:cs typeface="Calibri"/>
                  <a:sym typeface="Calibri"/>
                </a:rPr>
                <a:t>field</a:t>
              </a:r>
              <a:r>
                <a:rPr lang="es-419" sz="1200" dirty="0">
                  <a:solidFill>
                    <a:schemeClr val="dk1"/>
                  </a:solidFill>
                  <a:latin typeface="Calibri"/>
                  <a:ea typeface="Calibri"/>
                  <a:cs typeface="Calibri"/>
                  <a:sym typeface="Calibri"/>
                </a:rPr>
                <a:t>: </a:t>
              </a:r>
              <a:r>
                <a:rPr lang="es-419" sz="1200" dirty="0" err="1">
                  <a:solidFill>
                    <a:schemeClr val="dk1"/>
                  </a:solidFill>
                  <a:latin typeface="Calibri"/>
                  <a:ea typeface="Calibri"/>
                  <a:cs typeface="Calibri"/>
                  <a:sym typeface="Calibri"/>
                </a:rPr>
                <a:t>password</a:t>
              </a:r>
              <a:r>
                <a:rPr lang="es-419" sz="1200" dirty="0">
                  <a:solidFill>
                    <a:schemeClr val="dk1"/>
                  </a:solidFill>
                  <a:latin typeface="Calibri"/>
                  <a:ea typeface="Calibri"/>
                  <a:cs typeface="Calibri"/>
                  <a:sym typeface="Calibri"/>
                </a:rPr>
                <a:t>]</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181111"/>
              <a:ext cx="1965259" cy="253696"/>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Check</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Login</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89" y="2670804"/>
              <a:ext cx="1363857"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password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sp>
        <p:nvSpPr>
          <p:cNvPr id="38" name="Google Shape;224;p34">
            <a:extLst>
              <a:ext uri="{FF2B5EF4-FFF2-40B4-BE49-F238E27FC236}">
                <a16:creationId xmlns:a16="http://schemas.microsoft.com/office/drawing/2014/main" id="{7B7C4360-79BB-4116-9278-E2A99BA53734}"/>
              </a:ext>
            </a:extLst>
          </p:cNvPr>
          <p:cNvSpPr/>
          <p:nvPr/>
        </p:nvSpPr>
        <p:spPr>
          <a:xfrm>
            <a:off x="5472995" y="4892399"/>
            <a:ext cx="1136657"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GoToHomePage</a:t>
            </a:r>
            <a:endParaRPr sz="1100" dirty="0">
              <a:solidFill>
                <a:schemeClr val="dk1"/>
              </a:solidFill>
              <a:latin typeface="Calibri"/>
              <a:ea typeface="Calibri"/>
              <a:cs typeface="Calibri"/>
              <a:sym typeface="Calibri"/>
            </a:endParaRPr>
          </a:p>
        </p:txBody>
      </p:sp>
      <p:sp>
        <p:nvSpPr>
          <p:cNvPr id="39" name="Google Shape;222;p34">
            <a:extLst>
              <a:ext uri="{FF2B5EF4-FFF2-40B4-BE49-F238E27FC236}">
                <a16:creationId xmlns:a16="http://schemas.microsoft.com/office/drawing/2014/main" id="{F0683247-2921-4684-A59A-2BE251249BF7}"/>
              </a:ext>
            </a:extLst>
          </p:cNvPr>
          <p:cNvSpPr/>
          <p:nvPr/>
        </p:nvSpPr>
        <p:spPr>
          <a:xfrm>
            <a:off x="5985057" y="402372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40" name="Google Shape;228;p34">
            <a:extLst>
              <a:ext uri="{FF2B5EF4-FFF2-40B4-BE49-F238E27FC236}">
                <a16:creationId xmlns:a16="http://schemas.microsoft.com/office/drawing/2014/main" id="{4F4A075C-80F7-4780-AC4D-E0F6DD0E175E}"/>
              </a:ext>
            </a:extLst>
          </p:cNvPr>
          <p:cNvCxnSpPr>
            <a:cxnSpLocks/>
            <a:stCxn id="39" idx="4"/>
            <a:endCxn id="38" idx="1"/>
          </p:cNvCxnSpPr>
          <p:nvPr/>
        </p:nvCxnSpPr>
        <p:spPr>
          <a:xfrm rot="5400000">
            <a:off x="5745960" y="4542358"/>
            <a:ext cx="699719" cy="362"/>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51" name="Google Shape;225;p34">
            <a:extLst>
              <a:ext uri="{FF2B5EF4-FFF2-40B4-BE49-F238E27FC236}">
                <a16:creationId xmlns:a16="http://schemas.microsoft.com/office/drawing/2014/main" id="{2AE7B784-E1B3-4D5B-B582-5E13E4EC6810}"/>
              </a:ext>
            </a:extLst>
          </p:cNvPr>
          <p:cNvSpPr txBox="1"/>
          <p:nvPr/>
        </p:nvSpPr>
        <p:spPr>
          <a:xfrm>
            <a:off x="6062711" y="4345023"/>
            <a:ext cx="120671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user</a:t>
            </a:r>
            <a:r>
              <a:rPr lang="es-419" sz="1100" dirty="0">
                <a:solidFill>
                  <a:schemeClr val="dk1"/>
                </a:solidFill>
                <a:latin typeface="Calibri"/>
                <a:ea typeface="Calibri"/>
                <a:cs typeface="Calibri"/>
                <a:sym typeface="Calibri"/>
              </a:rPr>
              <a:t> -&gt; </a:t>
            </a:r>
            <a:r>
              <a:rPr lang="es-419" sz="1100" dirty="0" err="1">
                <a:solidFill>
                  <a:schemeClr val="dk1"/>
                </a:solidFill>
                <a:latin typeface="Calibri"/>
                <a:ea typeface="Calibri"/>
                <a:cs typeface="Calibri"/>
                <a:sym typeface="Calibri"/>
              </a:rPr>
              <a:t>session</a:t>
            </a:r>
            <a:endParaRPr sz="1100" dirty="0">
              <a:solidFill>
                <a:schemeClr val="dk1"/>
              </a:solidFill>
              <a:latin typeface="Calibri"/>
              <a:ea typeface="Calibri"/>
              <a:cs typeface="Calibri"/>
              <a:sym typeface="Calibri"/>
            </a:endParaRPr>
          </a:p>
        </p:txBody>
      </p:sp>
      <p:sp>
        <p:nvSpPr>
          <p:cNvPr id="54" name="Google Shape;222;p34">
            <a:extLst>
              <a:ext uri="{FF2B5EF4-FFF2-40B4-BE49-F238E27FC236}">
                <a16:creationId xmlns:a16="http://schemas.microsoft.com/office/drawing/2014/main" id="{DE28A062-DB46-44DC-A0DD-81F62B8D7D75}"/>
              </a:ext>
            </a:extLst>
          </p:cNvPr>
          <p:cNvSpPr/>
          <p:nvPr/>
        </p:nvSpPr>
        <p:spPr>
          <a:xfrm>
            <a:off x="5476940" y="3906512"/>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55" name="Google Shape;223;p34">
            <a:extLst>
              <a:ext uri="{FF2B5EF4-FFF2-40B4-BE49-F238E27FC236}">
                <a16:creationId xmlns:a16="http://schemas.microsoft.com/office/drawing/2014/main" id="{9B45B0E2-9289-4081-8B89-0A8543B40F1E}"/>
              </a:ext>
            </a:extLst>
          </p:cNvPr>
          <p:cNvCxnSpPr>
            <a:cxnSpLocks/>
            <a:stCxn id="54" idx="2"/>
          </p:cNvCxnSpPr>
          <p:nvPr/>
        </p:nvCxnSpPr>
        <p:spPr>
          <a:xfrm rot="10800000" flipV="1">
            <a:off x="4283330" y="3990991"/>
            <a:ext cx="1193610" cy="22602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61" name="Google Shape;225;p34">
            <a:extLst>
              <a:ext uri="{FF2B5EF4-FFF2-40B4-BE49-F238E27FC236}">
                <a16:creationId xmlns:a16="http://schemas.microsoft.com/office/drawing/2014/main" id="{D66A4022-E253-4E36-9E57-B6A0433C0C32}"/>
              </a:ext>
            </a:extLst>
          </p:cNvPr>
          <p:cNvSpPr txBox="1"/>
          <p:nvPr/>
        </p:nvSpPr>
        <p:spPr>
          <a:xfrm>
            <a:off x="4290060" y="4249355"/>
            <a:ext cx="1560059" cy="39035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None/>
            </a:pPr>
            <a:r>
              <a:rPr lang="es-419" sz="1100" dirty="0" err="1">
                <a:solidFill>
                  <a:schemeClr val="dk1"/>
                </a:solidFill>
                <a:latin typeface="Calibri"/>
                <a:ea typeface="Calibri"/>
                <a:cs typeface="Calibri"/>
                <a:sym typeface="Calibri"/>
              </a:rPr>
              <a:t>wrong</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username</a:t>
            </a:r>
            <a:r>
              <a:rPr lang="es-419" sz="1100" dirty="0">
                <a:solidFill>
                  <a:schemeClr val="dk1"/>
                </a:solidFill>
                <a:latin typeface="Calibri"/>
                <a:ea typeface="Calibri"/>
                <a:cs typeface="Calibri"/>
                <a:sym typeface="Calibri"/>
              </a:rPr>
              <a:t>/</a:t>
            </a:r>
            <a:r>
              <a:rPr lang="es-419" sz="1100" dirty="0" err="1">
                <a:solidFill>
                  <a:schemeClr val="dk1"/>
                </a:solidFill>
                <a:latin typeface="Calibri"/>
                <a:ea typeface="Calibri"/>
                <a:cs typeface="Calibri"/>
                <a:sym typeface="Calibri"/>
              </a:rPr>
              <a:t>password</a:t>
            </a:r>
            <a:endParaRPr sz="1100" dirty="0">
              <a:solidFill>
                <a:schemeClr val="dk1"/>
              </a:solidFill>
              <a:latin typeface="Calibri"/>
              <a:ea typeface="Calibri"/>
              <a:cs typeface="Calibri"/>
              <a:sym typeface="Calibri"/>
            </a:endParaRPr>
          </a:p>
        </p:txBody>
      </p:sp>
      <p:sp>
        <p:nvSpPr>
          <p:cNvPr id="63" name="Google Shape;222;p34">
            <a:extLst>
              <a:ext uri="{FF2B5EF4-FFF2-40B4-BE49-F238E27FC236}">
                <a16:creationId xmlns:a16="http://schemas.microsoft.com/office/drawing/2014/main" id="{D832B959-A377-4C51-B5EC-44A91150DBF2}"/>
              </a:ext>
            </a:extLst>
          </p:cNvPr>
          <p:cNvSpPr/>
          <p:nvPr/>
        </p:nvSpPr>
        <p:spPr>
          <a:xfrm>
            <a:off x="9653478" y="2764415"/>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64" name="Google Shape;224;p34">
            <a:extLst>
              <a:ext uri="{FF2B5EF4-FFF2-40B4-BE49-F238E27FC236}">
                <a16:creationId xmlns:a16="http://schemas.microsoft.com/office/drawing/2014/main" id="{AA6B0714-6C73-49D3-8799-58014C4403D5}"/>
              </a:ext>
            </a:extLst>
          </p:cNvPr>
          <p:cNvSpPr/>
          <p:nvPr/>
        </p:nvSpPr>
        <p:spPr>
          <a:xfrm>
            <a:off x="6879930" y="1990002"/>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Logout</a:t>
            </a:r>
            <a:endParaRPr sz="1100" dirty="0">
              <a:solidFill>
                <a:schemeClr val="dk1"/>
              </a:solidFill>
              <a:latin typeface="Calibri"/>
              <a:ea typeface="Calibri"/>
              <a:cs typeface="Calibri"/>
              <a:sym typeface="Calibri"/>
            </a:endParaRPr>
          </a:p>
        </p:txBody>
      </p:sp>
      <p:sp>
        <p:nvSpPr>
          <p:cNvPr id="65" name="Google Shape;222;p34">
            <a:extLst>
              <a:ext uri="{FF2B5EF4-FFF2-40B4-BE49-F238E27FC236}">
                <a16:creationId xmlns:a16="http://schemas.microsoft.com/office/drawing/2014/main" id="{5D56CAE7-44FA-4F49-8748-967D40C59030}"/>
              </a:ext>
            </a:extLst>
          </p:cNvPr>
          <p:cNvSpPr/>
          <p:nvPr/>
        </p:nvSpPr>
        <p:spPr>
          <a:xfrm>
            <a:off x="6768987" y="2122780"/>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cxnSp>
        <p:nvCxnSpPr>
          <p:cNvPr id="66" name="Google Shape;223;p34">
            <a:extLst>
              <a:ext uri="{FF2B5EF4-FFF2-40B4-BE49-F238E27FC236}">
                <a16:creationId xmlns:a16="http://schemas.microsoft.com/office/drawing/2014/main" id="{BA00EBD5-7152-47DE-AF85-189E349F13DC}"/>
              </a:ext>
            </a:extLst>
          </p:cNvPr>
          <p:cNvCxnSpPr>
            <a:cxnSpLocks/>
            <a:stCxn id="65" idx="2"/>
          </p:cNvCxnSpPr>
          <p:nvPr/>
        </p:nvCxnSpPr>
        <p:spPr>
          <a:xfrm rot="10800000" flipV="1">
            <a:off x="4290061" y="2207259"/>
            <a:ext cx="2478927" cy="18314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69" name="Google Shape;223;p34">
            <a:extLst>
              <a:ext uri="{FF2B5EF4-FFF2-40B4-BE49-F238E27FC236}">
                <a16:creationId xmlns:a16="http://schemas.microsoft.com/office/drawing/2014/main" id="{002A0AE8-7DCC-456F-B83B-B63F6B754459}"/>
              </a:ext>
            </a:extLst>
          </p:cNvPr>
          <p:cNvCxnSpPr>
            <a:cxnSpLocks/>
            <a:stCxn id="63" idx="0"/>
            <a:endCxn id="64" idx="2"/>
          </p:cNvCxnSpPr>
          <p:nvPr/>
        </p:nvCxnSpPr>
        <p:spPr>
          <a:xfrm rot="16200000" flipV="1">
            <a:off x="8501702" y="1501695"/>
            <a:ext cx="557155" cy="1968285"/>
          </a:xfrm>
          <a:prstGeom prst="bentConnector2">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1920553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Google Shape;227;p34">
            <a:extLst>
              <a:ext uri="{FF2B5EF4-FFF2-40B4-BE49-F238E27FC236}">
                <a16:creationId xmlns:a16="http://schemas.microsoft.com/office/drawing/2014/main" id="{89799B34-5AA2-4D73-B16E-377F1D39FB79}"/>
              </a:ext>
            </a:extLst>
          </p:cNvPr>
          <p:cNvCxnSpPr>
            <a:cxnSpLocks/>
          </p:cNvCxnSpPr>
          <p:nvPr/>
        </p:nvCxnSpPr>
        <p:spPr>
          <a:xfrm flipH="1">
            <a:off x="7034933" y="3987725"/>
            <a:ext cx="249210" cy="367488"/>
          </a:xfrm>
          <a:prstGeom prst="straightConnector1">
            <a:avLst/>
          </a:prstGeom>
          <a:noFill/>
          <a:ln w="9525" cap="flat" cmpd="sng">
            <a:solidFill>
              <a:srgbClr val="4A7DBA"/>
            </a:solidFill>
            <a:prstDash val="solid"/>
            <a:round/>
            <a:headEnd type="none" w="sm" len="sm"/>
            <a:tailEnd type="none" w="sm" len="sm"/>
          </a:ln>
        </p:spPr>
      </p:cxnSp>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Application design</a:t>
            </a:r>
          </a:p>
        </p:txBody>
      </p:sp>
      <p:sp>
        <p:nvSpPr>
          <p:cNvPr id="15" name="Google Shape;220;p34">
            <a:extLst>
              <a:ext uri="{FF2B5EF4-FFF2-40B4-BE49-F238E27FC236}">
                <a16:creationId xmlns:a16="http://schemas.microsoft.com/office/drawing/2014/main" id="{ED3A7AEA-5E24-4C33-A919-C260AB240326}"/>
              </a:ext>
            </a:extLst>
          </p:cNvPr>
          <p:cNvSpPr/>
          <p:nvPr/>
        </p:nvSpPr>
        <p:spPr>
          <a:xfrm>
            <a:off x="838200" y="1973638"/>
            <a:ext cx="3451860" cy="419856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HOME </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2" name="Group 121">
            <a:extLst>
              <a:ext uri="{FF2B5EF4-FFF2-40B4-BE49-F238E27FC236}">
                <a16:creationId xmlns:a16="http://schemas.microsoft.com/office/drawing/2014/main" id="{E7E7D714-8C5D-4550-B34F-0B9CAD007E15}"/>
              </a:ext>
            </a:extLst>
          </p:cNvPr>
          <p:cNvGrpSpPr/>
          <p:nvPr/>
        </p:nvGrpSpPr>
        <p:grpSpPr>
          <a:xfrm>
            <a:off x="1495690" y="4359766"/>
            <a:ext cx="5088562" cy="1298588"/>
            <a:chOff x="1492698" y="2670804"/>
            <a:chExt cx="5088562" cy="1298588"/>
          </a:xfrm>
        </p:grpSpPr>
        <p:cxnSp>
          <p:nvCxnSpPr>
            <p:cNvPr id="25" name="Google Shape;228;p34">
              <a:extLst>
                <a:ext uri="{FF2B5EF4-FFF2-40B4-BE49-F238E27FC236}">
                  <a16:creationId xmlns:a16="http://schemas.microsoft.com/office/drawing/2014/main" id="{84856A8F-F2E9-4EE2-8484-7C3F968D64AA}"/>
                </a:ext>
              </a:extLst>
            </p:cNvPr>
            <p:cNvCxnSpPr>
              <a:cxnSpLocks/>
            </p:cNvCxnSpPr>
            <p:nvPr/>
          </p:nvCxnSpPr>
          <p:spPr>
            <a:xfrm rot="10800000" flipV="1">
              <a:off x="4295754" y="3506402"/>
              <a:ext cx="1389550" cy="220497"/>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6" name="Google Shape;221;p34">
              <a:extLst>
                <a:ext uri="{FF2B5EF4-FFF2-40B4-BE49-F238E27FC236}">
                  <a16:creationId xmlns:a16="http://schemas.microsoft.com/office/drawing/2014/main" id="{0AC84D63-80B3-4DA3-B91C-292A9117CC5F}"/>
                </a:ext>
              </a:extLst>
            </p:cNvPr>
            <p:cNvSpPr/>
            <p:nvPr/>
          </p:nvSpPr>
          <p:spPr>
            <a:xfrm>
              <a:off x="1492698" y="2888607"/>
              <a:ext cx="2142863" cy="1080785"/>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 creation form</a:t>
              </a:r>
              <a:br>
                <a:rPr lang="es-419" sz="1200" dirty="0">
                  <a:solidFill>
                    <a:schemeClr val="dk1"/>
                  </a:solidFill>
                  <a:latin typeface="Calibri"/>
                  <a:ea typeface="Calibri"/>
                  <a:cs typeface="Calibri"/>
                  <a:sym typeface="Calibri"/>
                </a:rPr>
              </a:br>
              <a:r>
                <a:rPr lang="es-419" sz="1200" dirty="0">
                  <a:solidFill>
                    <a:schemeClr val="dk1"/>
                  </a:solidFill>
                  <a:latin typeface="Calibri"/>
                  <a:ea typeface="Calibri"/>
                  <a:cs typeface="Calibri"/>
                  <a:sym typeface="Calibri"/>
                </a:rPr>
                <a:t>[field: name</a:t>
              </a:r>
            </a:p>
            <a:p>
              <a:pPr algn="ctr"/>
              <a:r>
                <a:rPr lang="es-419" sz="1200" dirty="0" err="1">
                  <a:solidFill>
                    <a:schemeClr val="dk1"/>
                  </a:solidFill>
                  <a:latin typeface="Calibri"/>
                  <a:ea typeface="Calibri"/>
                  <a:cs typeface="Calibri"/>
                  <a:sym typeface="Calibri"/>
                </a:rPr>
                <a:t>selectionfield</a:t>
              </a:r>
              <a:r>
                <a:rPr lang="es-419" sz="1200" dirty="0">
                  <a:solidFill>
                    <a:schemeClr val="dk1"/>
                  </a:solidFill>
                  <a:latin typeface="Calibri"/>
                  <a:ea typeface="Calibri"/>
                  <a:cs typeface="Calibri"/>
                  <a:sym typeface="Calibri"/>
                </a:rPr>
                <a:t>: father.name]</a:t>
              </a:r>
            </a:p>
          </p:txBody>
        </p:sp>
        <p:cxnSp>
          <p:nvCxnSpPr>
            <p:cNvPr id="18" name="Google Shape;223;p34">
              <a:extLst>
                <a:ext uri="{FF2B5EF4-FFF2-40B4-BE49-F238E27FC236}">
                  <a16:creationId xmlns:a16="http://schemas.microsoft.com/office/drawing/2014/main" id="{5001A223-554C-4A18-81F7-9081D85172C3}"/>
                </a:ext>
              </a:extLst>
            </p:cNvPr>
            <p:cNvCxnSpPr>
              <a:cxnSpLocks/>
            </p:cNvCxnSpPr>
            <p:nvPr/>
          </p:nvCxnSpPr>
          <p:spPr>
            <a:xfrm flipV="1">
              <a:off x="3730575" y="3229503"/>
              <a:ext cx="1964746" cy="205303"/>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23" name="Google Shape;227;p34">
              <a:extLst>
                <a:ext uri="{FF2B5EF4-FFF2-40B4-BE49-F238E27FC236}">
                  <a16:creationId xmlns:a16="http://schemas.microsoft.com/office/drawing/2014/main" id="{B5B8768B-CAD9-49D5-B93C-3DE2DBEA0A83}"/>
                </a:ext>
              </a:extLst>
            </p:cNvPr>
            <p:cNvCxnSpPr>
              <a:cxnSpLocks/>
            </p:cNvCxnSpPr>
            <p:nvPr/>
          </p:nvCxnSpPr>
          <p:spPr>
            <a:xfrm flipH="1">
              <a:off x="4944558" y="2895602"/>
              <a:ext cx="209539" cy="333901"/>
            </a:xfrm>
            <a:prstGeom prst="straightConnector1">
              <a:avLst/>
            </a:prstGeom>
            <a:noFill/>
            <a:ln w="9525" cap="flat" cmpd="sng">
              <a:solidFill>
                <a:srgbClr val="4A7DBA"/>
              </a:solidFill>
              <a:prstDash val="solid"/>
              <a:round/>
              <a:headEnd type="none" w="sm" len="sm"/>
              <a:tailEnd type="none" w="sm" len="sm"/>
            </a:ln>
          </p:spPr>
        </p:cxnSp>
        <p:sp>
          <p:nvSpPr>
            <p:cNvPr id="24" name="Google Shape;224;p34">
              <a:extLst>
                <a:ext uri="{FF2B5EF4-FFF2-40B4-BE49-F238E27FC236}">
                  <a16:creationId xmlns:a16="http://schemas.microsoft.com/office/drawing/2014/main" id="{DBCE8728-BD46-414D-BBCB-2309E1E89A0D}"/>
                </a:ext>
              </a:extLst>
            </p:cNvPr>
            <p:cNvSpPr/>
            <p:nvPr/>
          </p:nvSpPr>
          <p:spPr>
            <a:xfrm>
              <a:off x="5610740" y="3150695"/>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Create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7" name="Google Shape;222;p34">
              <a:extLst>
                <a:ext uri="{FF2B5EF4-FFF2-40B4-BE49-F238E27FC236}">
                  <a16:creationId xmlns:a16="http://schemas.microsoft.com/office/drawing/2014/main" id="{92D73C5E-0E3B-4701-829C-3C6A4CBE658E}"/>
                </a:ext>
              </a:extLst>
            </p:cNvPr>
            <p:cNvSpPr/>
            <p:nvPr/>
          </p:nvSpPr>
          <p:spPr>
            <a:xfrm>
              <a:off x="3542441" y="3345768"/>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 name="Google Shape;226;p34">
              <a:extLst>
                <a:ext uri="{FF2B5EF4-FFF2-40B4-BE49-F238E27FC236}">
                  <a16:creationId xmlns:a16="http://schemas.microsoft.com/office/drawing/2014/main" id="{254F9530-97D4-4350-9AFB-298C6185E118}"/>
                </a:ext>
              </a:extLst>
            </p:cNvPr>
            <p:cNvSpPr txBox="1"/>
            <p:nvPr/>
          </p:nvSpPr>
          <p:spPr>
            <a:xfrm>
              <a:off x="4622890" y="2670804"/>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name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76" name="Google Shape;225;p34">
              <a:extLst>
                <a:ext uri="{FF2B5EF4-FFF2-40B4-BE49-F238E27FC236}">
                  <a16:creationId xmlns:a16="http://schemas.microsoft.com/office/drawing/2014/main" id="{5E939644-265A-4CAB-8CE7-3DF7B3ABA5A6}"/>
                </a:ext>
              </a:extLst>
            </p:cNvPr>
            <p:cNvSpPr txBox="1"/>
            <p:nvPr/>
          </p:nvSpPr>
          <p:spPr>
            <a:xfrm>
              <a:off x="3542441" y="3091053"/>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a:solidFill>
                    <a:schemeClr val="dk1"/>
                  </a:solidFill>
                  <a:latin typeface="Calibri"/>
                  <a:ea typeface="Calibri"/>
                  <a:cs typeface="Calibri"/>
                  <a:sym typeface="Calibri"/>
                </a:rPr>
                <a:t>submit</a:t>
              </a:r>
              <a:endParaRPr sz="1100" dirty="0">
                <a:solidFill>
                  <a:schemeClr val="dk1"/>
                </a:solidFill>
                <a:latin typeface="Calibri"/>
                <a:ea typeface="Calibri"/>
                <a:cs typeface="Calibri"/>
                <a:sym typeface="Calibri"/>
              </a:endParaRPr>
            </a:p>
          </p:txBody>
        </p:sp>
      </p:grpSp>
      <p:grpSp>
        <p:nvGrpSpPr>
          <p:cNvPr id="121" name="Group 120">
            <a:extLst>
              <a:ext uri="{FF2B5EF4-FFF2-40B4-BE49-F238E27FC236}">
                <a16:creationId xmlns:a16="http://schemas.microsoft.com/office/drawing/2014/main" id="{40663390-45B7-4EE5-926F-B585BC54E4BC}"/>
              </a:ext>
            </a:extLst>
          </p:cNvPr>
          <p:cNvGrpSpPr/>
          <p:nvPr/>
        </p:nvGrpSpPr>
        <p:grpSpPr>
          <a:xfrm>
            <a:off x="1495690" y="2523472"/>
            <a:ext cx="6679352" cy="1092582"/>
            <a:chOff x="1492698" y="3982395"/>
            <a:chExt cx="6679352" cy="1092582"/>
          </a:xfrm>
        </p:grpSpPr>
        <p:cxnSp>
          <p:nvCxnSpPr>
            <p:cNvPr id="98" name="Google Shape;227;p34">
              <a:extLst>
                <a:ext uri="{FF2B5EF4-FFF2-40B4-BE49-F238E27FC236}">
                  <a16:creationId xmlns:a16="http://schemas.microsoft.com/office/drawing/2014/main" id="{5AC1F4C5-7839-4039-9151-2EBFF77CA460}"/>
                </a:ext>
              </a:extLst>
            </p:cNvPr>
            <p:cNvCxnSpPr>
              <a:cxnSpLocks/>
            </p:cNvCxnSpPr>
            <p:nvPr/>
          </p:nvCxnSpPr>
          <p:spPr>
            <a:xfrm flipH="1">
              <a:off x="4831608" y="4207193"/>
              <a:ext cx="322490" cy="480883"/>
            </a:xfrm>
            <a:prstGeom prst="straightConnector1">
              <a:avLst/>
            </a:prstGeom>
            <a:noFill/>
            <a:ln w="9525" cap="flat" cmpd="sng">
              <a:solidFill>
                <a:srgbClr val="4A7DBA"/>
              </a:solidFill>
              <a:prstDash val="solid"/>
              <a:round/>
              <a:headEnd type="none" w="sm" len="sm"/>
              <a:tailEnd type="none" w="sm" len="sm"/>
            </a:ln>
          </p:spPr>
        </p:cxnSp>
        <p:sp>
          <p:nvSpPr>
            <p:cNvPr id="26" name="Google Shape;229;p34">
              <a:extLst>
                <a:ext uri="{FF2B5EF4-FFF2-40B4-BE49-F238E27FC236}">
                  <a16:creationId xmlns:a16="http://schemas.microsoft.com/office/drawing/2014/main" id="{29F1C625-4FCD-491C-A355-F642C8FF6C3A}"/>
                </a:ext>
              </a:extLst>
            </p:cNvPr>
            <p:cNvSpPr/>
            <p:nvPr/>
          </p:nvSpPr>
          <p:spPr>
            <a:xfrm>
              <a:off x="1492698" y="44043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96" name="Google Shape;228;p34">
              <a:extLst>
                <a:ext uri="{FF2B5EF4-FFF2-40B4-BE49-F238E27FC236}">
                  <a16:creationId xmlns:a16="http://schemas.microsoft.com/office/drawing/2014/main" id="{16FD18BF-ADBC-4E50-94B8-4C3104BF8181}"/>
                </a:ext>
              </a:extLst>
            </p:cNvPr>
            <p:cNvCxnSpPr>
              <a:cxnSpLocks/>
              <a:stCxn id="99" idx="2"/>
            </p:cNvCxnSpPr>
            <p:nvPr/>
          </p:nvCxnSpPr>
          <p:spPr>
            <a:xfrm flipV="1">
              <a:off x="6526946" y="4594716"/>
              <a:ext cx="1645104" cy="84828"/>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cxnSp>
          <p:nvCxnSpPr>
            <p:cNvPr id="97" name="Google Shape;223;p34">
              <a:extLst>
                <a:ext uri="{FF2B5EF4-FFF2-40B4-BE49-F238E27FC236}">
                  <a16:creationId xmlns:a16="http://schemas.microsoft.com/office/drawing/2014/main" id="{198E5028-9119-450C-B51A-2893BF3AB797}"/>
                </a:ext>
              </a:extLst>
            </p:cNvPr>
            <p:cNvCxnSpPr>
              <a:cxnSpLocks/>
              <a:endCxn id="99" idx="5"/>
            </p:cNvCxnSpPr>
            <p:nvPr/>
          </p:nvCxnSpPr>
          <p:spPr>
            <a:xfrm flipV="1">
              <a:off x="3730575" y="46795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99" name="Google Shape;224;p34">
              <a:extLst>
                <a:ext uri="{FF2B5EF4-FFF2-40B4-BE49-F238E27FC236}">
                  <a16:creationId xmlns:a16="http://schemas.microsoft.com/office/drawing/2014/main" id="{0328F7E1-B848-4677-AF67-408815FD47E2}"/>
                </a:ext>
              </a:extLst>
            </p:cNvPr>
            <p:cNvSpPr/>
            <p:nvPr/>
          </p:nvSpPr>
          <p:spPr>
            <a:xfrm>
              <a:off x="5610740" y="44622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Select</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00" name="Google Shape;222;p34">
              <a:extLst>
                <a:ext uri="{FF2B5EF4-FFF2-40B4-BE49-F238E27FC236}">
                  <a16:creationId xmlns:a16="http://schemas.microsoft.com/office/drawing/2014/main" id="{4C51E450-F681-4459-A95F-1DCD0B287C08}"/>
                </a:ext>
              </a:extLst>
            </p:cNvPr>
            <p:cNvSpPr/>
            <p:nvPr/>
          </p:nvSpPr>
          <p:spPr>
            <a:xfrm>
              <a:off x="3542441" y="46573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01" name="Google Shape;226;p34">
              <a:extLst>
                <a:ext uri="{FF2B5EF4-FFF2-40B4-BE49-F238E27FC236}">
                  <a16:creationId xmlns:a16="http://schemas.microsoft.com/office/drawing/2014/main" id="{633DC3C3-458F-40F4-A59E-882AEA438DEE}"/>
                </a:ext>
              </a:extLst>
            </p:cNvPr>
            <p:cNvSpPr txBox="1"/>
            <p:nvPr/>
          </p:nvSpPr>
          <p:spPr>
            <a:xfrm>
              <a:off x="4622890" y="3982395"/>
              <a:ext cx="1062414"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sp>
          <p:nvSpPr>
            <p:cNvPr id="102" name="Google Shape;225;p34">
              <a:extLst>
                <a:ext uri="{FF2B5EF4-FFF2-40B4-BE49-F238E27FC236}">
                  <a16:creationId xmlns:a16="http://schemas.microsoft.com/office/drawing/2014/main" id="{8C4C33BB-ECD9-4EDD-9FF1-19E36BD404CF}"/>
                </a:ext>
              </a:extLst>
            </p:cNvPr>
            <p:cNvSpPr txBox="1"/>
            <p:nvPr/>
          </p:nvSpPr>
          <p:spPr>
            <a:xfrm>
              <a:off x="3542441" y="44026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03" name="Google Shape;220;p34">
            <a:extLst>
              <a:ext uri="{FF2B5EF4-FFF2-40B4-BE49-F238E27FC236}">
                <a16:creationId xmlns:a16="http://schemas.microsoft.com/office/drawing/2014/main" id="{E2F6BEE3-AD84-43D2-979A-2F3796CE6E4E}"/>
              </a:ext>
            </a:extLst>
          </p:cNvPr>
          <p:cNvSpPr/>
          <p:nvPr/>
        </p:nvSpPr>
        <p:spPr>
          <a:xfrm>
            <a:off x="8175042" y="2840588"/>
            <a:ext cx="3178758" cy="235477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419" dirty="0">
                <a:solidFill>
                  <a:schemeClr val="dk1"/>
                </a:solidFill>
                <a:latin typeface="Calibri"/>
                <a:ea typeface="Calibri"/>
                <a:cs typeface="Calibri"/>
                <a:sym typeface="Calibri"/>
              </a:rPr>
              <a:t>DESTINATION SELECTION</a:t>
            </a:r>
          </a:p>
          <a:p>
            <a:r>
              <a:rPr lang="es-419" dirty="0">
                <a:solidFill>
                  <a:schemeClr val="dk1"/>
                </a:solidFill>
                <a:latin typeface="Calibri"/>
                <a:ea typeface="Calibri"/>
                <a:cs typeface="Calibri"/>
                <a:sym typeface="Calibri"/>
              </a:rPr>
              <a:t>PAGE</a:t>
            </a:r>
            <a:endParaRPr dirty="0">
              <a:solidFill>
                <a:schemeClr val="dk1"/>
              </a:solidFill>
              <a:latin typeface="Calibri"/>
              <a:ea typeface="Calibri"/>
              <a:cs typeface="Calibri"/>
              <a:sym typeface="Calibri"/>
            </a:endParaRPr>
          </a:p>
        </p:txBody>
      </p:sp>
      <p:grpSp>
        <p:nvGrpSpPr>
          <p:cNvPr id="120" name="Group 119">
            <a:extLst>
              <a:ext uri="{FF2B5EF4-FFF2-40B4-BE49-F238E27FC236}">
                <a16:creationId xmlns:a16="http://schemas.microsoft.com/office/drawing/2014/main" id="{9298BCBD-5AA2-44B0-8F06-F4DCD0689B31}"/>
              </a:ext>
            </a:extLst>
          </p:cNvPr>
          <p:cNvGrpSpPr/>
          <p:nvPr/>
        </p:nvGrpSpPr>
        <p:grpSpPr>
          <a:xfrm flipH="1">
            <a:off x="5855796" y="3710825"/>
            <a:ext cx="5088562" cy="672333"/>
            <a:chOff x="1645098" y="4555044"/>
            <a:chExt cx="5088562" cy="672333"/>
          </a:xfrm>
        </p:grpSpPr>
        <p:sp>
          <p:nvSpPr>
            <p:cNvPr id="112" name="Google Shape;229;p34">
              <a:extLst>
                <a:ext uri="{FF2B5EF4-FFF2-40B4-BE49-F238E27FC236}">
                  <a16:creationId xmlns:a16="http://schemas.microsoft.com/office/drawing/2014/main" id="{CC7AEE89-9E84-4EA9-B405-BB393982EC0C}"/>
                </a:ext>
              </a:extLst>
            </p:cNvPr>
            <p:cNvSpPr/>
            <p:nvPr/>
          </p:nvSpPr>
          <p:spPr>
            <a:xfrm>
              <a:off x="1645098" y="4556765"/>
              <a:ext cx="2142863" cy="670612"/>
            </a:xfrm>
            <a:prstGeom prst="roundRect">
              <a:avLst>
                <a:gd name="adj" fmla="val 16667"/>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algn="ctr"/>
              <a:r>
                <a:rPr lang="es-419" sz="1200" dirty="0">
                  <a:solidFill>
                    <a:schemeClr val="dk1"/>
                  </a:solidFill>
                  <a:latin typeface="Calibri"/>
                  <a:ea typeface="Calibri"/>
                  <a:cs typeface="Calibri"/>
                  <a:sym typeface="Calibri"/>
                </a:rPr>
                <a:t>:List</a:t>
              </a:r>
              <a:endParaRPr sz="1400" dirty="0"/>
            </a:p>
            <a:p>
              <a:pPr algn="ctr"/>
              <a:r>
                <a:rPr lang="es-419" sz="1200" dirty="0">
                  <a:solidFill>
                    <a:schemeClr val="dk1"/>
                  </a:solidFill>
                  <a:latin typeface="Calibri"/>
                  <a:ea typeface="Calibri"/>
                  <a:cs typeface="Calibri"/>
                  <a:sym typeface="Calibri"/>
                </a:rPr>
                <a:t>[databinding: </a:t>
              </a:r>
              <a:r>
                <a:rPr lang="es-419" sz="1200" dirty="0" err="1">
                  <a:solidFill>
                    <a:schemeClr val="dk1"/>
                  </a:solidFill>
                  <a:latin typeface="Calibri"/>
                  <a:ea typeface="Calibri"/>
                  <a:cs typeface="Calibri"/>
                  <a:sym typeface="Calibri"/>
                </a:rPr>
                <a:t>Category</a:t>
              </a:r>
              <a:r>
                <a:rPr lang="es-419" sz="1200" dirty="0">
                  <a:solidFill>
                    <a:schemeClr val="dk1"/>
                  </a:solidFill>
                  <a:latin typeface="Calibri"/>
                  <a:ea typeface="Calibri"/>
                  <a:cs typeface="Calibri"/>
                  <a:sym typeface="Calibri"/>
                </a:rPr>
                <a:t>]</a:t>
              </a:r>
            </a:p>
          </p:txBody>
        </p:sp>
        <p:cxnSp>
          <p:nvCxnSpPr>
            <p:cNvPr id="114" name="Google Shape;223;p34">
              <a:extLst>
                <a:ext uri="{FF2B5EF4-FFF2-40B4-BE49-F238E27FC236}">
                  <a16:creationId xmlns:a16="http://schemas.microsoft.com/office/drawing/2014/main" id="{71DE131E-E5E2-4C00-98EB-D2E813721D22}"/>
                </a:ext>
              </a:extLst>
            </p:cNvPr>
            <p:cNvCxnSpPr>
              <a:cxnSpLocks/>
              <a:endCxn id="116" idx="5"/>
            </p:cNvCxnSpPr>
            <p:nvPr/>
          </p:nvCxnSpPr>
          <p:spPr>
            <a:xfrm rot="10800000" flipH="1">
              <a:off x="3882975" y="4831944"/>
              <a:ext cx="1934480" cy="66854"/>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
          <p:nvSpPr>
            <p:cNvPr id="116" name="Google Shape;224;p34">
              <a:extLst>
                <a:ext uri="{FF2B5EF4-FFF2-40B4-BE49-F238E27FC236}">
                  <a16:creationId xmlns:a16="http://schemas.microsoft.com/office/drawing/2014/main" id="{893FEC5C-C09F-4606-BBBB-70BBFAEC10CD}"/>
                </a:ext>
              </a:extLst>
            </p:cNvPr>
            <p:cNvSpPr/>
            <p:nvPr/>
          </p:nvSpPr>
          <p:spPr>
            <a:xfrm>
              <a:off x="5763140" y="4614686"/>
              <a:ext cx="970520" cy="434516"/>
            </a:xfrm>
            <a:prstGeom prst="parallelogram">
              <a:avLst>
                <a:gd name="adj" fmla="val 25000"/>
              </a:avLst>
            </a:prstGeom>
            <a:solidFill>
              <a:schemeClr val="lt1"/>
            </a:solidFill>
            <a:ln w="2540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algn="ctr"/>
              <a:r>
                <a:rPr lang="es-419" sz="1100" dirty="0" err="1">
                  <a:solidFill>
                    <a:schemeClr val="dk1"/>
                  </a:solidFill>
                  <a:latin typeface="Calibri"/>
                  <a:ea typeface="Calibri"/>
                  <a:cs typeface="Calibri"/>
                  <a:sym typeface="Calibri"/>
                </a:rPr>
                <a:t>Update</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Category</a:t>
              </a:r>
              <a:endParaRPr sz="1100" dirty="0">
                <a:solidFill>
                  <a:schemeClr val="dk1"/>
                </a:solidFill>
                <a:latin typeface="Calibri"/>
                <a:ea typeface="Calibri"/>
                <a:cs typeface="Calibri"/>
                <a:sym typeface="Calibri"/>
              </a:endParaRPr>
            </a:p>
          </p:txBody>
        </p:sp>
        <p:sp>
          <p:nvSpPr>
            <p:cNvPr id="117" name="Google Shape;222;p34">
              <a:extLst>
                <a:ext uri="{FF2B5EF4-FFF2-40B4-BE49-F238E27FC236}">
                  <a16:creationId xmlns:a16="http://schemas.microsoft.com/office/drawing/2014/main" id="{A80F6974-8292-4574-93CB-E92285624893}"/>
                </a:ext>
              </a:extLst>
            </p:cNvPr>
            <p:cNvSpPr/>
            <p:nvPr/>
          </p:nvSpPr>
          <p:spPr>
            <a:xfrm>
              <a:off x="3694841" y="4809759"/>
              <a:ext cx="221886" cy="168960"/>
            </a:xfrm>
            <a:prstGeom prst="ellipse">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119" name="Google Shape;225;p34">
              <a:extLst>
                <a:ext uri="{FF2B5EF4-FFF2-40B4-BE49-F238E27FC236}">
                  <a16:creationId xmlns:a16="http://schemas.microsoft.com/office/drawing/2014/main" id="{038BAD56-05A4-4D49-B702-A7B39DCAA99C}"/>
                </a:ext>
              </a:extLst>
            </p:cNvPr>
            <p:cNvSpPr txBox="1"/>
            <p:nvPr/>
          </p:nvSpPr>
          <p:spPr>
            <a:xfrm>
              <a:off x="3694841" y="4555044"/>
              <a:ext cx="832200" cy="276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419" sz="1100" dirty="0" err="1">
                  <a:solidFill>
                    <a:schemeClr val="dk1"/>
                  </a:solidFill>
                  <a:latin typeface="Calibri"/>
                  <a:ea typeface="Calibri"/>
                  <a:cs typeface="Calibri"/>
                  <a:sym typeface="Calibri"/>
                </a:rPr>
                <a:t>select</a:t>
              </a:r>
              <a:endParaRPr sz="1100" dirty="0">
                <a:solidFill>
                  <a:schemeClr val="dk1"/>
                </a:solidFill>
                <a:latin typeface="Calibri"/>
                <a:ea typeface="Calibri"/>
                <a:cs typeface="Calibri"/>
                <a:sym typeface="Calibri"/>
              </a:endParaRPr>
            </a:p>
          </p:txBody>
        </p:sp>
      </p:grpSp>
      <p:sp>
        <p:nvSpPr>
          <p:cNvPr id="123" name="Google Shape;226;p34">
            <a:extLst>
              <a:ext uri="{FF2B5EF4-FFF2-40B4-BE49-F238E27FC236}">
                <a16:creationId xmlns:a16="http://schemas.microsoft.com/office/drawing/2014/main" id="{4A67574A-7AD4-4E40-9A0B-EAF9F4A5DA1D}"/>
              </a:ext>
            </a:extLst>
          </p:cNvPr>
          <p:cNvSpPr txBox="1"/>
          <p:nvPr/>
        </p:nvSpPr>
        <p:spPr>
          <a:xfrm>
            <a:off x="6614864" y="4355213"/>
            <a:ext cx="1386298" cy="21743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algn="ctr"/>
            <a:r>
              <a:rPr lang="es-419" sz="1100" dirty="0" err="1">
                <a:solidFill>
                  <a:schemeClr val="dk1"/>
                </a:solidFill>
                <a:latin typeface="Calibri"/>
                <a:ea typeface="Calibri"/>
                <a:cs typeface="Calibri"/>
                <a:sym typeface="Calibri"/>
              </a:rPr>
              <a:t>Category.id</a:t>
            </a:r>
            <a:r>
              <a:rPr lang="es-419" sz="1100" dirty="0">
                <a:solidFill>
                  <a:schemeClr val="dk1"/>
                </a:solidFill>
                <a:latin typeface="Calibri"/>
                <a:ea typeface="Calibri"/>
                <a:cs typeface="Calibri"/>
                <a:sym typeface="Calibri"/>
              </a:rPr>
              <a:t>, </a:t>
            </a:r>
            <a:r>
              <a:rPr lang="es-419" sz="1100" dirty="0" err="1">
                <a:solidFill>
                  <a:schemeClr val="dk1"/>
                </a:solidFill>
                <a:latin typeface="Calibri"/>
                <a:ea typeface="Calibri"/>
                <a:cs typeface="Calibri"/>
                <a:sym typeface="Calibri"/>
              </a:rPr>
              <a:t>father.id</a:t>
            </a:r>
            <a:r>
              <a:rPr lang="es-419" sz="1100"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p:txBody>
      </p:sp>
      <p:cxnSp>
        <p:nvCxnSpPr>
          <p:cNvPr id="126" name="Google Shape;228;p34">
            <a:extLst>
              <a:ext uri="{FF2B5EF4-FFF2-40B4-BE49-F238E27FC236}">
                <a16:creationId xmlns:a16="http://schemas.microsoft.com/office/drawing/2014/main" id="{137FE743-D4A2-428B-953C-EAF174BD8B30}"/>
              </a:ext>
            </a:extLst>
          </p:cNvPr>
          <p:cNvCxnSpPr>
            <a:cxnSpLocks/>
            <a:stCxn id="116" idx="2"/>
          </p:cNvCxnSpPr>
          <p:nvPr/>
        </p:nvCxnSpPr>
        <p:spPr>
          <a:xfrm rot="10800000">
            <a:off x="4298746" y="3929477"/>
            <a:ext cx="1611364" cy="58249"/>
          </a:xfrm>
          <a:prstGeom prst="bentConnector3">
            <a:avLst>
              <a:gd name="adj1" fmla="val 50000"/>
            </a:avLst>
          </a:prstGeom>
          <a:noFill/>
          <a:ln w="25400" cap="flat" cmpd="sng">
            <a:solidFill>
              <a:schemeClr val="accent1"/>
            </a:solidFill>
            <a:prstDash val="solid"/>
            <a:round/>
            <a:headEnd type="none" w="sm" len="sm"/>
            <a:tailEnd type="stealth" w="med" len="med"/>
          </a:ln>
          <a:effectLst>
            <a:outerShdw blurRad="40000" dist="20000" dir="5400000" rotWithShape="0">
              <a:srgbClr val="000000">
                <a:alpha val="37650"/>
              </a:srgbClr>
            </a:outerShdw>
          </a:effectLst>
        </p:spPr>
      </p:cxnSp>
    </p:spTree>
    <p:extLst>
      <p:ext uri="{BB962C8B-B14F-4D97-AF65-F5344CB8AC3E}">
        <p14:creationId xmlns:p14="http://schemas.microsoft.com/office/powerpoint/2010/main" val="260672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338A-2EF4-4411-B47C-92408FD456FF}"/>
              </a:ext>
            </a:extLst>
          </p:cNvPr>
          <p:cNvSpPr>
            <a:spLocks noGrp="1"/>
          </p:cNvSpPr>
          <p:nvPr>
            <p:ph type="title"/>
          </p:nvPr>
        </p:nvSpPr>
        <p:spPr/>
        <p:txBody>
          <a:bodyPr/>
          <a:lstStyle/>
          <a:p>
            <a:r>
              <a:rPr lang="it-IT" dirty="0"/>
              <a:t>Components</a:t>
            </a:r>
          </a:p>
        </p:txBody>
      </p:sp>
      <p:sp>
        <p:nvSpPr>
          <p:cNvPr id="6" name="Content Placeholder 5">
            <a:extLst>
              <a:ext uri="{FF2B5EF4-FFF2-40B4-BE49-F238E27FC236}">
                <a16:creationId xmlns:a16="http://schemas.microsoft.com/office/drawing/2014/main" id="{011C3ACD-D97B-4370-A82F-DB8C947F30E5}"/>
              </a:ext>
            </a:extLst>
          </p:cNvPr>
          <p:cNvSpPr>
            <a:spLocks noGrp="1"/>
          </p:cNvSpPr>
          <p:nvPr>
            <p:ph sz="half" idx="1"/>
          </p:nvPr>
        </p:nvSpPr>
        <p:spPr/>
        <p:txBody>
          <a:bodyPr>
            <a:normAutofit fontScale="92500" lnSpcReduction="10000"/>
          </a:bodyPr>
          <a:lstStyle/>
          <a:p>
            <a:r>
              <a:rPr lang="it-IT" dirty="0"/>
              <a:t>Model </a:t>
            </a:r>
            <a:r>
              <a:rPr lang="it-IT" dirty="0" err="1"/>
              <a:t>objects</a:t>
            </a:r>
            <a:r>
              <a:rPr lang="it-IT" dirty="0"/>
              <a:t> (</a:t>
            </a:r>
            <a:r>
              <a:rPr lang="it-IT" dirty="0" err="1"/>
              <a:t>Beans</a:t>
            </a:r>
            <a:r>
              <a:rPr lang="it-IT" dirty="0"/>
              <a:t>)</a:t>
            </a:r>
          </a:p>
          <a:p>
            <a:pPr lvl="1"/>
            <a:r>
              <a:rPr lang="it-IT" dirty="0"/>
              <a:t>User</a:t>
            </a:r>
          </a:p>
          <a:p>
            <a:pPr lvl="1"/>
            <a:r>
              <a:rPr lang="it-IT" dirty="0" err="1"/>
              <a:t>Category</a:t>
            </a:r>
            <a:endParaRPr lang="it-IT" dirty="0"/>
          </a:p>
          <a:p>
            <a:r>
              <a:rPr lang="it-IT" dirty="0"/>
              <a:t>Data Access Objects (Classes)</a:t>
            </a:r>
          </a:p>
          <a:p>
            <a:pPr lvl="1"/>
            <a:r>
              <a:rPr lang="it-IT" dirty="0" err="1"/>
              <a:t>UserDAO</a:t>
            </a:r>
            <a:endParaRPr lang="it-IT" dirty="0"/>
          </a:p>
          <a:p>
            <a:pPr lvl="2"/>
            <a:r>
              <a:rPr lang="it-IT" dirty="0" err="1"/>
              <a:t>checkCredential</a:t>
            </a:r>
            <a:r>
              <a:rPr lang="it-IT" dirty="0"/>
              <a:t>(username, password)</a:t>
            </a:r>
          </a:p>
          <a:p>
            <a:pPr lvl="1"/>
            <a:r>
              <a:rPr lang="it-IT" dirty="0" err="1"/>
              <a:t>CategoryDAO</a:t>
            </a:r>
            <a:endParaRPr lang="it-IT" dirty="0"/>
          </a:p>
          <a:p>
            <a:pPr lvl="2"/>
            <a:r>
              <a:rPr lang="it-IT" dirty="0" err="1"/>
              <a:t>createCategory</a:t>
            </a:r>
            <a:r>
              <a:rPr lang="it-IT" dirty="0"/>
              <a:t>(name, </a:t>
            </a:r>
            <a:r>
              <a:rPr lang="it-IT" dirty="0" err="1"/>
              <a:t>fatherId</a:t>
            </a:r>
            <a:r>
              <a:rPr lang="it-IT" dirty="0"/>
              <a:t>)</a:t>
            </a:r>
          </a:p>
          <a:p>
            <a:pPr lvl="2"/>
            <a:r>
              <a:rPr lang="it-IT" dirty="0" err="1"/>
              <a:t>findCategoryById</a:t>
            </a:r>
            <a:r>
              <a:rPr lang="it-IT" dirty="0"/>
              <a:t>(</a:t>
            </a:r>
            <a:r>
              <a:rPr lang="it-IT" dirty="0" err="1"/>
              <a:t>categoryId</a:t>
            </a:r>
            <a:r>
              <a:rPr lang="it-IT" dirty="0"/>
              <a:t>)</a:t>
            </a:r>
          </a:p>
          <a:p>
            <a:pPr lvl="2"/>
            <a:r>
              <a:rPr lang="it-IT" dirty="0" err="1"/>
              <a:t>findCategoriesByFather</a:t>
            </a:r>
            <a:r>
              <a:rPr lang="it-IT" dirty="0"/>
              <a:t>(</a:t>
            </a:r>
            <a:r>
              <a:rPr lang="it-IT" dirty="0" err="1"/>
              <a:t>fatherId</a:t>
            </a:r>
            <a:r>
              <a:rPr lang="it-IT" dirty="0"/>
              <a:t>)</a:t>
            </a:r>
          </a:p>
          <a:p>
            <a:pPr lvl="2"/>
            <a:r>
              <a:rPr lang="it-IT" dirty="0" err="1"/>
              <a:t>findAllCategories</a:t>
            </a:r>
            <a:r>
              <a:rPr lang="it-IT" dirty="0"/>
              <a:t>()</a:t>
            </a:r>
          </a:p>
          <a:p>
            <a:pPr lvl="2"/>
            <a:r>
              <a:rPr lang="it-IT" dirty="0" err="1"/>
              <a:t>updateCategory</a:t>
            </a:r>
            <a:r>
              <a:rPr lang="it-IT" dirty="0"/>
              <a:t>(</a:t>
            </a:r>
            <a:r>
              <a:rPr lang="it-IT" dirty="0" err="1"/>
              <a:t>categoryId</a:t>
            </a:r>
            <a:r>
              <a:rPr lang="it-IT" dirty="0"/>
              <a:t>, code, </a:t>
            </a:r>
            <a:r>
              <a:rPr lang="it-IT" dirty="0" err="1"/>
              <a:t>fatherId</a:t>
            </a:r>
            <a:r>
              <a:rPr lang="it-IT" dirty="0"/>
              <a:t>)</a:t>
            </a:r>
          </a:p>
        </p:txBody>
      </p:sp>
      <p:sp>
        <p:nvSpPr>
          <p:cNvPr id="7" name="Content Placeholder 6">
            <a:extLst>
              <a:ext uri="{FF2B5EF4-FFF2-40B4-BE49-F238E27FC236}">
                <a16:creationId xmlns:a16="http://schemas.microsoft.com/office/drawing/2014/main" id="{8A273CCD-A9CD-420C-A325-C74540848EF8}"/>
              </a:ext>
            </a:extLst>
          </p:cNvPr>
          <p:cNvSpPr>
            <a:spLocks noGrp="1"/>
          </p:cNvSpPr>
          <p:nvPr>
            <p:ph sz="half" idx="2"/>
          </p:nvPr>
        </p:nvSpPr>
        <p:spPr/>
        <p:txBody>
          <a:bodyPr>
            <a:normAutofit fontScale="92500" lnSpcReduction="10000"/>
          </a:bodyPr>
          <a:lstStyle/>
          <a:p>
            <a:r>
              <a:rPr lang="it-IT" dirty="0"/>
              <a:t>Controllers (</a:t>
            </a:r>
            <a:r>
              <a:rPr lang="it-IT" dirty="0" err="1"/>
              <a:t>Servlets</a:t>
            </a:r>
            <a:r>
              <a:rPr lang="it-IT" dirty="0"/>
              <a:t>)</a:t>
            </a:r>
          </a:p>
          <a:p>
            <a:pPr lvl="1"/>
            <a:r>
              <a:rPr lang="it-IT" dirty="0" err="1"/>
              <a:t>CheckLogin</a:t>
            </a:r>
            <a:endParaRPr lang="it-IT" dirty="0"/>
          </a:p>
          <a:p>
            <a:pPr lvl="1"/>
            <a:r>
              <a:rPr lang="it-IT" dirty="0" err="1"/>
              <a:t>GoToHomePage</a:t>
            </a:r>
            <a:endParaRPr lang="it-IT" dirty="0"/>
          </a:p>
          <a:p>
            <a:pPr lvl="1"/>
            <a:r>
              <a:rPr lang="it-IT" dirty="0" err="1"/>
              <a:t>CreateCategory</a:t>
            </a:r>
            <a:endParaRPr lang="it-IT" dirty="0"/>
          </a:p>
          <a:p>
            <a:pPr lvl="1"/>
            <a:r>
              <a:rPr lang="it-IT" dirty="0" err="1"/>
              <a:t>SelectCategory</a:t>
            </a:r>
            <a:endParaRPr lang="it-IT" dirty="0"/>
          </a:p>
          <a:p>
            <a:pPr lvl="1"/>
            <a:r>
              <a:rPr lang="it-IT" dirty="0" err="1"/>
              <a:t>UpdateCategory</a:t>
            </a:r>
            <a:endParaRPr lang="it-IT" dirty="0"/>
          </a:p>
          <a:p>
            <a:pPr lvl="1"/>
            <a:r>
              <a:rPr lang="it-IT" dirty="0"/>
              <a:t>Logout</a:t>
            </a:r>
          </a:p>
          <a:p>
            <a:r>
              <a:rPr lang="it-IT" dirty="0" err="1"/>
              <a:t>Views</a:t>
            </a:r>
            <a:r>
              <a:rPr lang="it-IT" dirty="0"/>
              <a:t> (Templates)</a:t>
            </a:r>
          </a:p>
          <a:p>
            <a:pPr lvl="1"/>
            <a:r>
              <a:rPr lang="it-IT" dirty="0"/>
              <a:t>Login</a:t>
            </a:r>
          </a:p>
          <a:p>
            <a:pPr lvl="1"/>
            <a:r>
              <a:rPr lang="it-IT" dirty="0"/>
              <a:t>Home</a:t>
            </a:r>
          </a:p>
          <a:p>
            <a:pPr lvl="1"/>
            <a:r>
              <a:rPr lang="it-IT" dirty="0"/>
              <a:t>Update</a:t>
            </a:r>
          </a:p>
          <a:p>
            <a:pPr lvl="1"/>
            <a:endParaRPr lang="it-IT" dirty="0"/>
          </a:p>
          <a:p>
            <a:endParaRPr lang="it-IT" dirty="0"/>
          </a:p>
          <a:p>
            <a:pPr lvl="1"/>
            <a:endParaRPr lang="it-IT" dirty="0"/>
          </a:p>
        </p:txBody>
      </p:sp>
    </p:spTree>
    <p:extLst>
      <p:ext uri="{BB962C8B-B14F-4D97-AF65-F5344CB8AC3E}">
        <p14:creationId xmlns:p14="http://schemas.microsoft.com/office/powerpoint/2010/main" val="247931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1277</Words>
  <Application>Microsoft Office PowerPoint</Application>
  <PresentationFormat>Widescreen</PresentationFormat>
  <Paragraphs>204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Catalogazione di immagini</vt:lpstr>
      <vt:lpstr>Analisi dei dati</vt:lpstr>
      <vt:lpstr>Database design</vt:lpstr>
      <vt:lpstr>Local database schema</vt:lpstr>
      <vt:lpstr>Analisi dei requisiti</vt:lpstr>
      <vt:lpstr>Completamento delle specifiche</vt:lpstr>
      <vt:lpstr>Application design</vt:lpstr>
      <vt:lpstr>Application design</vt:lpstr>
      <vt:lpstr>Components</vt:lpstr>
      <vt:lpstr>Event: login</vt:lpstr>
      <vt:lpstr>Event: go to home</vt:lpstr>
      <vt:lpstr>Event: create category</vt:lpstr>
      <vt:lpstr>Event: select category</vt:lpstr>
      <vt:lpstr>Event: update category</vt:lpstr>
      <vt:lpstr>Event: logout</vt:lpstr>
      <vt:lpstr>Packages Utils and Filters</vt:lpstr>
      <vt:lpstr>RegExp per la classe PatternChecker</vt:lpstr>
      <vt:lpstr>Internazionalizzazione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Catalogazione di immagini</dc:title>
  <dc:creator>Gaia Locchi</dc:creator>
  <cp:lastModifiedBy>Leonardo Guerra</cp:lastModifiedBy>
  <cp:revision>30</cp:revision>
  <dcterms:created xsi:type="dcterms:W3CDTF">2021-08-10T09:06:04Z</dcterms:created>
  <dcterms:modified xsi:type="dcterms:W3CDTF">2021-08-20T08:53:29Z</dcterms:modified>
</cp:coreProperties>
</file>