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02/09/2021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02/09/2021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1533</Words>
  <Application>Microsoft Office PowerPoint</Application>
  <PresentationFormat>Widescreen</PresentationFormat>
  <Paragraphs>231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46</cp:revision>
  <dcterms:created xsi:type="dcterms:W3CDTF">2021-08-10T09:06:04Z</dcterms:created>
  <dcterms:modified xsi:type="dcterms:W3CDTF">2021-09-02T16:17:05Z</dcterms:modified>
</cp:coreProperties>
</file>