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79" r:id="rId4"/>
    <p:sldId id="259" r:id="rId5"/>
    <p:sldId id="260" r:id="rId6"/>
    <p:sldId id="261" r:id="rId7"/>
    <p:sldId id="281" r:id="rId8"/>
    <p:sldId id="262" r:id="rId9"/>
    <p:sldId id="264" r:id="rId10"/>
    <p:sldId id="263" r:id="rId11"/>
    <p:sldId id="265" r:id="rId12"/>
    <p:sldId id="266" r:id="rId13"/>
    <p:sldId id="267" r:id="rId14"/>
    <p:sldId id="269" r:id="rId15"/>
    <p:sldId id="272" r:id="rId16"/>
    <p:sldId id="273" r:id="rId17"/>
    <p:sldId id="274" r:id="rId18"/>
    <p:sldId id="275" r:id="rId19"/>
    <p:sldId id="277" r:id="rId20"/>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B050"/>
    <a:srgbClr val="338DCD"/>
    <a:srgbClr val="974806"/>
    <a:srgbClr val="36609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17" autoAdjust="0"/>
    <p:restoredTop sz="94660"/>
  </p:normalViewPr>
  <p:slideViewPr>
    <p:cSldViewPr snapToGrid="0">
      <p:cViewPr varScale="1">
        <p:scale>
          <a:sx n="72" d="100"/>
          <a:sy n="72" d="100"/>
        </p:scale>
        <p:origin x="53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A6BDFC-77D6-4D2D-90C7-C501691E3EC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it-IT"/>
          </a:p>
        </p:txBody>
      </p:sp>
      <p:sp>
        <p:nvSpPr>
          <p:cNvPr id="3" name="Subtitle 2">
            <a:extLst>
              <a:ext uri="{FF2B5EF4-FFF2-40B4-BE49-F238E27FC236}">
                <a16:creationId xmlns:a16="http://schemas.microsoft.com/office/drawing/2014/main" id="{9268545B-876C-49EC-9BD8-713A64F8603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it-IT"/>
          </a:p>
        </p:txBody>
      </p:sp>
      <p:sp>
        <p:nvSpPr>
          <p:cNvPr id="4" name="Date Placeholder 3">
            <a:extLst>
              <a:ext uri="{FF2B5EF4-FFF2-40B4-BE49-F238E27FC236}">
                <a16:creationId xmlns:a16="http://schemas.microsoft.com/office/drawing/2014/main" id="{8CD4E504-D8D1-4826-A092-51BE7DDB7FB8}"/>
              </a:ext>
            </a:extLst>
          </p:cNvPr>
          <p:cNvSpPr>
            <a:spLocks noGrp="1"/>
          </p:cNvSpPr>
          <p:nvPr>
            <p:ph type="dt" sz="half" idx="10"/>
          </p:nvPr>
        </p:nvSpPr>
        <p:spPr/>
        <p:txBody>
          <a:bodyPr/>
          <a:lstStyle/>
          <a:p>
            <a:fld id="{6827A07F-CDAE-45FF-85DA-E6BC08AA5269}" type="datetimeFigureOut">
              <a:rPr lang="it-IT" smtClean="0"/>
              <a:t>02/09/2021</a:t>
            </a:fld>
            <a:endParaRPr lang="it-IT"/>
          </a:p>
        </p:txBody>
      </p:sp>
      <p:sp>
        <p:nvSpPr>
          <p:cNvPr id="5" name="Footer Placeholder 4">
            <a:extLst>
              <a:ext uri="{FF2B5EF4-FFF2-40B4-BE49-F238E27FC236}">
                <a16:creationId xmlns:a16="http://schemas.microsoft.com/office/drawing/2014/main" id="{44F890F3-E66F-43B0-8AC9-9BEC35EBAC3E}"/>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246DC6FC-B80D-4EC1-BB79-9B45D1E2B636}"/>
              </a:ext>
            </a:extLst>
          </p:cNvPr>
          <p:cNvSpPr>
            <a:spLocks noGrp="1"/>
          </p:cNvSpPr>
          <p:nvPr>
            <p:ph type="sldNum" sz="quarter" idx="12"/>
          </p:nvPr>
        </p:nvSpPr>
        <p:spPr/>
        <p:txBody>
          <a:bodyPr/>
          <a:lstStyle/>
          <a:p>
            <a:fld id="{02F59EF5-4D48-4C2B-8977-632FCE8DDE28}" type="slidenum">
              <a:rPr lang="it-IT" smtClean="0"/>
              <a:t>‹#›</a:t>
            </a:fld>
            <a:endParaRPr lang="it-IT"/>
          </a:p>
        </p:txBody>
      </p:sp>
    </p:spTree>
    <p:extLst>
      <p:ext uri="{BB962C8B-B14F-4D97-AF65-F5344CB8AC3E}">
        <p14:creationId xmlns:p14="http://schemas.microsoft.com/office/powerpoint/2010/main" val="11615087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7722B-6EF9-4087-BC69-DFA4CEEF9FD5}"/>
              </a:ext>
            </a:extLst>
          </p:cNvPr>
          <p:cNvSpPr>
            <a:spLocks noGrp="1"/>
          </p:cNvSpPr>
          <p:nvPr>
            <p:ph type="title"/>
          </p:nvPr>
        </p:nvSpPr>
        <p:spPr/>
        <p:txBody>
          <a:bodyPr/>
          <a:lstStyle/>
          <a:p>
            <a:r>
              <a:rPr lang="en-US"/>
              <a:t>Click to edit Master title style</a:t>
            </a:r>
            <a:endParaRPr lang="it-IT"/>
          </a:p>
        </p:txBody>
      </p:sp>
      <p:sp>
        <p:nvSpPr>
          <p:cNvPr id="3" name="Vertical Text Placeholder 2">
            <a:extLst>
              <a:ext uri="{FF2B5EF4-FFF2-40B4-BE49-F238E27FC236}">
                <a16:creationId xmlns:a16="http://schemas.microsoft.com/office/drawing/2014/main" id="{571280D0-06E5-4ADE-B864-34C6512B278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922528A8-9BE7-4A10-82F7-0CEDF9155697}"/>
              </a:ext>
            </a:extLst>
          </p:cNvPr>
          <p:cNvSpPr>
            <a:spLocks noGrp="1"/>
          </p:cNvSpPr>
          <p:nvPr>
            <p:ph type="dt" sz="half" idx="10"/>
          </p:nvPr>
        </p:nvSpPr>
        <p:spPr/>
        <p:txBody>
          <a:bodyPr/>
          <a:lstStyle/>
          <a:p>
            <a:fld id="{6827A07F-CDAE-45FF-85DA-E6BC08AA5269}" type="datetimeFigureOut">
              <a:rPr lang="it-IT" smtClean="0"/>
              <a:t>02/09/2021</a:t>
            </a:fld>
            <a:endParaRPr lang="it-IT"/>
          </a:p>
        </p:txBody>
      </p:sp>
      <p:sp>
        <p:nvSpPr>
          <p:cNvPr id="5" name="Footer Placeholder 4">
            <a:extLst>
              <a:ext uri="{FF2B5EF4-FFF2-40B4-BE49-F238E27FC236}">
                <a16:creationId xmlns:a16="http://schemas.microsoft.com/office/drawing/2014/main" id="{0BA97214-370B-4D45-AD3C-9C1A0D1449A2}"/>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23663132-A920-4861-B738-8E18C6967009}"/>
              </a:ext>
            </a:extLst>
          </p:cNvPr>
          <p:cNvSpPr>
            <a:spLocks noGrp="1"/>
          </p:cNvSpPr>
          <p:nvPr>
            <p:ph type="sldNum" sz="quarter" idx="12"/>
          </p:nvPr>
        </p:nvSpPr>
        <p:spPr/>
        <p:txBody>
          <a:bodyPr/>
          <a:lstStyle/>
          <a:p>
            <a:fld id="{02F59EF5-4D48-4C2B-8977-632FCE8DDE28}" type="slidenum">
              <a:rPr lang="it-IT" smtClean="0"/>
              <a:t>‹#›</a:t>
            </a:fld>
            <a:endParaRPr lang="it-IT"/>
          </a:p>
        </p:txBody>
      </p:sp>
    </p:spTree>
    <p:extLst>
      <p:ext uri="{BB962C8B-B14F-4D97-AF65-F5344CB8AC3E}">
        <p14:creationId xmlns:p14="http://schemas.microsoft.com/office/powerpoint/2010/main" val="8376775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30EB0E5-015B-428B-B4DB-D70FB293128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it-IT"/>
          </a:p>
        </p:txBody>
      </p:sp>
      <p:sp>
        <p:nvSpPr>
          <p:cNvPr id="3" name="Vertical Text Placeholder 2">
            <a:extLst>
              <a:ext uri="{FF2B5EF4-FFF2-40B4-BE49-F238E27FC236}">
                <a16:creationId xmlns:a16="http://schemas.microsoft.com/office/drawing/2014/main" id="{3C30F1F4-14BD-44BA-BB2A-EDFCBB4E624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94FC567F-7D75-4D0E-8D67-F96E530D63DB}"/>
              </a:ext>
            </a:extLst>
          </p:cNvPr>
          <p:cNvSpPr>
            <a:spLocks noGrp="1"/>
          </p:cNvSpPr>
          <p:nvPr>
            <p:ph type="dt" sz="half" idx="10"/>
          </p:nvPr>
        </p:nvSpPr>
        <p:spPr/>
        <p:txBody>
          <a:bodyPr/>
          <a:lstStyle/>
          <a:p>
            <a:fld id="{6827A07F-CDAE-45FF-85DA-E6BC08AA5269}" type="datetimeFigureOut">
              <a:rPr lang="it-IT" smtClean="0"/>
              <a:t>02/09/2021</a:t>
            </a:fld>
            <a:endParaRPr lang="it-IT"/>
          </a:p>
        </p:txBody>
      </p:sp>
      <p:sp>
        <p:nvSpPr>
          <p:cNvPr id="5" name="Footer Placeholder 4">
            <a:extLst>
              <a:ext uri="{FF2B5EF4-FFF2-40B4-BE49-F238E27FC236}">
                <a16:creationId xmlns:a16="http://schemas.microsoft.com/office/drawing/2014/main" id="{29EDF305-4184-4410-94F4-B8F6AA2255E0}"/>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7242199B-F1AC-4F25-B65D-8295116BCF3F}"/>
              </a:ext>
            </a:extLst>
          </p:cNvPr>
          <p:cNvSpPr>
            <a:spLocks noGrp="1"/>
          </p:cNvSpPr>
          <p:nvPr>
            <p:ph type="sldNum" sz="quarter" idx="12"/>
          </p:nvPr>
        </p:nvSpPr>
        <p:spPr/>
        <p:txBody>
          <a:bodyPr/>
          <a:lstStyle/>
          <a:p>
            <a:fld id="{02F59EF5-4D48-4C2B-8977-632FCE8DDE28}" type="slidenum">
              <a:rPr lang="it-IT" smtClean="0"/>
              <a:t>‹#›</a:t>
            </a:fld>
            <a:endParaRPr lang="it-IT"/>
          </a:p>
        </p:txBody>
      </p:sp>
    </p:spTree>
    <p:extLst>
      <p:ext uri="{BB962C8B-B14F-4D97-AF65-F5344CB8AC3E}">
        <p14:creationId xmlns:p14="http://schemas.microsoft.com/office/powerpoint/2010/main" val="41918303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B06F8D-EDB1-41DC-8A13-03F4A1B5569C}"/>
              </a:ext>
            </a:extLst>
          </p:cNvPr>
          <p:cNvSpPr>
            <a:spLocks noGrp="1"/>
          </p:cNvSpPr>
          <p:nvPr>
            <p:ph type="title"/>
          </p:nvPr>
        </p:nvSpPr>
        <p:spPr/>
        <p:txBody>
          <a:bodyPr/>
          <a:lstStyle/>
          <a:p>
            <a:r>
              <a:rPr lang="en-US"/>
              <a:t>Click to edit Master title style</a:t>
            </a:r>
            <a:endParaRPr lang="it-IT"/>
          </a:p>
        </p:txBody>
      </p:sp>
      <p:sp>
        <p:nvSpPr>
          <p:cNvPr id="3" name="Content Placeholder 2">
            <a:extLst>
              <a:ext uri="{FF2B5EF4-FFF2-40B4-BE49-F238E27FC236}">
                <a16:creationId xmlns:a16="http://schemas.microsoft.com/office/drawing/2014/main" id="{4AA53441-539B-4541-869A-0CD877377F5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303299D9-1A36-49C8-A042-D8DF4A35BDF4}"/>
              </a:ext>
            </a:extLst>
          </p:cNvPr>
          <p:cNvSpPr>
            <a:spLocks noGrp="1"/>
          </p:cNvSpPr>
          <p:nvPr>
            <p:ph type="dt" sz="half" idx="10"/>
          </p:nvPr>
        </p:nvSpPr>
        <p:spPr/>
        <p:txBody>
          <a:bodyPr/>
          <a:lstStyle/>
          <a:p>
            <a:fld id="{6827A07F-CDAE-45FF-85DA-E6BC08AA5269}" type="datetimeFigureOut">
              <a:rPr lang="it-IT" smtClean="0"/>
              <a:t>02/09/2021</a:t>
            </a:fld>
            <a:endParaRPr lang="it-IT"/>
          </a:p>
        </p:txBody>
      </p:sp>
      <p:sp>
        <p:nvSpPr>
          <p:cNvPr id="5" name="Footer Placeholder 4">
            <a:extLst>
              <a:ext uri="{FF2B5EF4-FFF2-40B4-BE49-F238E27FC236}">
                <a16:creationId xmlns:a16="http://schemas.microsoft.com/office/drawing/2014/main" id="{62066E0C-8360-405F-939C-C873954F5089}"/>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9FA433DB-71E0-48EC-BC67-F9BCA66EB337}"/>
              </a:ext>
            </a:extLst>
          </p:cNvPr>
          <p:cNvSpPr>
            <a:spLocks noGrp="1"/>
          </p:cNvSpPr>
          <p:nvPr>
            <p:ph type="sldNum" sz="quarter" idx="12"/>
          </p:nvPr>
        </p:nvSpPr>
        <p:spPr/>
        <p:txBody>
          <a:bodyPr/>
          <a:lstStyle/>
          <a:p>
            <a:fld id="{02F59EF5-4D48-4C2B-8977-632FCE8DDE28}" type="slidenum">
              <a:rPr lang="it-IT" smtClean="0"/>
              <a:t>‹#›</a:t>
            </a:fld>
            <a:endParaRPr lang="it-IT"/>
          </a:p>
        </p:txBody>
      </p:sp>
    </p:spTree>
    <p:extLst>
      <p:ext uri="{BB962C8B-B14F-4D97-AF65-F5344CB8AC3E}">
        <p14:creationId xmlns:p14="http://schemas.microsoft.com/office/powerpoint/2010/main" val="14989938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9078BB-4608-45E6-8D4C-3BD7EE1B94D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it-IT"/>
          </a:p>
        </p:txBody>
      </p:sp>
      <p:sp>
        <p:nvSpPr>
          <p:cNvPr id="3" name="Text Placeholder 2">
            <a:extLst>
              <a:ext uri="{FF2B5EF4-FFF2-40B4-BE49-F238E27FC236}">
                <a16:creationId xmlns:a16="http://schemas.microsoft.com/office/drawing/2014/main" id="{E16107CC-8451-4BA9-8E60-43A92810E78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FBBA2B5-6D45-47AE-B77E-AAB78B185F5F}"/>
              </a:ext>
            </a:extLst>
          </p:cNvPr>
          <p:cNvSpPr>
            <a:spLocks noGrp="1"/>
          </p:cNvSpPr>
          <p:nvPr>
            <p:ph type="dt" sz="half" idx="10"/>
          </p:nvPr>
        </p:nvSpPr>
        <p:spPr/>
        <p:txBody>
          <a:bodyPr/>
          <a:lstStyle/>
          <a:p>
            <a:fld id="{6827A07F-CDAE-45FF-85DA-E6BC08AA5269}" type="datetimeFigureOut">
              <a:rPr lang="it-IT" smtClean="0"/>
              <a:t>02/09/2021</a:t>
            </a:fld>
            <a:endParaRPr lang="it-IT"/>
          </a:p>
        </p:txBody>
      </p:sp>
      <p:sp>
        <p:nvSpPr>
          <p:cNvPr id="5" name="Footer Placeholder 4">
            <a:extLst>
              <a:ext uri="{FF2B5EF4-FFF2-40B4-BE49-F238E27FC236}">
                <a16:creationId xmlns:a16="http://schemas.microsoft.com/office/drawing/2014/main" id="{7EDB167C-EF8E-4DBC-9D01-3DA7DED86732}"/>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A285CC84-CFEF-48F3-B95E-2D84F7DF4659}"/>
              </a:ext>
            </a:extLst>
          </p:cNvPr>
          <p:cNvSpPr>
            <a:spLocks noGrp="1"/>
          </p:cNvSpPr>
          <p:nvPr>
            <p:ph type="sldNum" sz="quarter" idx="12"/>
          </p:nvPr>
        </p:nvSpPr>
        <p:spPr/>
        <p:txBody>
          <a:bodyPr/>
          <a:lstStyle/>
          <a:p>
            <a:fld id="{02F59EF5-4D48-4C2B-8977-632FCE8DDE28}" type="slidenum">
              <a:rPr lang="it-IT" smtClean="0"/>
              <a:t>‹#›</a:t>
            </a:fld>
            <a:endParaRPr lang="it-IT"/>
          </a:p>
        </p:txBody>
      </p:sp>
    </p:spTree>
    <p:extLst>
      <p:ext uri="{BB962C8B-B14F-4D97-AF65-F5344CB8AC3E}">
        <p14:creationId xmlns:p14="http://schemas.microsoft.com/office/powerpoint/2010/main" val="19020707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C531C-E7BD-4FEA-BE2C-8D18CE788421}"/>
              </a:ext>
            </a:extLst>
          </p:cNvPr>
          <p:cNvSpPr>
            <a:spLocks noGrp="1"/>
          </p:cNvSpPr>
          <p:nvPr>
            <p:ph type="title"/>
          </p:nvPr>
        </p:nvSpPr>
        <p:spPr/>
        <p:txBody>
          <a:bodyPr/>
          <a:lstStyle/>
          <a:p>
            <a:r>
              <a:rPr lang="en-US"/>
              <a:t>Click to edit Master title style</a:t>
            </a:r>
            <a:endParaRPr lang="it-IT"/>
          </a:p>
        </p:txBody>
      </p:sp>
      <p:sp>
        <p:nvSpPr>
          <p:cNvPr id="3" name="Content Placeholder 2">
            <a:extLst>
              <a:ext uri="{FF2B5EF4-FFF2-40B4-BE49-F238E27FC236}">
                <a16:creationId xmlns:a16="http://schemas.microsoft.com/office/drawing/2014/main" id="{69480EE4-859C-4578-934B-06CC963202A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Content Placeholder 3">
            <a:extLst>
              <a:ext uri="{FF2B5EF4-FFF2-40B4-BE49-F238E27FC236}">
                <a16:creationId xmlns:a16="http://schemas.microsoft.com/office/drawing/2014/main" id="{7D652A92-37F1-4F7A-A4B2-BF0847F65FA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5" name="Date Placeholder 4">
            <a:extLst>
              <a:ext uri="{FF2B5EF4-FFF2-40B4-BE49-F238E27FC236}">
                <a16:creationId xmlns:a16="http://schemas.microsoft.com/office/drawing/2014/main" id="{6DDDC9B5-0DD9-4DA1-8E04-91CCF5768206}"/>
              </a:ext>
            </a:extLst>
          </p:cNvPr>
          <p:cNvSpPr>
            <a:spLocks noGrp="1"/>
          </p:cNvSpPr>
          <p:nvPr>
            <p:ph type="dt" sz="half" idx="10"/>
          </p:nvPr>
        </p:nvSpPr>
        <p:spPr/>
        <p:txBody>
          <a:bodyPr/>
          <a:lstStyle/>
          <a:p>
            <a:fld id="{6827A07F-CDAE-45FF-85DA-E6BC08AA5269}" type="datetimeFigureOut">
              <a:rPr lang="it-IT" smtClean="0"/>
              <a:t>02/09/2021</a:t>
            </a:fld>
            <a:endParaRPr lang="it-IT"/>
          </a:p>
        </p:txBody>
      </p:sp>
      <p:sp>
        <p:nvSpPr>
          <p:cNvPr id="6" name="Footer Placeholder 5">
            <a:extLst>
              <a:ext uri="{FF2B5EF4-FFF2-40B4-BE49-F238E27FC236}">
                <a16:creationId xmlns:a16="http://schemas.microsoft.com/office/drawing/2014/main" id="{DCCE796F-6634-4A23-AA13-0D8968FA3714}"/>
              </a:ext>
            </a:extLst>
          </p:cNvPr>
          <p:cNvSpPr>
            <a:spLocks noGrp="1"/>
          </p:cNvSpPr>
          <p:nvPr>
            <p:ph type="ftr" sz="quarter" idx="11"/>
          </p:nvPr>
        </p:nvSpPr>
        <p:spPr/>
        <p:txBody>
          <a:bodyPr/>
          <a:lstStyle/>
          <a:p>
            <a:endParaRPr lang="it-IT"/>
          </a:p>
        </p:txBody>
      </p:sp>
      <p:sp>
        <p:nvSpPr>
          <p:cNvPr id="7" name="Slide Number Placeholder 6">
            <a:extLst>
              <a:ext uri="{FF2B5EF4-FFF2-40B4-BE49-F238E27FC236}">
                <a16:creationId xmlns:a16="http://schemas.microsoft.com/office/drawing/2014/main" id="{833BCE89-958D-4677-BD12-4397D08181CB}"/>
              </a:ext>
            </a:extLst>
          </p:cNvPr>
          <p:cNvSpPr>
            <a:spLocks noGrp="1"/>
          </p:cNvSpPr>
          <p:nvPr>
            <p:ph type="sldNum" sz="quarter" idx="12"/>
          </p:nvPr>
        </p:nvSpPr>
        <p:spPr/>
        <p:txBody>
          <a:bodyPr/>
          <a:lstStyle/>
          <a:p>
            <a:fld id="{02F59EF5-4D48-4C2B-8977-632FCE8DDE28}" type="slidenum">
              <a:rPr lang="it-IT" smtClean="0"/>
              <a:t>‹#›</a:t>
            </a:fld>
            <a:endParaRPr lang="it-IT"/>
          </a:p>
        </p:txBody>
      </p:sp>
    </p:spTree>
    <p:extLst>
      <p:ext uri="{BB962C8B-B14F-4D97-AF65-F5344CB8AC3E}">
        <p14:creationId xmlns:p14="http://schemas.microsoft.com/office/powerpoint/2010/main" val="696295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F5F0F-026F-4441-80C1-7207A5CA43EB}"/>
              </a:ext>
            </a:extLst>
          </p:cNvPr>
          <p:cNvSpPr>
            <a:spLocks noGrp="1"/>
          </p:cNvSpPr>
          <p:nvPr>
            <p:ph type="title"/>
          </p:nvPr>
        </p:nvSpPr>
        <p:spPr>
          <a:xfrm>
            <a:off x="839788" y="365125"/>
            <a:ext cx="10515600" cy="1325563"/>
          </a:xfrm>
        </p:spPr>
        <p:txBody>
          <a:bodyPr/>
          <a:lstStyle/>
          <a:p>
            <a:r>
              <a:rPr lang="en-US"/>
              <a:t>Click to edit Master title style</a:t>
            </a:r>
            <a:endParaRPr lang="it-IT"/>
          </a:p>
        </p:txBody>
      </p:sp>
      <p:sp>
        <p:nvSpPr>
          <p:cNvPr id="3" name="Text Placeholder 2">
            <a:extLst>
              <a:ext uri="{FF2B5EF4-FFF2-40B4-BE49-F238E27FC236}">
                <a16:creationId xmlns:a16="http://schemas.microsoft.com/office/drawing/2014/main" id="{8E5BC7F6-FF9C-4FFE-85AC-09DE733E6E2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29477D7-9BFB-427D-8C54-90613C6BFC4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5" name="Text Placeholder 4">
            <a:extLst>
              <a:ext uri="{FF2B5EF4-FFF2-40B4-BE49-F238E27FC236}">
                <a16:creationId xmlns:a16="http://schemas.microsoft.com/office/drawing/2014/main" id="{C02E78E5-0A77-4964-8B8A-65AFB8935E0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EB82225-4874-47C8-BF9B-2ED9962C76A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7" name="Date Placeholder 6">
            <a:extLst>
              <a:ext uri="{FF2B5EF4-FFF2-40B4-BE49-F238E27FC236}">
                <a16:creationId xmlns:a16="http://schemas.microsoft.com/office/drawing/2014/main" id="{2E6C6A8D-570F-4B7D-AEDF-97C7C4FF62E7}"/>
              </a:ext>
            </a:extLst>
          </p:cNvPr>
          <p:cNvSpPr>
            <a:spLocks noGrp="1"/>
          </p:cNvSpPr>
          <p:nvPr>
            <p:ph type="dt" sz="half" idx="10"/>
          </p:nvPr>
        </p:nvSpPr>
        <p:spPr/>
        <p:txBody>
          <a:bodyPr/>
          <a:lstStyle/>
          <a:p>
            <a:fld id="{6827A07F-CDAE-45FF-85DA-E6BC08AA5269}" type="datetimeFigureOut">
              <a:rPr lang="it-IT" smtClean="0"/>
              <a:t>02/09/2021</a:t>
            </a:fld>
            <a:endParaRPr lang="it-IT"/>
          </a:p>
        </p:txBody>
      </p:sp>
      <p:sp>
        <p:nvSpPr>
          <p:cNvPr id="8" name="Footer Placeholder 7">
            <a:extLst>
              <a:ext uri="{FF2B5EF4-FFF2-40B4-BE49-F238E27FC236}">
                <a16:creationId xmlns:a16="http://schemas.microsoft.com/office/drawing/2014/main" id="{1D4CA582-F963-4C7E-B47F-7BA8F17297FB}"/>
              </a:ext>
            </a:extLst>
          </p:cNvPr>
          <p:cNvSpPr>
            <a:spLocks noGrp="1"/>
          </p:cNvSpPr>
          <p:nvPr>
            <p:ph type="ftr" sz="quarter" idx="11"/>
          </p:nvPr>
        </p:nvSpPr>
        <p:spPr/>
        <p:txBody>
          <a:bodyPr/>
          <a:lstStyle/>
          <a:p>
            <a:endParaRPr lang="it-IT"/>
          </a:p>
        </p:txBody>
      </p:sp>
      <p:sp>
        <p:nvSpPr>
          <p:cNvPr id="9" name="Slide Number Placeholder 8">
            <a:extLst>
              <a:ext uri="{FF2B5EF4-FFF2-40B4-BE49-F238E27FC236}">
                <a16:creationId xmlns:a16="http://schemas.microsoft.com/office/drawing/2014/main" id="{5A3D427D-19C6-4B2D-AB05-E94437AB76CA}"/>
              </a:ext>
            </a:extLst>
          </p:cNvPr>
          <p:cNvSpPr>
            <a:spLocks noGrp="1"/>
          </p:cNvSpPr>
          <p:nvPr>
            <p:ph type="sldNum" sz="quarter" idx="12"/>
          </p:nvPr>
        </p:nvSpPr>
        <p:spPr/>
        <p:txBody>
          <a:bodyPr/>
          <a:lstStyle/>
          <a:p>
            <a:fld id="{02F59EF5-4D48-4C2B-8977-632FCE8DDE28}" type="slidenum">
              <a:rPr lang="it-IT" smtClean="0"/>
              <a:t>‹#›</a:t>
            </a:fld>
            <a:endParaRPr lang="it-IT"/>
          </a:p>
        </p:txBody>
      </p:sp>
    </p:spTree>
    <p:extLst>
      <p:ext uri="{BB962C8B-B14F-4D97-AF65-F5344CB8AC3E}">
        <p14:creationId xmlns:p14="http://schemas.microsoft.com/office/powerpoint/2010/main" val="2713684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3C6F1-D190-4C73-B819-9F9958DAA32F}"/>
              </a:ext>
            </a:extLst>
          </p:cNvPr>
          <p:cNvSpPr>
            <a:spLocks noGrp="1"/>
          </p:cNvSpPr>
          <p:nvPr>
            <p:ph type="title"/>
          </p:nvPr>
        </p:nvSpPr>
        <p:spPr/>
        <p:txBody>
          <a:bodyPr/>
          <a:lstStyle/>
          <a:p>
            <a:r>
              <a:rPr lang="en-US"/>
              <a:t>Click to edit Master title style</a:t>
            </a:r>
            <a:endParaRPr lang="it-IT"/>
          </a:p>
        </p:txBody>
      </p:sp>
      <p:sp>
        <p:nvSpPr>
          <p:cNvPr id="3" name="Date Placeholder 2">
            <a:extLst>
              <a:ext uri="{FF2B5EF4-FFF2-40B4-BE49-F238E27FC236}">
                <a16:creationId xmlns:a16="http://schemas.microsoft.com/office/drawing/2014/main" id="{024A6B26-1927-4748-A6F9-9AA89D98C43D}"/>
              </a:ext>
            </a:extLst>
          </p:cNvPr>
          <p:cNvSpPr>
            <a:spLocks noGrp="1"/>
          </p:cNvSpPr>
          <p:nvPr>
            <p:ph type="dt" sz="half" idx="10"/>
          </p:nvPr>
        </p:nvSpPr>
        <p:spPr/>
        <p:txBody>
          <a:bodyPr/>
          <a:lstStyle/>
          <a:p>
            <a:fld id="{6827A07F-CDAE-45FF-85DA-E6BC08AA5269}" type="datetimeFigureOut">
              <a:rPr lang="it-IT" smtClean="0"/>
              <a:t>02/09/2021</a:t>
            </a:fld>
            <a:endParaRPr lang="it-IT"/>
          </a:p>
        </p:txBody>
      </p:sp>
      <p:sp>
        <p:nvSpPr>
          <p:cNvPr id="4" name="Footer Placeholder 3">
            <a:extLst>
              <a:ext uri="{FF2B5EF4-FFF2-40B4-BE49-F238E27FC236}">
                <a16:creationId xmlns:a16="http://schemas.microsoft.com/office/drawing/2014/main" id="{B8F914F2-6183-4456-82CB-C7C06D733A45}"/>
              </a:ext>
            </a:extLst>
          </p:cNvPr>
          <p:cNvSpPr>
            <a:spLocks noGrp="1"/>
          </p:cNvSpPr>
          <p:nvPr>
            <p:ph type="ftr" sz="quarter" idx="11"/>
          </p:nvPr>
        </p:nvSpPr>
        <p:spPr/>
        <p:txBody>
          <a:bodyPr/>
          <a:lstStyle/>
          <a:p>
            <a:endParaRPr lang="it-IT"/>
          </a:p>
        </p:txBody>
      </p:sp>
      <p:sp>
        <p:nvSpPr>
          <p:cNvPr id="5" name="Slide Number Placeholder 4">
            <a:extLst>
              <a:ext uri="{FF2B5EF4-FFF2-40B4-BE49-F238E27FC236}">
                <a16:creationId xmlns:a16="http://schemas.microsoft.com/office/drawing/2014/main" id="{6E4582AA-CB9C-4E20-9776-F0442D12AAA3}"/>
              </a:ext>
            </a:extLst>
          </p:cNvPr>
          <p:cNvSpPr>
            <a:spLocks noGrp="1"/>
          </p:cNvSpPr>
          <p:nvPr>
            <p:ph type="sldNum" sz="quarter" idx="12"/>
          </p:nvPr>
        </p:nvSpPr>
        <p:spPr/>
        <p:txBody>
          <a:bodyPr/>
          <a:lstStyle/>
          <a:p>
            <a:fld id="{02F59EF5-4D48-4C2B-8977-632FCE8DDE28}" type="slidenum">
              <a:rPr lang="it-IT" smtClean="0"/>
              <a:t>‹#›</a:t>
            </a:fld>
            <a:endParaRPr lang="it-IT"/>
          </a:p>
        </p:txBody>
      </p:sp>
    </p:spTree>
    <p:extLst>
      <p:ext uri="{BB962C8B-B14F-4D97-AF65-F5344CB8AC3E}">
        <p14:creationId xmlns:p14="http://schemas.microsoft.com/office/powerpoint/2010/main" val="42718222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2BD4E72-D020-40B7-BF88-321DC9A9DBF0}"/>
              </a:ext>
            </a:extLst>
          </p:cNvPr>
          <p:cNvSpPr>
            <a:spLocks noGrp="1"/>
          </p:cNvSpPr>
          <p:nvPr>
            <p:ph type="dt" sz="half" idx="10"/>
          </p:nvPr>
        </p:nvSpPr>
        <p:spPr/>
        <p:txBody>
          <a:bodyPr/>
          <a:lstStyle/>
          <a:p>
            <a:fld id="{6827A07F-CDAE-45FF-85DA-E6BC08AA5269}" type="datetimeFigureOut">
              <a:rPr lang="it-IT" smtClean="0"/>
              <a:t>02/09/2021</a:t>
            </a:fld>
            <a:endParaRPr lang="it-IT"/>
          </a:p>
        </p:txBody>
      </p:sp>
      <p:sp>
        <p:nvSpPr>
          <p:cNvPr id="3" name="Footer Placeholder 2">
            <a:extLst>
              <a:ext uri="{FF2B5EF4-FFF2-40B4-BE49-F238E27FC236}">
                <a16:creationId xmlns:a16="http://schemas.microsoft.com/office/drawing/2014/main" id="{F0208A5A-4AD0-4D1D-A0D0-CC049E3E2A6A}"/>
              </a:ext>
            </a:extLst>
          </p:cNvPr>
          <p:cNvSpPr>
            <a:spLocks noGrp="1"/>
          </p:cNvSpPr>
          <p:nvPr>
            <p:ph type="ftr" sz="quarter" idx="11"/>
          </p:nvPr>
        </p:nvSpPr>
        <p:spPr/>
        <p:txBody>
          <a:bodyPr/>
          <a:lstStyle/>
          <a:p>
            <a:endParaRPr lang="it-IT"/>
          </a:p>
        </p:txBody>
      </p:sp>
      <p:sp>
        <p:nvSpPr>
          <p:cNvPr id="4" name="Slide Number Placeholder 3">
            <a:extLst>
              <a:ext uri="{FF2B5EF4-FFF2-40B4-BE49-F238E27FC236}">
                <a16:creationId xmlns:a16="http://schemas.microsoft.com/office/drawing/2014/main" id="{C49256FA-CAA1-441A-87EB-762B54A81EA2}"/>
              </a:ext>
            </a:extLst>
          </p:cNvPr>
          <p:cNvSpPr>
            <a:spLocks noGrp="1"/>
          </p:cNvSpPr>
          <p:nvPr>
            <p:ph type="sldNum" sz="quarter" idx="12"/>
          </p:nvPr>
        </p:nvSpPr>
        <p:spPr/>
        <p:txBody>
          <a:bodyPr/>
          <a:lstStyle/>
          <a:p>
            <a:fld id="{02F59EF5-4D48-4C2B-8977-632FCE8DDE28}" type="slidenum">
              <a:rPr lang="it-IT" smtClean="0"/>
              <a:t>‹#›</a:t>
            </a:fld>
            <a:endParaRPr lang="it-IT"/>
          </a:p>
        </p:txBody>
      </p:sp>
    </p:spTree>
    <p:extLst>
      <p:ext uri="{BB962C8B-B14F-4D97-AF65-F5344CB8AC3E}">
        <p14:creationId xmlns:p14="http://schemas.microsoft.com/office/powerpoint/2010/main" val="39398784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A7CE1-872E-466D-89CB-638C0BD68F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t-IT"/>
          </a:p>
        </p:txBody>
      </p:sp>
      <p:sp>
        <p:nvSpPr>
          <p:cNvPr id="3" name="Content Placeholder 2">
            <a:extLst>
              <a:ext uri="{FF2B5EF4-FFF2-40B4-BE49-F238E27FC236}">
                <a16:creationId xmlns:a16="http://schemas.microsoft.com/office/drawing/2014/main" id="{D28E634D-F2D5-493D-A46E-6DFE7CAC0EB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Text Placeholder 3">
            <a:extLst>
              <a:ext uri="{FF2B5EF4-FFF2-40B4-BE49-F238E27FC236}">
                <a16:creationId xmlns:a16="http://schemas.microsoft.com/office/drawing/2014/main" id="{6D2FFF20-E680-4723-8554-26A80533AD6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934294E-82E4-4D63-A613-931E6526DA7E}"/>
              </a:ext>
            </a:extLst>
          </p:cNvPr>
          <p:cNvSpPr>
            <a:spLocks noGrp="1"/>
          </p:cNvSpPr>
          <p:nvPr>
            <p:ph type="dt" sz="half" idx="10"/>
          </p:nvPr>
        </p:nvSpPr>
        <p:spPr/>
        <p:txBody>
          <a:bodyPr/>
          <a:lstStyle/>
          <a:p>
            <a:fld id="{6827A07F-CDAE-45FF-85DA-E6BC08AA5269}" type="datetimeFigureOut">
              <a:rPr lang="it-IT" smtClean="0"/>
              <a:t>02/09/2021</a:t>
            </a:fld>
            <a:endParaRPr lang="it-IT"/>
          </a:p>
        </p:txBody>
      </p:sp>
      <p:sp>
        <p:nvSpPr>
          <p:cNvPr id="6" name="Footer Placeholder 5">
            <a:extLst>
              <a:ext uri="{FF2B5EF4-FFF2-40B4-BE49-F238E27FC236}">
                <a16:creationId xmlns:a16="http://schemas.microsoft.com/office/drawing/2014/main" id="{B6CFF6A9-0CFF-4204-9C5A-FFD766F5FA24}"/>
              </a:ext>
            </a:extLst>
          </p:cNvPr>
          <p:cNvSpPr>
            <a:spLocks noGrp="1"/>
          </p:cNvSpPr>
          <p:nvPr>
            <p:ph type="ftr" sz="quarter" idx="11"/>
          </p:nvPr>
        </p:nvSpPr>
        <p:spPr/>
        <p:txBody>
          <a:bodyPr/>
          <a:lstStyle/>
          <a:p>
            <a:endParaRPr lang="it-IT"/>
          </a:p>
        </p:txBody>
      </p:sp>
      <p:sp>
        <p:nvSpPr>
          <p:cNvPr id="7" name="Slide Number Placeholder 6">
            <a:extLst>
              <a:ext uri="{FF2B5EF4-FFF2-40B4-BE49-F238E27FC236}">
                <a16:creationId xmlns:a16="http://schemas.microsoft.com/office/drawing/2014/main" id="{7B9AC55D-831E-4B29-8831-57B6943779CD}"/>
              </a:ext>
            </a:extLst>
          </p:cNvPr>
          <p:cNvSpPr>
            <a:spLocks noGrp="1"/>
          </p:cNvSpPr>
          <p:nvPr>
            <p:ph type="sldNum" sz="quarter" idx="12"/>
          </p:nvPr>
        </p:nvSpPr>
        <p:spPr/>
        <p:txBody>
          <a:bodyPr/>
          <a:lstStyle/>
          <a:p>
            <a:fld id="{02F59EF5-4D48-4C2B-8977-632FCE8DDE28}" type="slidenum">
              <a:rPr lang="it-IT" smtClean="0"/>
              <a:t>‹#›</a:t>
            </a:fld>
            <a:endParaRPr lang="it-IT"/>
          </a:p>
        </p:txBody>
      </p:sp>
    </p:spTree>
    <p:extLst>
      <p:ext uri="{BB962C8B-B14F-4D97-AF65-F5344CB8AC3E}">
        <p14:creationId xmlns:p14="http://schemas.microsoft.com/office/powerpoint/2010/main" val="42888912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5481D-2FAD-4390-BDA7-129E5399ECA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t-IT"/>
          </a:p>
        </p:txBody>
      </p:sp>
      <p:sp>
        <p:nvSpPr>
          <p:cNvPr id="3" name="Picture Placeholder 2">
            <a:extLst>
              <a:ext uri="{FF2B5EF4-FFF2-40B4-BE49-F238E27FC236}">
                <a16:creationId xmlns:a16="http://schemas.microsoft.com/office/drawing/2014/main" id="{86A926FE-D70D-424B-AFA3-777E2773E9F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Text Placeholder 3">
            <a:extLst>
              <a:ext uri="{FF2B5EF4-FFF2-40B4-BE49-F238E27FC236}">
                <a16:creationId xmlns:a16="http://schemas.microsoft.com/office/drawing/2014/main" id="{1A10C2EA-EDE6-4BFC-88E4-79A6B14967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D6F35C9-885B-4F69-AA49-339990D94F33}"/>
              </a:ext>
            </a:extLst>
          </p:cNvPr>
          <p:cNvSpPr>
            <a:spLocks noGrp="1"/>
          </p:cNvSpPr>
          <p:nvPr>
            <p:ph type="dt" sz="half" idx="10"/>
          </p:nvPr>
        </p:nvSpPr>
        <p:spPr/>
        <p:txBody>
          <a:bodyPr/>
          <a:lstStyle/>
          <a:p>
            <a:fld id="{6827A07F-CDAE-45FF-85DA-E6BC08AA5269}" type="datetimeFigureOut">
              <a:rPr lang="it-IT" smtClean="0"/>
              <a:t>02/09/2021</a:t>
            </a:fld>
            <a:endParaRPr lang="it-IT"/>
          </a:p>
        </p:txBody>
      </p:sp>
      <p:sp>
        <p:nvSpPr>
          <p:cNvPr id="6" name="Footer Placeholder 5">
            <a:extLst>
              <a:ext uri="{FF2B5EF4-FFF2-40B4-BE49-F238E27FC236}">
                <a16:creationId xmlns:a16="http://schemas.microsoft.com/office/drawing/2014/main" id="{ACF947DF-1982-4F6B-B3D1-645B04B14875}"/>
              </a:ext>
            </a:extLst>
          </p:cNvPr>
          <p:cNvSpPr>
            <a:spLocks noGrp="1"/>
          </p:cNvSpPr>
          <p:nvPr>
            <p:ph type="ftr" sz="quarter" idx="11"/>
          </p:nvPr>
        </p:nvSpPr>
        <p:spPr/>
        <p:txBody>
          <a:bodyPr/>
          <a:lstStyle/>
          <a:p>
            <a:endParaRPr lang="it-IT"/>
          </a:p>
        </p:txBody>
      </p:sp>
      <p:sp>
        <p:nvSpPr>
          <p:cNvPr id="7" name="Slide Number Placeholder 6">
            <a:extLst>
              <a:ext uri="{FF2B5EF4-FFF2-40B4-BE49-F238E27FC236}">
                <a16:creationId xmlns:a16="http://schemas.microsoft.com/office/drawing/2014/main" id="{AF26F145-A5BE-4807-9054-1548148064BD}"/>
              </a:ext>
            </a:extLst>
          </p:cNvPr>
          <p:cNvSpPr>
            <a:spLocks noGrp="1"/>
          </p:cNvSpPr>
          <p:nvPr>
            <p:ph type="sldNum" sz="quarter" idx="12"/>
          </p:nvPr>
        </p:nvSpPr>
        <p:spPr/>
        <p:txBody>
          <a:bodyPr/>
          <a:lstStyle/>
          <a:p>
            <a:fld id="{02F59EF5-4D48-4C2B-8977-632FCE8DDE28}" type="slidenum">
              <a:rPr lang="it-IT" smtClean="0"/>
              <a:t>‹#›</a:t>
            </a:fld>
            <a:endParaRPr lang="it-IT"/>
          </a:p>
        </p:txBody>
      </p:sp>
    </p:spTree>
    <p:extLst>
      <p:ext uri="{BB962C8B-B14F-4D97-AF65-F5344CB8AC3E}">
        <p14:creationId xmlns:p14="http://schemas.microsoft.com/office/powerpoint/2010/main" val="30318961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BC861A8-8B01-4CD7-85CB-A8B4AF5114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it-IT"/>
          </a:p>
        </p:txBody>
      </p:sp>
      <p:sp>
        <p:nvSpPr>
          <p:cNvPr id="3" name="Text Placeholder 2">
            <a:extLst>
              <a:ext uri="{FF2B5EF4-FFF2-40B4-BE49-F238E27FC236}">
                <a16:creationId xmlns:a16="http://schemas.microsoft.com/office/drawing/2014/main" id="{3AC85E11-412A-4571-909F-B69C66BAE73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E92BE133-3301-4CE1-A35A-766192AC19A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827A07F-CDAE-45FF-85DA-E6BC08AA5269}" type="datetimeFigureOut">
              <a:rPr lang="it-IT" smtClean="0"/>
              <a:t>02/09/2021</a:t>
            </a:fld>
            <a:endParaRPr lang="it-IT"/>
          </a:p>
        </p:txBody>
      </p:sp>
      <p:sp>
        <p:nvSpPr>
          <p:cNvPr id="5" name="Footer Placeholder 4">
            <a:extLst>
              <a:ext uri="{FF2B5EF4-FFF2-40B4-BE49-F238E27FC236}">
                <a16:creationId xmlns:a16="http://schemas.microsoft.com/office/drawing/2014/main" id="{AFD9CFB5-20F8-47DF-AC9A-0ACAFE636E7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lide Number Placeholder 5">
            <a:extLst>
              <a:ext uri="{FF2B5EF4-FFF2-40B4-BE49-F238E27FC236}">
                <a16:creationId xmlns:a16="http://schemas.microsoft.com/office/drawing/2014/main" id="{D6100D40-DFE4-4C8B-BFE8-7B0F1C8F3F0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F59EF5-4D48-4C2B-8977-632FCE8DDE28}" type="slidenum">
              <a:rPr lang="it-IT" smtClean="0"/>
              <a:t>‹#›</a:t>
            </a:fld>
            <a:endParaRPr lang="it-IT"/>
          </a:p>
        </p:txBody>
      </p:sp>
    </p:spTree>
    <p:extLst>
      <p:ext uri="{BB962C8B-B14F-4D97-AF65-F5344CB8AC3E}">
        <p14:creationId xmlns:p14="http://schemas.microsoft.com/office/powerpoint/2010/main" val="12625115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FDB0A-211C-4DA0-9D57-B753E27ABE0C}"/>
              </a:ext>
            </a:extLst>
          </p:cNvPr>
          <p:cNvSpPr>
            <a:spLocks noGrp="1"/>
          </p:cNvSpPr>
          <p:nvPr>
            <p:ph type="ctrTitle"/>
          </p:nvPr>
        </p:nvSpPr>
        <p:spPr/>
        <p:txBody>
          <a:bodyPr/>
          <a:lstStyle/>
          <a:p>
            <a:r>
              <a:rPr lang="it-IT" dirty="0"/>
              <a:t>Catalogazione di immagini</a:t>
            </a:r>
          </a:p>
        </p:txBody>
      </p:sp>
      <p:sp>
        <p:nvSpPr>
          <p:cNvPr id="3" name="Subtitle 2">
            <a:extLst>
              <a:ext uri="{FF2B5EF4-FFF2-40B4-BE49-F238E27FC236}">
                <a16:creationId xmlns:a16="http://schemas.microsoft.com/office/drawing/2014/main" id="{2B0576AB-E3F3-4921-97E5-98396B9DB395}"/>
              </a:ext>
            </a:extLst>
          </p:cNvPr>
          <p:cNvSpPr>
            <a:spLocks noGrp="1"/>
          </p:cNvSpPr>
          <p:nvPr>
            <p:ph type="subTitle" idx="1"/>
          </p:nvPr>
        </p:nvSpPr>
        <p:spPr/>
        <p:txBody>
          <a:bodyPr>
            <a:normAutofit lnSpcReduction="10000"/>
          </a:bodyPr>
          <a:lstStyle/>
          <a:p>
            <a:r>
              <a:rPr lang="it-IT" dirty="0"/>
              <a:t>Esercizio 3 – Versione RIA</a:t>
            </a:r>
          </a:p>
          <a:p>
            <a:endParaRPr lang="it-IT" dirty="0"/>
          </a:p>
          <a:p>
            <a:r>
              <a:rPr lang="it-IT" dirty="0"/>
              <a:t>Leonardo Guerra – 10524955</a:t>
            </a:r>
          </a:p>
          <a:p>
            <a:r>
              <a:rPr lang="it-IT" dirty="0"/>
              <a:t>Gaia Locchi – 10750598</a:t>
            </a:r>
          </a:p>
          <a:p>
            <a:endParaRPr lang="it-IT" dirty="0"/>
          </a:p>
        </p:txBody>
      </p:sp>
    </p:spTree>
    <p:extLst>
      <p:ext uri="{BB962C8B-B14F-4D97-AF65-F5344CB8AC3E}">
        <p14:creationId xmlns:p14="http://schemas.microsoft.com/office/powerpoint/2010/main" val="42322891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3" name="Google Shape;227;p34">
            <a:extLst>
              <a:ext uri="{FF2B5EF4-FFF2-40B4-BE49-F238E27FC236}">
                <a16:creationId xmlns:a16="http://schemas.microsoft.com/office/drawing/2014/main" id="{89799B34-5AA2-4D73-B16E-377F1D39FB79}"/>
              </a:ext>
            </a:extLst>
          </p:cNvPr>
          <p:cNvCxnSpPr>
            <a:cxnSpLocks/>
          </p:cNvCxnSpPr>
          <p:nvPr/>
        </p:nvCxnSpPr>
        <p:spPr>
          <a:xfrm flipH="1">
            <a:off x="7034933" y="3987725"/>
            <a:ext cx="249210" cy="367488"/>
          </a:xfrm>
          <a:prstGeom prst="straightConnector1">
            <a:avLst/>
          </a:prstGeom>
          <a:noFill/>
          <a:ln w="9525" cap="flat" cmpd="sng">
            <a:solidFill>
              <a:srgbClr val="4A7DBA"/>
            </a:solidFill>
            <a:prstDash val="solid"/>
            <a:round/>
            <a:headEnd type="none" w="sm" len="sm"/>
            <a:tailEnd type="none" w="sm" len="sm"/>
          </a:ln>
        </p:spPr>
      </p:cxnSp>
      <p:sp>
        <p:nvSpPr>
          <p:cNvPr id="2" name="Title 1">
            <a:extLst>
              <a:ext uri="{FF2B5EF4-FFF2-40B4-BE49-F238E27FC236}">
                <a16:creationId xmlns:a16="http://schemas.microsoft.com/office/drawing/2014/main" id="{5EB2338A-2EF4-4411-B47C-92408FD456FF}"/>
              </a:ext>
            </a:extLst>
          </p:cNvPr>
          <p:cNvSpPr>
            <a:spLocks noGrp="1"/>
          </p:cNvSpPr>
          <p:nvPr>
            <p:ph type="title"/>
          </p:nvPr>
        </p:nvSpPr>
        <p:spPr/>
        <p:txBody>
          <a:bodyPr/>
          <a:lstStyle/>
          <a:p>
            <a:r>
              <a:rPr lang="it-IT" dirty="0"/>
              <a:t>Application design (HERE)</a:t>
            </a:r>
          </a:p>
        </p:txBody>
      </p:sp>
      <p:sp>
        <p:nvSpPr>
          <p:cNvPr id="15" name="Google Shape;220;p34">
            <a:extLst>
              <a:ext uri="{FF2B5EF4-FFF2-40B4-BE49-F238E27FC236}">
                <a16:creationId xmlns:a16="http://schemas.microsoft.com/office/drawing/2014/main" id="{ED3A7AEA-5E24-4C33-A919-C260AB240326}"/>
              </a:ext>
            </a:extLst>
          </p:cNvPr>
          <p:cNvSpPr/>
          <p:nvPr/>
        </p:nvSpPr>
        <p:spPr>
          <a:xfrm>
            <a:off x="838200" y="1973638"/>
            <a:ext cx="3451860" cy="4198562"/>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r>
              <a:rPr lang="es-419" dirty="0">
                <a:solidFill>
                  <a:schemeClr val="dk1"/>
                </a:solidFill>
                <a:latin typeface="Calibri"/>
                <a:ea typeface="Calibri"/>
                <a:cs typeface="Calibri"/>
                <a:sym typeface="Calibri"/>
              </a:rPr>
              <a:t>HOME </a:t>
            </a:r>
          </a:p>
          <a:p>
            <a:r>
              <a:rPr lang="es-419" dirty="0">
                <a:solidFill>
                  <a:schemeClr val="dk1"/>
                </a:solidFill>
                <a:latin typeface="Calibri"/>
                <a:ea typeface="Calibri"/>
                <a:cs typeface="Calibri"/>
                <a:sym typeface="Calibri"/>
              </a:rPr>
              <a:t>PAGE</a:t>
            </a:r>
            <a:endParaRPr dirty="0">
              <a:solidFill>
                <a:schemeClr val="dk1"/>
              </a:solidFill>
              <a:latin typeface="Calibri"/>
              <a:ea typeface="Calibri"/>
              <a:cs typeface="Calibri"/>
              <a:sym typeface="Calibri"/>
            </a:endParaRPr>
          </a:p>
        </p:txBody>
      </p:sp>
      <p:grpSp>
        <p:nvGrpSpPr>
          <p:cNvPr id="122" name="Group 121">
            <a:extLst>
              <a:ext uri="{FF2B5EF4-FFF2-40B4-BE49-F238E27FC236}">
                <a16:creationId xmlns:a16="http://schemas.microsoft.com/office/drawing/2014/main" id="{E7E7D714-8C5D-4550-B34F-0B9CAD007E15}"/>
              </a:ext>
            </a:extLst>
          </p:cNvPr>
          <p:cNvGrpSpPr/>
          <p:nvPr/>
        </p:nvGrpSpPr>
        <p:grpSpPr>
          <a:xfrm>
            <a:off x="1495690" y="4359766"/>
            <a:ext cx="5088562" cy="1298588"/>
            <a:chOff x="1492698" y="2670804"/>
            <a:chExt cx="5088562" cy="1298588"/>
          </a:xfrm>
        </p:grpSpPr>
        <p:cxnSp>
          <p:nvCxnSpPr>
            <p:cNvPr id="25" name="Google Shape;228;p34">
              <a:extLst>
                <a:ext uri="{FF2B5EF4-FFF2-40B4-BE49-F238E27FC236}">
                  <a16:creationId xmlns:a16="http://schemas.microsoft.com/office/drawing/2014/main" id="{84856A8F-F2E9-4EE2-8484-7C3F968D64AA}"/>
                </a:ext>
              </a:extLst>
            </p:cNvPr>
            <p:cNvCxnSpPr>
              <a:cxnSpLocks/>
            </p:cNvCxnSpPr>
            <p:nvPr/>
          </p:nvCxnSpPr>
          <p:spPr>
            <a:xfrm rot="10800000" flipV="1">
              <a:off x="4295754" y="3506402"/>
              <a:ext cx="1389550" cy="220497"/>
            </a:xfrm>
            <a:prstGeom prst="bentConnector3">
              <a:avLst>
                <a:gd name="adj1" fmla="val 50000"/>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16" name="Google Shape;221;p34">
              <a:extLst>
                <a:ext uri="{FF2B5EF4-FFF2-40B4-BE49-F238E27FC236}">
                  <a16:creationId xmlns:a16="http://schemas.microsoft.com/office/drawing/2014/main" id="{0AC84D63-80B3-4DA3-B91C-292A9117CC5F}"/>
                </a:ext>
              </a:extLst>
            </p:cNvPr>
            <p:cNvSpPr/>
            <p:nvPr/>
          </p:nvSpPr>
          <p:spPr>
            <a:xfrm>
              <a:off x="1492698" y="2888607"/>
              <a:ext cx="2142863" cy="1080785"/>
            </a:xfrm>
            <a:prstGeom prst="roundRect">
              <a:avLst>
                <a:gd name="adj" fmla="val 16667"/>
              </a:avLst>
            </a:prstGeom>
            <a:solidFill>
              <a:schemeClr val="lt1"/>
            </a:solidFill>
            <a:ln w="25400" cap="flat"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algn="ctr"/>
              <a:r>
                <a:rPr lang="es-419" sz="1200" dirty="0" err="1">
                  <a:solidFill>
                    <a:schemeClr val="dk1"/>
                  </a:solidFill>
                  <a:latin typeface="Calibri"/>
                  <a:ea typeface="Calibri"/>
                  <a:cs typeface="Calibri"/>
                  <a:sym typeface="Calibri"/>
                </a:rPr>
                <a:t>Category</a:t>
              </a:r>
              <a:r>
                <a:rPr lang="es-419" sz="1200" dirty="0">
                  <a:solidFill>
                    <a:schemeClr val="dk1"/>
                  </a:solidFill>
                  <a:latin typeface="Calibri"/>
                  <a:ea typeface="Calibri"/>
                  <a:cs typeface="Calibri"/>
                  <a:sym typeface="Calibri"/>
                </a:rPr>
                <a:t> creation form</a:t>
              </a:r>
              <a:br>
                <a:rPr lang="es-419" sz="1200" dirty="0">
                  <a:solidFill>
                    <a:schemeClr val="dk1"/>
                  </a:solidFill>
                  <a:latin typeface="Calibri"/>
                  <a:ea typeface="Calibri"/>
                  <a:cs typeface="Calibri"/>
                  <a:sym typeface="Calibri"/>
                </a:rPr>
              </a:br>
              <a:r>
                <a:rPr lang="es-419" sz="1200" dirty="0">
                  <a:solidFill>
                    <a:schemeClr val="dk1"/>
                  </a:solidFill>
                  <a:latin typeface="Calibri"/>
                  <a:ea typeface="Calibri"/>
                  <a:cs typeface="Calibri"/>
                  <a:sym typeface="Calibri"/>
                </a:rPr>
                <a:t>[field: name</a:t>
              </a:r>
            </a:p>
            <a:p>
              <a:pPr algn="ctr"/>
              <a:r>
                <a:rPr lang="es-419" sz="1200" dirty="0" err="1">
                  <a:solidFill>
                    <a:schemeClr val="dk1"/>
                  </a:solidFill>
                  <a:latin typeface="Calibri"/>
                  <a:ea typeface="Calibri"/>
                  <a:cs typeface="Calibri"/>
                  <a:sym typeface="Calibri"/>
                </a:rPr>
                <a:t>selectionfield</a:t>
              </a:r>
              <a:r>
                <a:rPr lang="es-419" sz="1200" dirty="0">
                  <a:solidFill>
                    <a:schemeClr val="dk1"/>
                  </a:solidFill>
                  <a:latin typeface="Calibri"/>
                  <a:ea typeface="Calibri"/>
                  <a:cs typeface="Calibri"/>
                  <a:sym typeface="Calibri"/>
                </a:rPr>
                <a:t>: father.name]</a:t>
              </a:r>
            </a:p>
          </p:txBody>
        </p:sp>
        <p:cxnSp>
          <p:nvCxnSpPr>
            <p:cNvPr id="18" name="Google Shape;223;p34">
              <a:extLst>
                <a:ext uri="{FF2B5EF4-FFF2-40B4-BE49-F238E27FC236}">
                  <a16:creationId xmlns:a16="http://schemas.microsoft.com/office/drawing/2014/main" id="{5001A223-554C-4A18-81F7-9081D85172C3}"/>
                </a:ext>
              </a:extLst>
            </p:cNvPr>
            <p:cNvCxnSpPr>
              <a:cxnSpLocks/>
            </p:cNvCxnSpPr>
            <p:nvPr/>
          </p:nvCxnSpPr>
          <p:spPr>
            <a:xfrm flipV="1">
              <a:off x="3730575" y="3229503"/>
              <a:ext cx="1964746" cy="205303"/>
            </a:xfrm>
            <a:prstGeom prst="bentConnector3">
              <a:avLst>
                <a:gd name="adj1" fmla="val 50000"/>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cxnSp>
          <p:nvCxnSpPr>
            <p:cNvPr id="23" name="Google Shape;227;p34">
              <a:extLst>
                <a:ext uri="{FF2B5EF4-FFF2-40B4-BE49-F238E27FC236}">
                  <a16:creationId xmlns:a16="http://schemas.microsoft.com/office/drawing/2014/main" id="{B5B8768B-CAD9-49D5-B93C-3DE2DBEA0A83}"/>
                </a:ext>
              </a:extLst>
            </p:cNvPr>
            <p:cNvCxnSpPr>
              <a:cxnSpLocks/>
            </p:cNvCxnSpPr>
            <p:nvPr/>
          </p:nvCxnSpPr>
          <p:spPr>
            <a:xfrm flipH="1">
              <a:off x="4944558" y="2895602"/>
              <a:ext cx="209539" cy="333901"/>
            </a:xfrm>
            <a:prstGeom prst="straightConnector1">
              <a:avLst/>
            </a:prstGeom>
            <a:noFill/>
            <a:ln w="9525" cap="flat" cmpd="sng">
              <a:solidFill>
                <a:srgbClr val="4A7DBA"/>
              </a:solidFill>
              <a:prstDash val="solid"/>
              <a:round/>
              <a:headEnd type="none" w="sm" len="sm"/>
              <a:tailEnd type="none" w="sm" len="sm"/>
            </a:ln>
          </p:spPr>
        </p:cxnSp>
        <p:sp>
          <p:nvSpPr>
            <p:cNvPr id="24" name="Google Shape;224;p34">
              <a:extLst>
                <a:ext uri="{FF2B5EF4-FFF2-40B4-BE49-F238E27FC236}">
                  <a16:creationId xmlns:a16="http://schemas.microsoft.com/office/drawing/2014/main" id="{DBCE8728-BD46-414D-BBCB-2309E1E89A0D}"/>
                </a:ext>
              </a:extLst>
            </p:cNvPr>
            <p:cNvSpPr/>
            <p:nvPr/>
          </p:nvSpPr>
          <p:spPr>
            <a:xfrm>
              <a:off x="5610740" y="3150695"/>
              <a:ext cx="970520" cy="434516"/>
            </a:xfrm>
            <a:prstGeom prst="parallelogram">
              <a:avLst>
                <a:gd name="adj" fmla="val 25000"/>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algn="ctr"/>
              <a:r>
                <a:rPr lang="es-419" sz="1100" dirty="0" err="1">
                  <a:solidFill>
                    <a:schemeClr val="dk1"/>
                  </a:solidFill>
                  <a:latin typeface="Calibri"/>
                  <a:ea typeface="Calibri"/>
                  <a:cs typeface="Calibri"/>
                  <a:sym typeface="Calibri"/>
                </a:rPr>
                <a:t>Create</a:t>
              </a:r>
              <a:r>
                <a:rPr lang="es-419" sz="1100" dirty="0">
                  <a:solidFill>
                    <a:schemeClr val="dk1"/>
                  </a:solidFill>
                  <a:latin typeface="Calibri"/>
                  <a:ea typeface="Calibri"/>
                  <a:cs typeface="Calibri"/>
                  <a:sym typeface="Calibri"/>
                </a:rPr>
                <a:t> </a:t>
              </a:r>
              <a:r>
                <a:rPr lang="es-419" sz="1100" dirty="0" err="1">
                  <a:solidFill>
                    <a:schemeClr val="dk1"/>
                  </a:solidFill>
                  <a:latin typeface="Calibri"/>
                  <a:ea typeface="Calibri"/>
                  <a:cs typeface="Calibri"/>
                  <a:sym typeface="Calibri"/>
                </a:rPr>
                <a:t>Category</a:t>
              </a:r>
              <a:endParaRPr sz="1100" dirty="0">
                <a:solidFill>
                  <a:schemeClr val="dk1"/>
                </a:solidFill>
                <a:latin typeface="Calibri"/>
                <a:ea typeface="Calibri"/>
                <a:cs typeface="Calibri"/>
                <a:sym typeface="Calibri"/>
              </a:endParaRPr>
            </a:p>
          </p:txBody>
        </p:sp>
        <p:sp>
          <p:nvSpPr>
            <p:cNvPr id="17" name="Google Shape;222;p34">
              <a:extLst>
                <a:ext uri="{FF2B5EF4-FFF2-40B4-BE49-F238E27FC236}">
                  <a16:creationId xmlns:a16="http://schemas.microsoft.com/office/drawing/2014/main" id="{92D73C5E-0E3B-4701-829C-3C6A4CBE658E}"/>
                </a:ext>
              </a:extLst>
            </p:cNvPr>
            <p:cNvSpPr/>
            <p:nvPr/>
          </p:nvSpPr>
          <p:spPr>
            <a:xfrm>
              <a:off x="3542441" y="3345768"/>
              <a:ext cx="221886" cy="168960"/>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sp>
          <p:nvSpPr>
            <p:cNvPr id="21" name="Google Shape;226;p34">
              <a:extLst>
                <a:ext uri="{FF2B5EF4-FFF2-40B4-BE49-F238E27FC236}">
                  <a16:creationId xmlns:a16="http://schemas.microsoft.com/office/drawing/2014/main" id="{254F9530-97D4-4350-9AFB-298C6185E118}"/>
                </a:ext>
              </a:extLst>
            </p:cNvPr>
            <p:cNvSpPr txBox="1"/>
            <p:nvPr/>
          </p:nvSpPr>
          <p:spPr>
            <a:xfrm>
              <a:off x="4622890" y="2670804"/>
              <a:ext cx="1062414" cy="21743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algn="ctr"/>
              <a:r>
                <a:rPr lang="es-419" sz="1100" dirty="0" err="1">
                  <a:solidFill>
                    <a:schemeClr val="dk1"/>
                  </a:solidFill>
                  <a:latin typeface="Calibri"/>
                  <a:ea typeface="Calibri"/>
                  <a:cs typeface="Calibri"/>
                  <a:sym typeface="Calibri"/>
                </a:rPr>
                <a:t>name</a:t>
              </a:r>
              <a:r>
                <a:rPr lang="es-419" sz="1100" dirty="0">
                  <a:solidFill>
                    <a:schemeClr val="dk1"/>
                  </a:solidFill>
                  <a:latin typeface="Calibri"/>
                  <a:ea typeface="Calibri"/>
                  <a:cs typeface="Calibri"/>
                  <a:sym typeface="Calibri"/>
                </a:rPr>
                <a:t>, </a:t>
              </a:r>
              <a:r>
                <a:rPr lang="es-419" sz="1100" dirty="0" err="1">
                  <a:solidFill>
                    <a:schemeClr val="dk1"/>
                  </a:solidFill>
                  <a:latin typeface="Calibri"/>
                  <a:ea typeface="Calibri"/>
                  <a:cs typeface="Calibri"/>
                  <a:sym typeface="Calibri"/>
                </a:rPr>
                <a:t>father.id</a:t>
              </a:r>
              <a:r>
                <a:rPr lang="es-419" sz="1100" dirty="0">
                  <a:solidFill>
                    <a:schemeClr val="dk1"/>
                  </a:solidFill>
                  <a:latin typeface="Calibri"/>
                  <a:ea typeface="Calibri"/>
                  <a:cs typeface="Calibri"/>
                  <a:sym typeface="Calibri"/>
                </a:rPr>
                <a:t> </a:t>
              </a:r>
              <a:endParaRPr sz="1100" dirty="0">
                <a:solidFill>
                  <a:schemeClr val="dk1"/>
                </a:solidFill>
                <a:latin typeface="Calibri"/>
                <a:ea typeface="Calibri"/>
                <a:cs typeface="Calibri"/>
                <a:sym typeface="Calibri"/>
              </a:endParaRPr>
            </a:p>
          </p:txBody>
        </p:sp>
        <p:sp>
          <p:nvSpPr>
            <p:cNvPr id="76" name="Google Shape;225;p34">
              <a:extLst>
                <a:ext uri="{FF2B5EF4-FFF2-40B4-BE49-F238E27FC236}">
                  <a16:creationId xmlns:a16="http://schemas.microsoft.com/office/drawing/2014/main" id="{5E939644-265A-4CAB-8CE7-3DF7B3ABA5A6}"/>
                </a:ext>
              </a:extLst>
            </p:cNvPr>
            <p:cNvSpPr txBox="1"/>
            <p:nvPr/>
          </p:nvSpPr>
          <p:spPr>
            <a:xfrm>
              <a:off x="3542441" y="3091053"/>
              <a:ext cx="832200" cy="2769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419" sz="1100" dirty="0">
                  <a:solidFill>
                    <a:schemeClr val="dk1"/>
                  </a:solidFill>
                  <a:latin typeface="Calibri"/>
                  <a:ea typeface="Calibri"/>
                  <a:cs typeface="Calibri"/>
                  <a:sym typeface="Calibri"/>
                </a:rPr>
                <a:t>submit</a:t>
              </a:r>
              <a:endParaRPr sz="1100" dirty="0">
                <a:solidFill>
                  <a:schemeClr val="dk1"/>
                </a:solidFill>
                <a:latin typeface="Calibri"/>
                <a:ea typeface="Calibri"/>
                <a:cs typeface="Calibri"/>
                <a:sym typeface="Calibri"/>
              </a:endParaRPr>
            </a:p>
          </p:txBody>
        </p:sp>
      </p:grpSp>
      <p:grpSp>
        <p:nvGrpSpPr>
          <p:cNvPr id="121" name="Group 120">
            <a:extLst>
              <a:ext uri="{FF2B5EF4-FFF2-40B4-BE49-F238E27FC236}">
                <a16:creationId xmlns:a16="http://schemas.microsoft.com/office/drawing/2014/main" id="{40663390-45B7-4EE5-926F-B585BC54E4BC}"/>
              </a:ext>
            </a:extLst>
          </p:cNvPr>
          <p:cNvGrpSpPr/>
          <p:nvPr/>
        </p:nvGrpSpPr>
        <p:grpSpPr>
          <a:xfrm>
            <a:off x="1495690" y="2523472"/>
            <a:ext cx="6679352" cy="1092582"/>
            <a:chOff x="1492698" y="3982395"/>
            <a:chExt cx="6679352" cy="1092582"/>
          </a:xfrm>
        </p:grpSpPr>
        <p:cxnSp>
          <p:nvCxnSpPr>
            <p:cNvPr id="98" name="Google Shape;227;p34">
              <a:extLst>
                <a:ext uri="{FF2B5EF4-FFF2-40B4-BE49-F238E27FC236}">
                  <a16:creationId xmlns:a16="http://schemas.microsoft.com/office/drawing/2014/main" id="{5AC1F4C5-7839-4039-9151-2EBFF77CA460}"/>
                </a:ext>
              </a:extLst>
            </p:cNvPr>
            <p:cNvCxnSpPr>
              <a:cxnSpLocks/>
            </p:cNvCxnSpPr>
            <p:nvPr/>
          </p:nvCxnSpPr>
          <p:spPr>
            <a:xfrm flipH="1">
              <a:off x="4831608" y="4207193"/>
              <a:ext cx="322490" cy="480883"/>
            </a:xfrm>
            <a:prstGeom prst="straightConnector1">
              <a:avLst/>
            </a:prstGeom>
            <a:noFill/>
            <a:ln w="9525" cap="flat" cmpd="sng">
              <a:solidFill>
                <a:srgbClr val="4A7DBA"/>
              </a:solidFill>
              <a:prstDash val="solid"/>
              <a:round/>
              <a:headEnd type="none" w="sm" len="sm"/>
              <a:tailEnd type="none" w="sm" len="sm"/>
            </a:ln>
          </p:spPr>
        </p:cxnSp>
        <p:sp>
          <p:nvSpPr>
            <p:cNvPr id="26" name="Google Shape;229;p34">
              <a:extLst>
                <a:ext uri="{FF2B5EF4-FFF2-40B4-BE49-F238E27FC236}">
                  <a16:creationId xmlns:a16="http://schemas.microsoft.com/office/drawing/2014/main" id="{29F1C625-4FCD-491C-A355-F642C8FF6C3A}"/>
                </a:ext>
              </a:extLst>
            </p:cNvPr>
            <p:cNvSpPr/>
            <p:nvPr/>
          </p:nvSpPr>
          <p:spPr>
            <a:xfrm>
              <a:off x="1492698" y="4404365"/>
              <a:ext cx="2142863" cy="670612"/>
            </a:xfrm>
            <a:prstGeom prst="roundRect">
              <a:avLst>
                <a:gd name="adj" fmla="val 16667"/>
              </a:avLst>
            </a:prstGeom>
            <a:solidFill>
              <a:schemeClr val="lt1"/>
            </a:solidFill>
            <a:ln w="25400" cap="flat"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algn="ctr"/>
              <a:r>
                <a:rPr lang="es-419" sz="1200" dirty="0">
                  <a:solidFill>
                    <a:schemeClr val="dk1"/>
                  </a:solidFill>
                  <a:latin typeface="Calibri"/>
                  <a:ea typeface="Calibri"/>
                  <a:cs typeface="Calibri"/>
                  <a:sym typeface="Calibri"/>
                </a:rPr>
                <a:t>:List</a:t>
              </a:r>
              <a:endParaRPr sz="1400" dirty="0"/>
            </a:p>
            <a:p>
              <a:pPr algn="ctr"/>
              <a:r>
                <a:rPr lang="es-419" sz="1200" dirty="0">
                  <a:solidFill>
                    <a:schemeClr val="dk1"/>
                  </a:solidFill>
                  <a:latin typeface="Calibri"/>
                  <a:ea typeface="Calibri"/>
                  <a:cs typeface="Calibri"/>
                  <a:sym typeface="Calibri"/>
                </a:rPr>
                <a:t>[databinding: </a:t>
              </a:r>
              <a:r>
                <a:rPr lang="es-419" sz="1200" dirty="0" err="1">
                  <a:solidFill>
                    <a:schemeClr val="dk1"/>
                  </a:solidFill>
                  <a:latin typeface="Calibri"/>
                  <a:ea typeface="Calibri"/>
                  <a:cs typeface="Calibri"/>
                  <a:sym typeface="Calibri"/>
                </a:rPr>
                <a:t>Category</a:t>
              </a:r>
              <a:r>
                <a:rPr lang="es-419" sz="1200" dirty="0">
                  <a:solidFill>
                    <a:schemeClr val="dk1"/>
                  </a:solidFill>
                  <a:latin typeface="Calibri"/>
                  <a:ea typeface="Calibri"/>
                  <a:cs typeface="Calibri"/>
                  <a:sym typeface="Calibri"/>
                </a:rPr>
                <a:t>]</a:t>
              </a:r>
            </a:p>
          </p:txBody>
        </p:sp>
        <p:cxnSp>
          <p:nvCxnSpPr>
            <p:cNvPr id="96" name="Google Shape;228;p34">
              <a:extLst>
                <a:ext uri="{FF2B5EF4-FFF2-40B4-BE49-F238E27FC236}">
                  <a16:creationId xmlns:a16="http://schemas.microsoft.com/office/drawing/2014/main" id="{16FD18BF-ADBC-4E50-94B8-4C3104BF8181}"/>
                </a:ext>
              </a:extLst>
            </p:cNvPr>
            <p:cNvCxnSpPr>
              <a:cxnSpLocks/>
              <a:stCxn id="99" idx="2"/>
            </p:cNvCxnSpPr>
            <p:nvPr/>
          </p:nvCxnSpPr>
          <p:spPr>
            <a:xfrm flipV="1">
              <a:off x="6526946" y="4594716"/>
              <a:ext cx="1645104" cy="84828"/>
            </a:xfrm>
            <a:prstGeom prst="bentConnector3">
              <a:avLst>
                <a:gd name="adj1" fmla="val 50000"/>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cxnSp>
          <p:nvCxnSpPr>
            <p:cNvPr id="97" name="Google Shape;223;p34">
              <a:extLst>
                <a:ext uri="{FF2B5EF4-FFF2-40B4-BE49-F238E27FC236}">
                  <a16:creationId xmlns:a16="http://schemas.microsoft.com/office/drawing/2014/main" id="{198E5028-9119-450C-B51A-2893BF3AB797}"/>
                </a:ext>
              </a:extLst>
            </p:cNvPr>
            <p:cNvCxnSpPr>
              <a:cxnSpLocks/>
              <a:endCxn id="99" idx="5"/>
            </p:cNvCxnSpPr>
            <p:nvPr/>
          </p:nvCxnSpPr>
          <p:spPr>
            <a:xfrm flipV="1">
              <a:off x="3730575" y="4679544"/>
              <a:ext cx="1934480" cy="66854"/>
            </a:xfrm>
            <a:prstGeom prst="bentConnector3">
              <a:avLst>
                <a:gd name="adj1" fmla="val 50000"/>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99" name="Google Shape;224;p34">
              <a:extLst>
                <a:ext uri="{FF2B5EF4-FFF2-40B4-BE49-F238E27FC236}">
                  <a16:creationId xmlns:a16="http://schemas.microsoft.com/office/drawing/2014/main" id="{0328F7E1-B848-4677-AF67-408815FD47E2}"/>
                </a:ext>
              </a:extLst>
            </p:cNvPr>
            <p:cNvSpPr/>
            <p:nvPr/>
          </p:nvSpPr>
          <p:spPr>
            <a:xfrm>
              <a:off x="5610740" y="4462286"/>
              <a:ext cx="970520" cy="434516"/>
            </a:xfrm>
            <a:prstGeom prst="parallelogram">
              <a:avLst>
                <a:gd name="adj" fmla="val 25000"/>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algn="ctr"/>
              <a:r>
                <a:rPr lang="es-419" sz="1100" dirty="0" err="1">
                  <a:solidFill>
                    <a:schemeClr val="dk1"/>
                  </a:solidFill>
                  <a:latin typeface="Calibri"/>
                  <a:ea typeface="Calibri"/>
                  <a:cs typeface="Calibri"/>
                  <a:sym typeface="Calibri"/>
                </a:rPr>
                <a:t>Select</a:t>
              </a:r>
              <a:r>
                <a:rPr lang="es-419" sz="1100" dirty="0">
                  <a:solidFill>
                    <a:schemeClr val="dk1"/>
                  </a:solidFill>
                  <a:latin typeface="Calibri"/>
                  <a:ea typeface="Calibri"/>
                  <a:cs typeface="Calibri"/>
                  <a:sym typeface="Calibri"/>
                </a:rPr>
                <a:t> </a:t>
              </a:r>
              <a:r>
                <a:rPr lang="es-419" sz="1100" dirty="0" err="1">
                  <a:solidFill>
                    <a:schemeClr val="dk1"/>
                  </a:solidFill>
                  <a:latin typeface="Calibri"/>
                  <a:ea typeface="Calibri"/>
                  <a:cs typeface="Calibri"/>
                  <a:sym typeface="Calibri"/>
                </a:rPr>
                <a:t>Category</a:t>
              </a:r>
              <a:endParaRPr sz="1100" dirty="0">
                <a:solidFill>
                  <a:schemeClr val="dk1"/>
                </a:solidFill>
                <a:latin typeface="Calibri"/>
                <a:ea typeface="Calibri"/>
                <a:cs typeface="Calibri"/>
                <a:sym typeface="Calibri"/>
              </a:endParaRPr>
            </a:p>
          </p:txBody>
        </p:sp>
        <p:sp>
          <p:nvSpPr>
            <p:cNvPr id="100" name="Google Shape;222;p34">
              <a:extLst>
                <a:ext uri="{FF2B5EF4-FFF2-40B4-BE49-F238E27FC236}">
                  <a16:creationId xmlns:a16="http://schemas.microsoft.com/office/drawing/2014/main" id="{4C51E450-F681-4459-A95F-1DCD0B287C08}"/>
                </a:ext>
              </a:extLst>
            </p:cNvPr>
            <p:cNvSpPr/>
            <p:nvPr/>
          </p:nvSpPr>
          <p:spPr>
            <a:xfrm>
              <a:off x="3542441" y="4657359"/>
              <a:ext cx="221886" cy="168960"/>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sp>
          <p:nvSpPr>
            <p:cNvPr id="101" name="Google Shape;226;p34">
              <a:extLst>
                <a:ext uri="{FF2B5EF4-FFF2-40B4-BE49-F238E27FC236}">
                  <a16:creationId xmlns:a16="http://schemas.microsoft.com/office/drawing/2014/main" id="{633DC3C3-458F-40F4-A59E-882AEA438DEE}"/>
                </a:ext>
              </a:extLst>
            </p:cNvPr>
            <p:cNvSpPr txBox="1"/>
            <p:nvPr/>
          </p:nvSpPr>
          <p:spPr>
            <a:xfrm>
              <a:off x="4622890" y="3982395"/>
              <a:ext cx="1062414" cy="21743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algn="ctr"/>
              <a:r>
                <a:rPr lang="es-419" sz="1100" dirty="0" err="1">
                  <a:solidFill>
                    <a:schemeClr val="dk1"/>
                  </a:solidFill>
                  <a:latin typeface="Calibri"/>
                  <a:ea typeface="Calibri"/>
                  <a:cs typeface="Calibri"/>
                  <a:sym typeface="Calibri"/>
                </a:rPr>
                <a:t>Category.id</a:t>
              </a:r>
              <a:r>
                <a:rPr lang="es-419" sz="1100" dirty="0">
                  <a:solidFill>
                    <a:schemeClr val="dk1"/>
                  </a:solidFill>
                  <a:latin typeface="Calibri"/>
                  <a:ea typeface="Calibri"/>
                  <a:cs typeface="Calibri"/>
                  <a:sym typeface="Calibri"/>
                </a:rPr>
                <a:t> </a:t>
              </a:r>
              <a:endParaRPr sz="1100" dirty="0">
                <a:solidFill>
                  <a:schemeClr val="dk1"/>
                </a:solidFill>
                <a:latin typeface="Calibri"/>
                <a:ea typeface="Calibri"/>
                <a:cs typeface="Calibri"/>
                <a:sym typeface="Calibri"/>
              </a:endParaRPr>
            </a:p>
          </p:txBody>
        </p:sp>
        <p:sp>
          <p:nvSpPr>
            <p:cNvPr id="102" name="Google Shape;225;p34">
              <a:extLst>
                <a:ext uri="{FF2B5EF4-FFF2-40B4-BE49-F238E27FC236}">
                  <a16:creationId xmlns:a16="http://schemas.microsoft.com/office/drawing/2014/main" id="{8C4C33BB-ECD9-4EDD-9FF1-19E36BD404CF}"/>
                </a:ext>
              </a:extLst>
            </p:cNvPr>
            <p:cNvSpPr txBox="1"/>
            <p:nvPr/>
          </p:nvSpPr>
          <p:spPr>
            <a:xfrm>
              <a:off x="3542441" y="4402644"/>
              <a:ext cx="832200" cy="2769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419" sz="1100" dirty="0" err="1">
                  <a:solidFill>
                    <a:schemeClr val="dk1"/>
                  </a:solidFill>
                  <a:latin typeface="Calibri"/>
                  <a:ea typeface="Calibri"/>
                  <a:cs typeface="Calibri"/>
                  <a:sym typeface="Calibri"/>
                </a:rPr>
                <a:t>select</a:t>
              </a:r>
              <a:endParaRPr sz="1100" dirty="0">
                <a:solidFill>
                  <a:schemeClr val="dk1"/>
                </a:solidFill>
                <a:latin typeface="Calibri"/>
                <a:ea typeface="Calibri"/>
                <a:cs typeface="Calibri"/>
                <a:sym typeface="Calibri"/>
              </a:endParaRPr>
            </a:p>
          </p:txBody>
        </p:sp>
      </p:grpSp>
      <p:sp>
        <p:nvSpPr>
          <p:cNvPr id="103" name="Google Shape;220;p34">
            <a:extLst>
              <a:ext uri="{FF2B5EF4-FFF2-40B4-BE49-F238E27FC236}">
                <a16:creationId xmlns:a16="http://schemas.microsoft.com/office/drawing/2014/main" id="{E2F6BEE3-AD84-43D2-979A-2F3796CE6E4E}"/>
              </a:ext>
            </a:extLst>
          </p:cNvPr>
          <p:cNvSpPr/>
          <p:nvPr/>
        </p:nvSpPr>
        <p:spPr>
          <a:xfrm>
            <a:off x="8175042" y="2840588"/>
            <a:ext cx="3178758" cy="2354776"/>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r>
              <a:rPr lang="es-419" dirty="0">
                <a:solidFill>
                  <a:schemeClr val="dk1"/>
                </a:solidFill>
                <a:latin typeface="Calibri"/>
                <a:ea typeface="Calibri"/>
                <a:cs typeface="Calibri"/>
                <a:sym typeface="Calibri"/>
              </a:rPr>
              <a:t>DESTINATION SELECTION</a:t>
            </a:r>
          </a:p>
          <a:p>
            <a:r>
              <a:rPr lang="es-419" dirty="0">
                <a:solidFill>
                  <a:schemeClr val="dk1"/>
                </a:solidFill>
                <a:latin typeface="Calibri"/>
                <a:ea typeface="Calibri"/>
                <a:cs typeface="Calibri"/>
                <a:sym typeface="Calibri"/>
              </a:rPr>
              <a:t>PAGE</a:t>
            </a:r>
            <a:endParaRPr dirty="0">
              <a:solidFill>
                <a:schemeClr val="dk1"/>
              </a:solidFill>
              <a:latin typeface="Calibri"/>
              <a:ea typeface="Calibri"/>
              <a:cs typeface="Calibri"/>
              <a:sym typeface="Calibri"/>
            </a:endParaRPr>
          </a:p>
        </p:txBody>
      </p:sp>
      <p:grpSp>
        <p:nvGrpSpPr>
          <p:cNvPr id="120" name="Group 119">
            <a:extLst>
              <a:ext uri="{FF2B5EF4-FFF2-40B4-BE49-F238E27FC236}">
                <a16:creationId xmlns:a16="http://schemas.microsoft.com/office/drawing/2014/main" id="{9298BCBD-5AA2-44B0-8F06-F4DCD0689B31}"/>
              </a:ext>
            </a:extLst>
          </p:cNvPr>
          <p:cNvGrpSpPr/>
          <p:nvPr/>
        </p:nvGrpSpPr>
        <p:grpSpPr>
          <a:xfrm flipH="1">
            <a:off x="5855796" y="3710825"/>
            <a:ext cx="5088562" cy="672333"/>
            <a:chOff x="1645098" y="4555044"/>
            <a:chExt cx="5088562" cy="672333"/>
          </a:xfrm>
        </p:grpSpPr>
        <p:sp>
          <p:nvSpPr>
            <p:cNvPr id="112" name="Google Shape;229;p34">
              <a:extLst>
                <a:ext uri="{FF2B5EF4-FFF2-40B4-BE49-F238E27FC236}">
                  <a16:creationId xmlns:a16="http://schemas.microsoft.com/office/drawing/2014/main" id="{CC7AEE89-9E84-4EA9-B405-BB393982EC0C}"/>
                </a:ext>
              </a:extLst>
            </p:cNvPr>
            <p:cNvSpPr/>
            <p:nvPr/>
          </p:nvSpPr>
          <p:spPr>
            <a:xfrm>
              <a:off x="1645098" y="4556765"/>
              <a:ext cx="2142863" cy="670612"/>
            </a:xfrm>
            <a:prstGeom prst="roundRect">
              <a:avLst>
                <a:gd name="adj" fmla="val 16667"/>
              </a:avLst>
            </a:prstGeom>
            <a:solidFill>
              <a:schemeClr val="lt1"/>
            </a:solidFill>
            <a:ln w="25400" cap="flat"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algn="ctr"/>
              <a:r>
                <a:rPr lang="es-419" sz="1200" dirty="0">
                  <a:solidFill>
                    <a:schemeClr val="dk1"/>
                  </a:solidFill>
                  <a:latin typeface="Calibri"/>
                  <a:ea typeface="Calibri"/>
                  <a:cs typeface="Calibri"/>
                  <a:sym typeface="Calibri"/>
                </a:rPr>
                <a:t>:List</a:t>
              </a:r>
              <a:endParaRPr sz="1400" dirty="0"/>
            </a:p>
            <a:p>
              <a:pPr algn="ctr"/>
              <a:r>
                <a:rPr lang="es-419" sz="1200" dirty="0">
                  <a:solidFill>
                    <a:schemeClr val="dk1"/>
                  </a:solidFill>
                  <a:latin typeface="Calibri"/>
                  <a:ea typeface="Calibri"/>
                  <a:cs typeface="Calibri"/>
                  <a:sym typeface="Calibri"/>
                </a:rPr>
                <a:t>[databinding: </a:t>
              </a:r>
              <a:r>
                <a:rPr lang="es-419" sz="1200" dirty="0" err="1">
                  <a:solidFill>
                    <a:schemeClr val="dk1"/>
                  </a:solidFill>
                  <a:latin typeface="Calibri"/>
                  <a:ea typeface="Calibri"/>
                  <a:cs typeface="Calibri"/>
                  <a:sym typeface="Calibri"/>
                </a:rPr>
                <a:t>Category</a:t>
              </a:r>
              <a:r>
                <a:rPr lang="es-419" sz="1200" dirty="0">
                  <a:solidFill>
                    <a:schemeClr val="dk1"/>
                  </a:solidFill>
                  <a:latin typeface="Calibri"/>
                  <a:ea typeface="Calibri"/>
                  <a:cs typeface="Calibri"/>
                  <a:sym typeface="Calibri"/>
                </a:rPr>
                <a:t>]</a:t>
              </a:r>
            </a:p>
          </p:txBody>
        </p:sp>
        <p:cxnSp>
          <p:nvCxnSpPr>
            <p:cNvPr id="114" name="Google Shape;223;p34">
              <a:extLst>
                <a:ext uri="{FF2B5EF4-FFF2-40B4-BE49-F238E27FC236}">
                  <a16:creationId xmlns:a16="http://schemas.microsoft.com/office/drawing/2014/main" id="{71DE131E-E5E2-4C00-98EB-D2E813721D22}"/>
                </a:ext>
              </a:extLst>
            </p:cNvPr>
            <p:cNvCxnSpPr>
              <a:cxnSpLocks/>
              <a:endCxn id="116" idx="5"/>
            </p:cNvCxnSpPr>
            <p:nvPr/>
          </p:nvCxnSpPr>
          <p:spPr>
            <a:xfrm rot="10800000" flipH="1">
              <a:off x="3882975" y="4831944"/>
              <a:ext cx="1934480" cy="66854"/>
            </a:xfrm>
            <a:prstGeom prst="bentConnector3">
              <a:avLst>
                <a:gd name="adj1" fmla="val 50000"/>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116" name="Google Shape;224;p34">
              <a:extLst>
                <a:ext uri="{FF2B5EF4-FFF2-40B4-BE49-F238E27FC236}">
                  <a16:creationId xmlns:a16="http://schemas.microsoft.com/office/drawing/2014/main" id="{893FEC5C-C09F-4606-BBBB-70BBFAEC10CD}"/>
                </a:ext>
              </a:extLst>
            </p:cNvPr>
            <p:cNvSpPr/>
            <p:nvPr/>
          </p:nvSpPr>
          <p:spPr>
            <a:xfrm>
              <a:off x="5763140" y="4614686"/>
              <a:ext cx="970520" cy="434516"/>
            </a:xfrm>
            <a:prstGeom prst="parallelogram">
              <a:avLst>
                <a:gd name="adj" fmla="val 25000"/>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algn="ctr"/>
              <a:r>
                <a:rPr lang="es-419" sz="1100" dirty="0" err="1">
                  <a:solidFill>
                    <a:schemeClr val="dk1"/>
                  </a:solidFill>
                  <a:latin typeface="Calibri"/>
                  <a:ea typeface="Calibri"/>
                  <a:cs typeface="Calibri"/>
                  <a:sym typeface="Calibri"/>
                </a:rPr>
                <a:t>Update</a:t>
              </a:r>
              <a:r>
                <a:rPr lang="es-419" sz="1100" dirty="0">
                  <a:solidFill>
                    <a:schemeClr val="dk1"/>
                  </a:solidFill>
                  <a:latin typeface="Calibri"/>
                  <a:ea typeface="Calibri"/>
                  <a:cs typeface="Calibri"/>
                  <a:sym typeface="Calibri"/>
                </a:rPr>
                <a:t> </a:t>
              </a:r>
              <a:r>
                <a:rPr lang="es-419" sz="1100" dirty="0" err="1">
                  <a:solidFill>
                    <a:schemeClr val="dk1"/>
                  </a:solidFill>
                  <a:latin typeface="Calibri"/>
                  <a:ea typeface="Calibri"/>
                  <a:cs typeface="Calibri"/>
                  <a:sym typeface="Calibri"/>
                </a:rPr>
                <a:t>Category</a:t>
              </a:r>
              <a:endParaRPr sz="1100" dirty="0">
                <a:solidFill>
                  <a:schemeClr val="dk1"/>
                </a:solidFill>
                <a:latin typeface="Calibri"/>
                <a:ea typeface="Calibri"/>
                <a:cs typeface="Calibri"/>
                <a:sym typeface="Calibri"/>
              </a:endParaRPr>
            </a:p>
          </p:txBody>
        </p:sp>
        <p:sp>
          <p:nvSpPr>
            <p:cNvPr id="117" name="Google Shape;222;p34">
              <a:extLst>
                <a:ext uri="{FF2B5EF4-FFF2-40B4-BE49-F238E27FC236}">
                  <a16:creationId xmlns:a16="http://schemas.microsoft.com/office/drawing/2014/main" id="{A80F6974-8292-4574-93CB-E92285624893}"/>
                </a:ext>
              </a:extLst>
            </p:cNvPr>
            <p:cNvSpPr/>
            <p:nvPr/>
          </p:nvSpPr>
          <p:spPr>
            <a:xfrm>
              <a:off x="3694841" y="4809759"/>
              <a:ext cx="221886" cy="168960"/>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sp>
          <p:nvSpPr>
            <p:cNvPr id="119" name="Google Shape;225;p34">
              <a:extLst>
                <a:ext uri="{FF2B5EF4-FFF2-40B4-BE49-F238E27FC236}">
                  <a16:creationId xmlns:a16="http://schemas.microsoft.com/office/drawing/2014/main" id="{038BAD56-05A4-4D49-B702-A7B39DCAA99C}"/>
                </a:ext>
              </a:extLst>
            </p:cNvPr>
            <p:cNvSpPr txBox="1"/>
            <p:nvPr/>
          </p:nvSpPr>
          <p:spPr>
            <a:xfrm>
              <a:off x="3694841" y="4555044"/>
              <a:ext cx="832200" cy="2769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419" sz="1100" dirty="0" err="1">
                  <a:solidFill>
                    <a:schemeClr val="dk1"/>
                  </a:solidFill>
                  <a:latin typeface="Calibri"/>
                  <a:ea typeface="Calibri"/>
                  <a:cs typeface="Calibri"/>
                  <a:sym typeface="Calibri"/>
                </a:rPr>
                <a:t>select</a:t>
              </a:r>
              <a:endParaRPr sz="1100" dirty="0">
                <a:solidFill>
                  <a:schemeClr val="dk1"/>
                </a:solidFill>
                <a:latin typeface="Calibri"/>
                <a:ea typeface="Calibri"/>
                <a:cs typeface="Calibri"/>
                <a:sym typeface="Calibri"/>
              </a:endParaRPr>
            </a:p>
          </p:txBody>
        </p:sp>
      </p:grpSp>
      <p:sp>
        <p:nvSpPr>
          <p:cNvPr id="123" name="Google Shape;226;p34">
            <a:extLst>
              <a:ext uri="{FF2B5EF4-FFF2-40B4-BE49-F238E27FC236}">
                <a16:creationId xmlns:a16="http://schemas.microsoft.com/office/drawing/2014/main" id="{4A67574A-7AD4-4E40-9A0B-EAF9F4A5DA1D}"/>
              </a:ext>
            </a:extLst>
          </p:cNvPr>
          <p:cNvSpPr txBox="1"/>
          <p:nvPr/>
        </p:nvSpPr>
        <p:spPr>
          <a:xfrm>
            <a:off x="6614864" y="4355213"/>
            <a:ext cx="1386298" cy="21743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algn="ctr"/>
            <a:r>
              <a:rPr lang="es-419" sz="1100" dirty="0" err="1">
                <a:solidFill>
                  <a:schemeClr val="dk1"/>
                </a:solidFill>
                <a:latin typeface="Calibri"/>
                <a:ea typeface="Calibri"/>
                <a:cs typeface="Calibri"/>
                <a:sym typeface="Calibri"/>
              </a:rPr>
              <a:t>Category.id</a:t>
            </a:r>
            <a:r>
              <a:rPr lang="es-419" sz="1100" dirty="0">
                <a:solidFill>
                  <a:schemeClr val="dk1"/>
                </a:solidFill>
                <a:latin typeface="Calibri"/>
                <a:ea typeface="Calibri"/>
                <a:cs typeface="Calibri"/>
                <a:sym typeface="Calibri"/>
              </a:rPr>
              <a:t>, </a:t>
            </a:r>
            <a:r>
              <a:rPr lang="es-419" sz="1100" dirty="0" err="1">
                <a:solidFill>
                  <a:schemeClr val="dk1"/>
                </a:solidFill>
                <a:latin typeface="Calibri"/>
                <a:ea typeface="Calibri"/>
                <a:cs typeface="Calibri"/>
                <a:sym typeface="Calibri"/>
              </a:rPr>
              <a:t>father.id</a:t>
            </a:r>
            <a:r>
              <a:rPr lang="es-419" sz="1100" dirty="0">
                <a:solidFill>
                  <a:schemeClr val="dk1"/>
                </a:solidFill>
                <a:latin typeface="Calibri"/>
                <a:ea typeface="Calibri"/>
                <a:cs typeface="Calibri"/>
                <a:sym typeface="Calibri"/>
              </a:rPr>
              <a:t> </a:t>
            </a:r>
            <a:endParaRPr sz="1100" dirty="0">
              <a:solidFill>
                <a:schemeClr val="dk1"/>
              </a:solidFill>
              <a:latin typeface="Calibri"/>
              <a:ea typeface="Calibri"/>
              <a:cs typeface="Calibri"/>
              <a:sym typeface="Calibri"/>
            </a:endParaRPr>
          </a:p>
        </p:txBody>
      </p:sp>
      <p:cxnSp>
        <p:nvCxnSpPr>
          <p:cNvPr id="126" name="Google Shape;228;p34">
            <a:extLst>
              <a:ext uri="{FF2B5EF4-FFF2-40B4-BE49-F238E27FC236}">
                <a16:creationId xmlns:a16="http://schemas.microsoft.com/office/drawing/2014/main" id="{137FE743-D4A2-428B-953C-EAF174BD8B30}"/>
              </a:ext>
            </a:extLst>
          </p:cNvPr>
          <p:cNvCxnSpPr>
            <a:cxnSpLocks/>
            <a:stCxn id="116" idx="2"/>
          </p:cNvCxnSpPr>
          <p:nvPr/>
        </p:nvCxnSpPr>
        <p:spPr>
          <a:xfrm rot="10800000">
            <a:off x="4298746" y="3929477"/>
            <a:ext cx="1611364" cy="58249"/>
          </a:xfrm>
          <a:prstGeom prst="bentConnector3">
            <a:avLst>
              <a:gd name="adj1" fmla="val 50000"/>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Tree>
    <p:extLst>
      <p:ext uri="{BB962C8B-B14F-4D97-AF65-F5344CB8AC3E}">
        <p14:creationId xmlns:p14="http://schemas.microsoft.com/office/powerpoint/2010/main" val="26067282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2338A-2EF4-4411-B47C-92408FD456FF}"/>
              </a:ext>
            </a:extLst>
          </p:cNvPr>
          <p:cNvSpPr>
            <a:spLocks noGrp="1"/>
          </p:cNvSpPr>
          <p:nvPr>
            <p:ph type="title"/>
          </p:nvPr>
        </p:nvSpPr>
        <p:spPr/>
        <p:txBody>
          <a:bodyPr/>
          <a:lstStyle/>
          <a:p>
            <a:r>
              <a:rPr lang="it-IT" dirty="0"/>
              <a:t>Components</a:t>
            </a:r>
          </a:p>
        </p:txBody>
      </p:sp>
      <p:sp>
        <p:nvSpPr>
          <p:cNvPr id="6" name="Content Placeholder 5">
            <a:extLst>
              <a:ext uri="{FF2B5EF4-FFF2-40B4-BE49-F238E27FC236}">
                <a16:creationId xmlns:a16="http://schemas.microsoft.com/office/drawing/2014/main" id="{011C3ACD-D97B-4370-A82F-DB8C947F30E5}"/>
              </a:ext>
            </a:extLst>
          </p:cNvPr>
          <p:cNvSpPr>
            <a:spLocks noGrp="1"/>
          </p:cNvSpPr>
          <p:nvPr>
            <p:ph sz="half" idx="1"/>
          </p:nvPr>
        </p:nvSpPr>
        <p:spPr/>
        <p:txBody>
          <a:bodyPr>
            <a:normAutofit fontScale="92500" lnSpcReduction="10000"/>
          </a:bodyPr>
          <a:lstStyle/>
          <a:p>
            <a:r>
              <a:rPr lang="it-IT" dirty="0"/>
              <a:t>Model </a:t>
            </a:r>
            <a:r>
              <a:rPr lang="it-IT" dirty="0" err="1"/>
              <a:t>objects</a:t>
            </a:r>
            <a:r>
              <a:rPr lang="it-IT" dirty="0"/>
              <a:t> (</a:t>
            </a:r>
            <a:r>
              <a:rPr lang="it-IT" dirty="0" err="1"/>
              <a:t>Beans</a:t>
            </a:r>
            <a:r>
              <a:rPr lang="it-IT" dirty="0"/>
              <a:t>)</a:t>
            </a:r>
          </a:p>
          <a:p>
            <a:pPr lvl="1"/>
            <a:r>
              <a:rPr lang="it-IT" dirty="0"/>
              <a:t>User</a:t>
            </a:r>
          </a:p>
          <a:p>
            <a:pPr lvl="1"/>
            <a:r>
              <a:rPr lang="it-IT" dirty="0" err="1"/>
              <a:t>Category</a:t>
            </a:r>
            <a:endParaRPr lang="it-IT" dirty="0"/>
          </a:p>
          <a:p>
            <a:r>
              <a:rPr lang="it-IT" dirty="0"/>
              <a:t>Data Access Objects (Classes)</a:t>
            </a:r>
          </a:p>
          <a:p>
            <a:pPr lvl="1"/>
            <a:r>
              <a:rPr lang="it-IT" dirty="0" err="1"/>
              <a:t>UserDAO</a:t>
            </a:r>
            <a:endParaRPr lang="it-IT" dirty="0"/>
          </a:p>
          <a:p>
            <a:pPr lvl="2"/>
            <a:r>
              <a:rPr lang="it-IT" dirty="0" err="1"/>
              <a:t>checkCredential</a:t>
            </a:r>
            <a:r>
              <a:rPr lang="it-IT" dirty="0"/>
              <a:t>(username, password)</a:t>
            </a:r>
          </a:p>
          <a:p>
            <a:pPr lvl="1"/>
            <a:r>
              <a:rPr lang="it-IT" dirty="0" err="1"/>
              <a:t>CategoryDAO</a:t>
            </a:r>
            <a:endParaRPr lang="it-IT" dirty="0"/>
          </a:p>
          <a:p>
            <a:pPr lvl="2"/>
            <a:r>
              <a:rPr lang="it-IT" dirty="0" err="1"/>
              <a:t>createCategory</a:t>
            </a:r>
            <a:r>
              <a:rPr lang="it-IT" dirty="0"/>
              <a:t>(name, </a:t>
            </a:r>
            <a:r>
              <a:rPr lang="it-IT" dirty="0" err="1"/>
              <a:t>fatherId</a:t>
            </a:r>
            <a:r>
              <a:rPr lang="it-IT" dirty="0"/>
              <a:t>)</a:t>
            </a:r>
          </a:p>
          <a:p>
            <a:pPr lvl="2"/>
            <a:r>
              <a:rPr lang="it-IT" dirty="0" err="1"/>
              <a:t>findCategoryById</a:t>
            </a:r>
            <a:r>
              <a:rPr lang="it-IT" dirty="0"/>
              <a:t>(</a:t>
            </a:r>
            <a:r>
              <a:rPr lang="it-IT" dirty="0" err="1"/>
              <a:t>categoryId</a:t>
            </a:r>
            <a:r>
              <a:rPr lang="it-IT" dirty="0"/>
              <a:t>)</a:t>
            </a:r>
          </a:p>
          <a:p>
            <a:pPr lvl="2"/>
            <a:r>
              <a:rPr lang="it-IT" dirty="0" err="1"/>
              <a:t>findCategoriesByFather</a:t>
            </a:r>
            <a:r>
              <a:rPr lang="it-IT" dirty="0"/>
              <a:t>(</a:t>
            </a:r>
            <a:r>
              <a:rPr lang="it-IT" dirty="0" err="1"/>
              <a:t>fatherId</a:t>
            </a:r>
            <a:r>
              <a:rPr lang="it-IT" dirty="0"/>
              <a:t>)</a:t>
            </a:r>
          </a:p>
          <a:p>
            <a:pPr lvl="2"/>
            <a:r>
              <a:rPr lang="it-IT" dirty="0" err="1"/>
              <a:t>findAllCategories</a:t>
            </a:r>
            <a:r>
              <a:rPr lang="it-IT" dirty="0"/>
              <a:t>()</a:t>
            </a:r>
          </a:p>
          <a:p>
            <a:pPr lvl="2"/>
            <a:r>
              <a:rPr lang="it-IT" dirty="0" err="1"/>
              <a:t>updateCategory</a:t>
            </a:r>
            <a:r>
              <a:rPr lang="it-IT" dirty="0"/>
              <a:t>(</a:t>
            </a:r>
            <a:r>
              <a:rPr lang="it-IT" dirty="0" err="1"/>
              <a:t>categoryId</a:t>
            </a:r>
            <a:r>
              <a:rPr lang="it-IT" dirty="0"/>
              <a:t>, code, </a:t>
            </a:r>
            <a:r>
              <a:rPr lang="it-IT" dirty="0" err="1"/>
              <a:t>fatherId</a:t>
            </a:r>
            <a:r>
              <a:rPr lang="it-IT" dirty="0"/>
              <a:t>)</a:t>
            </a:r>
          </a:p>
        </p:txBody>
      </p:sp>
      <p:sp>
        <p:nvSpPr>
          <p:cNvPr id="7" name="Content Placeholder 6">
            <a:extLst>
              <a:ext uri="{FF2B5EF4-FFF2-40B4-BE49-F238E27FC236}">
                <a16:creationId xmlns:a16="http://schemas.microsoft.com/office/drawing/2014/main" id="{8A273CCD-A9CD-420C-A325-C74540848EF8}"/>
              </a:ext>
            </a:extLst>
          </p:cNvPr>
          <p:cNvSpPr>
            <a:spLocks noGrp="1"/>
          </p:cNvSpPr>
          <p:nvPr>
            <p:ph sz="half" idx="2"/>
          </p:nvPr>
        </p:nvSpPr>
        <p:spPr/>
        <p:txBody>
          <a:bodyPr>
            <a:normAutofit fontScale="92500" lnSpcReduction="10000"/>
          </a:bodyPr>
          <a:lstStyle/>
          <a:p>
            <a:r>
              <a:rPr lang="it-IT" dirty="0"/>
              <a:t>Controllers (</a:t>
            </a:r>
            <a:r>
              <a:rPr lang="it-IT" dirty="0" err="1"/>
              <a:t>Servlets</a:t>
            </a:r>
            <a:r>
              <a:rPr lang="it-IT" dirty="0"/>
              <a:t>)</a:t>
            </a:r>
          </a:p>
          <a:p>
            <a:pPr lvl="1"/>
            <a:r>
              <a:rPr lang="it-IT" dirty="0" err="1"/>
              <a:t>CheckLogin</a:t>
            </a:r>
            <a:endParaRPr lang="it-IT" dirty="0"/>
          </a:p>
          <a:p>
            <a:pPr lvl="1"/>
            <a:r>
              <a:rPr lang="it-IT" dirty="0" err="1"/>
              <a:t>GoToHomePage</a:t>
            </a:r>
            <a:endParaRPr lang="it-IT" dirty="0"/>
          </a:p>
          <a:p>
            <a:pPr lvl="1"/>
            <a:r>
              <a:rPr lang="it-IT" dirty="0" err="1"/>
              <a:t>CreateCategory</a:t>
            </a:r>
            <a:endParaRPr lang="it-IT" dirty="0"/>
          </a:p>
          <a:p>
            <a:pPr lvl="1"/>
            <a:r>
              <a:rPr lang="it-IT" dirty="0" err="1"/>
              <a:t>SelectCategory</a:t>
            </a:r>
            <a:endParaRPr lang="it-IT" dirty="0"/>
          </a:p>
          <a:p>
            <a:pPr lvl="1"/>
            <a:r>
              <a:rPr lang="it-IT" dirty="0" err="1"/>
              <a:t>UpdateCategory</a:t>
            </a:r>
            <a:endParaRPr lang="it-IT" dirty="0"/>
          </a:p>
          <a:p>
            <a:pPr lvl="1"/>
            <a:r>
              <a:rPr lang="it-IT" dirty="0"/>
              <a:t>Logout</a:t>
            </a:r>
          </a:p>
          <a:p>
            <a:r>
              <a:rPr lang="it-IT" dirty="0" err="1"/>
              <a:t>Views</a:t>
            </a:r>
            <a:r>
              <a:rPr lang="it-IT" dirty="0"/>
              <a:t> (Templates)</a:t>
            </a:r>
          </a:p>
          <a:p>
            <a:pPr lvl="1"/>
            <a:r>
              <a:rPr lang="it-IT" dirty="0"/>
              <a:t>Login</a:t>
            </a:r>
          </a:p>
          <a:p>
            <a:pPr lvl="1"/>
            <a:r>
              <a:rPr lang="it-IT" dirty="0"/>
              <a:t>Home</a:t>
            </a:r>
          </a:p>
          <a:p>
            <a:pPr lvl="1"/>
            <a:r>
              <a:rPr lang="it-IT" dirty="0"/>
              <a:t>Update</a:t>
            </a:r>
          </a:p>
          <a:p>
            <a:pPr lvl="1"/>
            <a:endParaRPr lang="it-IT" dirty="0"/>
          </a:p>
          <a:p>
            <a:endParaRPr lang="it-IT" dirty="0"/>
          </a:p>
          <a:p>
            <a:pPr lvl="1"/>
            <a:endParaRPr lang="it-IT" dirty="0"/>
          </a:p>
        </p:txBody>
      </p:sp>
    </p:spTree>
    <p:extLst>
      <p:ext uri="{BB962C8B-B14F-4D97-AF65-F5344CB8AC3E}">
        <p14:creationId xmlns:p14="http://schemas.microsoft.com/office/powerpoint/2010/main" val="24793112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2338A-2EF4-4411-B47C-92408FD456FF}"/>
              </a:ext>
            </a:extLst>
          </p:cNvPr>
          <p:cNvSpPr>
            <a:spLocks noGrp="1"/>
          </p:cNvSpPr>
          <p:nvPr>
            <p:ph type="title"/>
          </p:nvPr>
        </p:nvSpPr>
        <p:spPr/>
        <p:txBody>
          <a:bodyPr/>
          <a:lstStyle/>
          <a:p>
            <a:r>
              <a:rPr lang="it-IT" dirty="0"/>
              <a:t>Event: login</a:t>
            </a:r>
          </a:p>
        </p:txBody>
      </p:sp>
      <p:sp>
        <p:nvSpPr>
          <p:cNvPr id="9" name="Google Shape;150;p28">
            <a:extLst>
              <a:ext uri="{FF2B5EF4-FFF2-40B4-BE49-F238E27FC236}">
                <a16:creationId xmlns:a16="http://schemas.microsoft.com/office/drawing/2014/main" id="{A13B6670-8F0E-4E0C-9BE4-47B521D96FE5}"/>
              </a:ext>
            </a:extLst>
          </p:cNvPr>
          <p:cNvSpPr/>
          <p:nvPr/>
        </p:nvSpPr>
        <p:spPr>
          <a:xfrm>
            <a:off x="1477902" y="1690688"/>
            <a:ext cx="1225542" cy="43572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err="1">
                <a:solidFill>
                  <a:schemeClr val="dk1"/>
                </a:solidFill>
                <a:latin typeface="Calibri"/>
                <a:ea typeface="Calibri"/>
                <a:cs typeface="Calibri"/>
                <a:sym typeface="Calibri"/>
              </a:rPr>
              <a:t>CheckLogin</a:t>
            </a:r>
            <a:endParaRPr sz="1800" b="1" dirty="0">
              <a:solidFill>
                <a:schemeClr val="dk1"/>
              </a:solidFill>
              <a:latin typeface="Calibri"/>
              <a:ea typeface="Calibri"/>
              <a:cs typeface="Calibri"/>
              <a:sym typeface="Calibri"/>
            </a:endParaRPr>
          </a:p>
        </p:txBody>
      </p:sp>
      <p:sp>
        <p:nvSpPr>
          <p:cNvPr id="10" name="Google Shape;150;p28">
            <a:extLst>
              <a:ext uri="{FF2B5EF4-FFF2-40B4-BE49-F238E27FC236}">
                <a16:creationId xmlns:a16="http://schemas.microsoft.com/office/drawing/2014/main" id="{73EE6BB5-21C4-4683-B3B0-09C55D769830}"/>
              </a:ext>
            </a:extLst>
          </p:cNvPr>
          <p:cNvSpPr/>
          <p:nvPr/>
        </p:nvSpPr>
        <p:spPr>
          <a:xfrm>
            <a:off x="3372962" y="1687613"/>
            <a:ext cx="1225542" cy="43572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err="1">
                <a:solidFill>
                  <a:schemeClr val="dk1"/>
                </a:solidFill>
                <a:latin typeface="Calibri"/>
                <a:ea typeface="Calibri"/>
                <a:cs typeface="Calibri"/>
                <a:sym typeface="Calibri"/>
              </a:rPr>
              <a:t>UserDAO</a:t>
            </a:r>
            <a:endParaRPr sz="1800" b="1" dirty="0">
              <a:solidFill>
                <a:schemeClr val="dk1"/>
              </a:solidFill>
              <a:latin typeface="Calibri"/>
              <a:ea typeface="Calibri"/>
              <a:cs typeface="Calibri"/>
              <a:sym typeface="Calibri"/>
            </a:endParaRPr>
          </a:p>
        </p:txBody>
      </p:sp>
      <p:sp>
        <p:nvSpPr>
          <p:cNvPr id="11" name="Google Shape;150;p28">
            <a:extLst>
              <a:ext uri="{FF2B5EF4-FFF2-40B4-BE49-F238E27FC236}">
                <a16:creationId xmlns:a16="http://schemas.microsoft.com/office/drawing/2014/main" id="{EB98541C-C53C-4EDC-9503-EFE8D3438E9F}"/>
              </a:ext>
            </a:extLst>
          </p:cNvPr>
          <p:cNvSpPr/>
          <p:nvPr/>
        </p:nvSpPr>
        <p:spPr>
          <a:xfrm>
            <a:off x="5268023" y="1690688"/>
            <a:ext cx="1225542" cy="43572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a:solidFill>
                  <a:schemeClr val="dk1"/>
                </a:solidFill>
                <a:latin typeface="Calibri"/>
                <a:ea typeface="Calibri"/>
                <a:cs typeface="Calibri"/>
                <a:sym typeface="Calibri"/>
              </a:rPr>
              <a:t>index.html</a:t>
            </a:r>
            <a:endParaRPr sz="1800" b="1" dirty="0">
              <a:solidFill>
                <a:schemeClr val="dk1"/>
              </a:solidFill>
              <a:latin typeface="Calibri"/>
              <a:ea typeface="Calibri"/>
              <a:cs typeface="Calibri"/>
              <a:sym typeface="Calibri"/>
            </a:endParaRPr>
          </a:p>
        </p:txBody>
      </p:sp>
      <p:sp>
        <p:nvSpPr>
          <p:cNvPr id="12" name="Google Shape;150;p28">
            <a:extLst>
              <a:ext uri="{FF2B5EF4-FFF2-40B4-BE49-F238E27FC236}">
                <a16:creationId xmlns:a16="http://schemas.microsoft.com/office/drawing/2014/main" id="{43BE246C-659F-4719-901C-7552401994FB}"/>
              </a:ext>
            </a:extLst>
          </p:cNvPr>
          <p:cNvSpPr/>
          <p:nvPr/>
        </p:nvSpPr>
        <p:spPr>
          <a:xfrm>
            <a:off x="7163084" y="1690688"/>
            <a:ext cx="1225542" cy="43572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err="1">
                <a:solidFill>
                  <a:schemeClr val="dk1"/>
                </a:solidFill>
                <a:latin typeface="Calibri"/>
                <a:ea typeface="Calibri"/>
                <a:cs typeface="Calibri"/>
                <a:sym typeface="Calibri"/>
              </a:rPr>
              <a:t>Session</a:t>
            </a:r>
            <a:endParaRPr sz="1800" b="1" dirty="0">
              <a:solidFill>
                <a:schemeClr val="dk1"/>
              </a:solidFill>
              <a:latin typeface="Calibri"/>
              <a:ea typeface="Calibri"/>
              <a:cs typeface="Calibri"/>
              <a:sym typeface="Calibri"/>
            </a:endParaRPr>
          </a:p>
        </p:txBody>
      </p:sp>
      <p:sp>
        <p:nvSpPr>
          <p:cNvPr id="13" name="Google Shape;150;p28">
            <a:extLst>
              <a:ext uri="{FF2B5EF4-FFF2-40B4-BE49-F238E27FC236}">
                <a16:creationId xmlns:a16="http://schemas.microsoft.com/office/drawing/2014/main" id="{1C95E8F2-627C-4DDA-986E-23C612987E20}"/>
              </a:ext>
            </a:extLst>
          </p:cNvPr>
          <p:cNvSpPr/>
          <p:nvPr/>
        </p:nvSpPr>
        <p:spPr>
          <a:xfrm>
            <a:off x="9058145" y="1690688"/>
            <a:ext cx="1358063" cy="43572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err="1">
                <a:solidFill>
                  <a:schemeClr val="dk1"/>
                </a:solidFill>
                <a:latin typeface="Calibri"/>
                <a:ea typeface="Calibri"/>
                <a:cs typeface="Calibri"/>
                <a:sym typeface="Calibri"/>
              </a:rPr>
              <a:t>GoToHomePage</a:t>
            </a:r>
            <a:endParaRPr sz="1800" b="1" dirty="0">
              <a:solidFill>
                <a:schemeClr val="dk1"/>
              </a:solidFill>
              <a:latin typeface="Calibri"/>
              <a:ea typeface="Calibri"/>
              <a:cs typeface="Calibri"/>
              <a:sym typeface="Calibri"/>
            </a:endParaRPr>
          </a:p>
        </p:txBody>
      </p:sp>
      <p:cxnSp>
        <p:nvCxnSpPr>
          <p:cNvPr id="16" name="Straight Connector 15">
            <a:extLst>
              <a:ext uri="{FF2B5EF4-FFF2-40B4-BE49-F238E27FC236}">
                <a16:creationId xmlns:a16="http://schemas.microsoft.com/office/drawing/2014/main" id="{D078D484-D4E0-4D02-9699-C628CF1C523B}"/>
              </a:ext>
            </a:extLst>
          </p:cNvPr>
          <p:cNvCxnSpPr>
            <a:stCxn id="9" idx="2"/>
          </p:cNvCxnSpPr>
          <p:nvPr/>
        </p:nvCxnSpPr>
        <p:spPr>
          <a:xfrm>
            <a:off x="2090673" y="2126414"/>
            <a:ext cx="0" cy="4062351"/>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0CAB5FA-1945-412A-8CF3-C70D52301EA8}"/>
              </a:ext>
            </a:extLst>
          </p:cNvPr>
          <p:cNvCxnSpPr/>
          <p:nvPr/>
        </p:nvCxnSpPr>
        <p:spPr>
          <a:xfrm>
            <a:off x="3975936" y="2123339"/>
            <a:ext cx="0" cy="4062351"/>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BA572DB-2F5B-4072-B667-CB7133DD8A48}"/>
              </a:ext>
            </a:extLst>
          </p:cNvPr>
          <p:cNvCxnSpPr/>
          <p:nvPr/>
        </p:nvCxnSpPr>
        <p:spPr>
          <a:xfrm>
            <a:off x="5861199" y="2120264"/>
            <a:ext cx="0" cy="4062351"/>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917F9A53-C4C8-49E8-8D6C-AAB75AFCC20F}"/>
              </a:ext>
            </a:extLst>
          </p:cNvPr>
          <p:cNvCxnSpPr/>
          <p:nvPr/>
        </p:nvCxnSpPr>
        <p:spPr>
          <a:xfrm>
            <a:off x="7746462" y="2117189"/>
            <a:ext cx="0" cy="4062351"/>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3F983B00-BF2B-424A-B8E1-48839F3A94B3}"/>
              </a:ext>
            </a:extLst>
          </p:cNvPr>
          <p:cNvCxnSpPr/>
          <p:nvPr/>
        </p:nvCxnSpPr>
        <p:spPr>
          <a:xfrm>
            <a:off x="9737176" y="2117188"/>
            <a:ext cx="0" cy="4062351"/>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sp>
        <p:nvSpPr>
          <p:cNvPr id="21" name="Google Shape;150;p28">
            <a:extLst>
              <a:ext uri="{FF2B5EF4-FFF2-40B4-BE49-F238E27FC236}">
                <a16:creationId xmlns:a16="http://schemas.microsoft.com/office/drawing/2014/main" id="{319D0938-1852-4D67-A74D-3DF3102181D4}"/>
              </a:ext>
            </a:extLst>
          </p:cNvPr>
          <p:cNvSpPr/>
          <p:nvPr/>
        </p:nvSpPr>
        <p:spPr>
          <a:xfrm rot="16200000">
            <a:off x="275127" y="4035280"/>
            <a:ext cx="3631094" cy="244619"/>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sp>
        <p:nvSpPr>
          <p:cNvPr id="22" name="Google Shape;150;p28">
            <a:extLst>
              <a:ext uri="{FF2B5EF4-FFF2-40B4-BE49-F238E27FC236}">
                <a16:creationId xmlns:a16="http://schemas.microsoft.com/office/drawing/2014/main" id="{7D4B28FE-2478-4C0C-9A61-6AB7E093FB6D}"/>
              </a:ext>
            </a:extLst>
          </p:cNvPr>
          <p:cNvSpPr/>
          <p:nvPr/>
        </p:nvSpPr>
        <p:spPr>
          <a:xfrm rot="16200000">
            <a:off x="3428928" y="2776539"/>
            <a:ext cx="1086957" cy="21796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cxnSp>
        <p:nvCxnSpPr>
          <p:cNvPr id="24" name="Straight Arrow Connector 23">
            <a:extLst>
              <a:ext uri="{FF2B5EF4-FFF2-40B4-BE49-F238E27FC236}">
                <a16:creationId xmlns:a16="http://schemas.microsoft.com/office/drawing/2014/main" id="{ECB0A4D1-ADAC-4F44-A045-82FA68212C8D}"/>
              </a:ext>
            </a:extLst>
          </p:cNvPr>
          <p:cNvCxnSpPr/>
          <p:nvPr/>
        </p:nvCxnSpPr>
        <p:spPr>
          <a:xfrm>
            <a:off x="2212984" y="2637184"/>
            <a:ext cx="165043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F99125D5-834D-4BAB-B53C-F650A26567B2}"/>
              </a:ext>
            </a:extLst>
          </p:cNvPr>
          <p:cNvCxnSpPr/>
          <p:nvPr/>
        </p:nvCxnSpPr>
        <p:spPr>
          <a:xfrm>
            <a:off x="2212983" y="2961862"/>
            <a:ext cx="165043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88993AE2-815B-4BDC-A1B7-2EFABD6D0E26}"/>
              </a:ext>
            </a:extLst>
          </p:cNvPr>
          <p:cNvCxnSpPr>
            <a:cxnSpLocks/>
          </p:cNvCxnSpPr>
          <p:nvPr/>
        </p:nvCxnSpPr>
        <p:spPr>
          <a:xfrm flipH="1">
            <a:off x="2212983" y="3286541"/>
            <a:ext cx="165043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7" name="Google Shape;150;p28">
            <a:extLst>
              <a:ext uri="{FF2B5EF4-FFF2-40B4-BE49-F238E27FC236}">
                <a16:creationId xmlns:a16="http://schemas.microsoft.com/office/drawing/2014/main" id="{C1EC9D3A-451E-4DAF-A17E-2AC064207E02}"/>
              </a:ext>
            </a:extLst>
          </p:cNvPr>
          <p:cNvSpPr/>
          <p:nvPr/>
        </p:nvSpPr>
        <p:spPr>
          <a:xfrm rot="16200000">
            <a:off x="5544589" y="3765621"/>
            <a:ext cx="629691" cy="214435"/>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cxnSp>
        <p:nvCxnSpPr>
          <p:cNvPr id="28" name="Straight Arrow Connector 27">
            <a:extLst>
              <a:ext uri="{FF2B5EF4-FFF2-40B4-BE49-F238E27FC236}">
                <a16:creationId xmlns:a16="http://schemas.microsoft.com/office/drawing/2014/main" id="{BF780E37-4D24-4CBF-82BE-D0334EA67E3C}"/>
              </a:ext>
            </a:extLst>
          </p:cNvPr>
          <p:cNvCxnSpPr>
            <a:cxnSpLocks/>
          </p:cNvCxnSpPr>
          <p:nvPr/>
        </p:nvCxnSpPr>
        <p:spPr>
          <a:xfrm>
            <a:off x="2212984" y="3853134"/>
            <a:ext cx="3539231"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0" name="Google Shape;150;p28">
            <a:extLst>
              <a:ext uri="{FF2B5EF4-FFF2-40B4-BE49-F238E27FC236}">
                <a16:creationId xmlns:a16="http://schemas.microsoft.com/office/drawing/2014/main" id="{1C8886CD-E87B-4124-A71A-A6972D699335}"/>
              </a:ext>
            </a:extLst>
          </p:cNvPr>
          <p:cNvSpPr/>
          <p:nvPr/>
        </p:nvSpPr>
        <p:spPr>
          <a:xfrm rot="16200000">
            <a:off x="7433381" y="4554346"/>
            <a:ext cx="629691" cy="214435"/>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cxnSp>
        <p:nvCxnSpPr>
          <p:cNvPr id="31" name="Straight Arrow Connector 30">
            <a:extLst>
              <a:ext uri="{FF2B5EF4-FFF2-40B4-BE49-F238E27FC236}">
                <a16:creationId xmlns:a16="http://schemas.microsoft.com/office/drawing/2014/main" id="{8CC1888A-5495-4A00-954B-3857F624509F}"/>
              </a:ext>
            </a:extLst>
          </p:cNvPr>
          <p:cNvCxnSpPr>
            <a:cxnSpLocks/>
          </p:cNvCxnSpPr>
          <p:nvPr/>
        </p:nvCxnSpPr>
        <p:spPr>
          <a:xfrm>
            <a:off x="2212984" y="4641859"/>
            <a:ext cx="5428023"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3" name="Google Shape;150;p28">
            <a:extLst>
              <a:ext uri="{FF2B5EF4-FFF2-40B4-BE49-F238E27FC236}">
                <a16:creationId xmlns:a16="http://schemas.microsoft.com/office/drawing/2014/main" id="{034C31C1-9628-4ECA-BC71-E0893CC04597}"/>
              </a:ext>
            </a:extLst>
          </p:cNvPr>
          <p:cNvSpPr/>
          <p:nvPr/>
        </p:nvSpPr>
        <p:spPr>
          <a:xfrm rot="16200000">
            <a:off x="9424099" y="5528586"/>
            <a:ext cx="629691" cy="214435"/>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cxnSp>
        <p:nvCxnSpPr>
          <p:cNvPr id="34" name="Straight Arrow Connector 33">
            <a:extLst>
              <a:ext uri="{FF2B5EF4-FFF2-40B4-BE49-F238E27FC236}">
                <a16:creationId xmlns:a16="http://schemas.microsoft.com/office/drawing/2014/main" id="{697DF3EB-2C51-4AE7-A91D-4C24FB0B508A}"/>
              </a:ext>
            </a:extLst>
          </p:cNvPr>
          <p:cNvCxnSpPr>
            <a:cxnSpLocks/>
          </p:cNvCxnSpPr>
          <p:nvPr/>
        </p:nvCxnSpPr>
        <p:spPr>
          <a:xfrm>
            <a:off x="2212983" y="5616099"/>
            <a:ext cx="741874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5C6129FB-31DC-4CA2-8059-FF7DCCDA3992}"/>
              </a:ext>
            </a:extLst>
          </p:cNvPr>
          <p:cNvCxnSpPr/>
          <p:nvPr/>
        </p:nvCxnSpPr>
        <p:spPr>
          <a:xfrm>
            <a:off x="9846162" y="5616099"/>
            <a:ext cx="165043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887CE727-3AF7-43FE-9790-9E94D1836190}"/>
              </a:ext>
            </a:extLst>
          </p:cNvPr>
          <p:cNvCxnSpPr>
            <a:cxnSpLocks/>
          </p:cNvCxnSpPr>
          <p:nvPr/>
        </p:nvCxnSpPr>
        <p:spPr>
          <a:xfrm>
            <a:off x="781879" y="2637184"/>
            <a:ext cx="1186485"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9" name="Google Shape;225;p34">
            <a:extLst>
              <a:ext uri="{FF2B5EF4-FFF2-40B4-BE49-F238E27FC236}">
                <a16:creationId xmlns:a16="http://schemas.microsoft.com/office/drawing/2014/main" id="{8AB10819-69C5-40F0-851A-501B6F007A27}"/>
              </a:ext>
            </a:extLst>
          </p:cNvPr>
          <p:cNvSpPr txBox="1"/>
          <p:nvPr/>
        </p:nvSpPr>
        <p:spPr>
          <a:xfrm>
            <a:off x="2176912" y="2173348"/>
            <a:ext cx="1722579" cy="435725"/>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a:solidFill>
                  <a:schemeClr val="dk1"/>
                </a:solidFill>
                <a:latin typeface="Calibri"/>
                <a:ea typeface="Calibri"/>
                <a:cs typeface="Calibri"/>
                <a:sym typeface="Calibri"/>
              </a:rPr>
              <a:t>new </a:t>
            </a:r>
            <a:r>
              <a:rPr lang="es-419" sz="1200" dirty="0" err="1">
                <a:solidFill>
                  <a:schemeClr val="dk1"/>
                </a:solidFill>
                <a:latin typeface="Calibri"/>
                <a:ea typeface="Calibri"/>
                <a:cs typeface="Calibri"/>
                <a:sym typeface="Calibri"/>
              </a:rPr>
              <a:t>UserDAO</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username</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password</a:t>
            </a:r>
            <a:r>
              <a:rPr lang="es-419" sz="1200" dirty="0">
                <a:solidFill>
                  <a:schemeClr val="dk1"/>
                </a:solidFill>
                <a:latin typeface="Calibri"/>
                <a:ea typeface="Calibri"/>
                <a:cs typeface="Calibri"/>
                <a:sym typeface="Calibri"/>
              </a:rPr>
              <a:t>)</a:t>
            </a:r>
            <a:endParaRPr sz="1200" dirty="0">
              <a:solidFill>
                <a:schemeClr val="dk1"/>
              </a:solidFill>
              <a:latin typeface="Calibri"/>
              <a:ea typeface="Calibri"/>
              <a:cs typeface="Calibri"/>
              <a:sym typeface="Calibri"/>
            </a:endParaRPr>
          </a:p>
        </p:txBody>
      </p:sp>
      <p:sp>
        <p:nvSpPr>
          <p:cNvPr id="40" name="Google Shape;225;p34">
            <a:extLst>
              <a:ext uri="{FF2B5EF4-FFF2-40B4-BE49-F238E27FC236}">
                <a16:creationId xmlns:a16="http://schemas.microsoft.com/office/drawing/2014/main" id="{1565DB43-F63C-46AF-9BE4-60B9CCF9A8CA}"/>
              </a:ext>
            </a:extLst>
          </p:cNvPr>
          <p:cNvSpPr txBox="1"/>
          <p:nvPr/>
        </p:nvSpPr>
        <p:spPr>
          <a:xfrm>
            <a:off x="2187417" y="2695007"/>
            <a:ext cx="1722579" cy="255062"/>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solidFill>
                  <a:schemeClr val="dk1"/>
                </a:solidFill>
                <a:latin typeface="Calibri"/>
                <a:ea typeface="Calibri"/>
                <a:cs typeface="Calibri"/>
                <a:sym typeface="Calibri"/>
              </a:rPr>
              <a:t>checkCredentials</a:t>
            </a:r>
            <a:r>
              <a:rPr lang="es-419" sz="1200" dirty="0">
                <a:solidFill>
                  <a:schemeClr val="dk1"/>
                </a:solidFill>
                <a:latin typeface="Calibri"/>
                <a:ea typeface="Calibri"/>
                <a:cs typeface="Calibri"/>
                <a:sym typeface="Calibri"/>
              </a:rPr>
              <a:t>()</a:t>
            </a:r>
            <a:endParaRPr sz="1200" dirty="0">
              <a:solidFill>
                <a:schemeClr val="dk1"/>
              </a:solidFill>
              <a:latin typeface="Calibri"/>
              <a:ea typeface="Calibri"/>
              <a:cs typeface="Calibri"/>
              <a:sym typeface="Calibri"/>
            </a:endParaRPr>
          </a:p>
        </p:txBody>
      </p:sp>
      <p:sp>
        <p:nvSpPr>
          <p:cNvPr id="41" name="Google Shape;225;p34">
            <a:extLst>
              <a:ext uri="{FF2B5EF4-FFF2-40B4-BE49-F238E27FC236}">
                <a16:creationId xmlns:a16="http://schemas.microsoft.com/office/drawing/2014/main" id="{7784622E-6A56-4D3B-A7B1-540D28188EBC}"/>
              </a:ext>
            </a:extLst>
          </p:cNvPr>
          <p:cNvSpPr txBox="1"/>
          <p:nvPr/>
        </p:nvSpPr>
        <p:spPr>
          <a:xfrm>
            <a:off x="2619473" y="2986383"/>
            <a:ext cx="1242766" cy="288364"/>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solidFill>
                  <a:schemeClr val="dk1"/>
                </a:solidFill>
                <a:latin typeface="Calibri"/>
                <a:ea typeface="Calibri"/>
                <a:cs typeface="Calibri"/>
                <a:sym typeface="Calibri"/>
              </a:rPr>
              <a:t>username</a:t>
            </a:r>
            <a:r>
              <a:rPr lang="es-419" sz="1200" dirty="0">
                <a:solidFill>
                  <a:schemeClr val="dk1"/>
                </a:solidFill>
                <a:latin typeface="Calibri"/>
                <a:ea typeface="Calibri"/>
                <a:cs typeface="Calibri"/>
                <a:sym typeface="Calibri"/>
              </a:rPr>
              <a:t> || </a:t>
            </a:r>
            <a:r>
              <a:rPr lang="es-419" sz="1200" dirty="0" err="1">
                <a:solidFill>
                  <a:schemeClr val="dk1"/>
                </a:solidFill>
                <a:latin typeface="Calibri"/>
                <a:ea typeface="Calibri"/>
                <a:cs typeface="Calibri"/>
                <a:sym typeface="Calibri"/>
              </a:rPr>
              <a:t>null</a:t>
            </a:r>
            <a:endParaRPr sz="1200" dirty="0">
              <a:solidFill>
                <a:schemeClr val="dk1"/>
              </a:solidFill>
              <a:latin typeface="Calibri"/>
              <a:ea typeface="Calibri"/>
              <a:cs typeface="Calibri"/>
              <a:sym typeface="Calibri"/>
            </a:endParaRPr>
          </a:p>
        </p:txBody>
      </p:sp>
      <p:sp>
        <p:nvSpPr>
          <p:cNvPr id="42" name="Google Shape;225;p34">
            <a:extLst>
              <a:ext uri="{FF2B5EF4-FFF2-40B4-BE49-F238E27FC236}">
                <a16:creationId xmlns:a16="http://schemas.microsoft.com/office/drawing/2014/main" id="{DB4A59CF-B885-4504-AE09-14A6AEECADD5}"/>
              </a:ext>
            </a:extLst>
          </p:cNvPr>
          <p:cNvSpPr txBox="1"/>
          <p:nvPr/>
        </p:nvSpPr>
        <p:spPr>
          <a:xfrm>
            <a:off x="704647" y="2351020"/>
            <a:ext cx="759578" cy="266855"/>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solidFill>
                  <a:schemeClr val="dk1"/>
                </a:solidFill>
                <a:latin typeface="Calibri"/>
                <a:ea typeface="Calibri"/>
                <a:cs typeface="Calibri"/>
                <a:sym typeface="Calibri"/>
              </a:rPr>
              <a:t>doPOST</a:t>
            </a:r>
            <a:endParaRPr sz="1200" dirty="0">
              <a:solidFill>
                <a:schemeClr val="dk1"/>
              </a:solidFill>
              <a:latin typeface="Calibri"/>
              <a:ea typeface="Calibri"/>
              <a:cs typeface="Calibri"/>
              <a:sym typeface="Calibri"/>
            </a:endParaRPr>
          </a:p>
        </p:txBody>
      </p:sp>
      <p:sp>
        <p:nvSpPr>
          <p:cNvPr id="43" name="Google Shape;225;p34">
            <a:extLst>
              <a:ext uri="{FF2B5EF4-FFF2-40B4-BE49-F238E27FC236}">
                <a16:creationId xmlns:a16="http://schemas.microsoft.com/office/drawing/2014/main" id="{17FB5368-0676-440B-95B0-7EF4593EF17A}"/>
              </a:ext>
            </a:extLst>
          </p:cNvPr>
          <p:cNvSpPr txBox="1"/>
          <p:nvPr/>
        </p:nvSpPr>
        <p:spPr>
          <a:xfrm>
            <a:off x="327719" y="3041463"/>
            <a:ext cx="1150183" cy="925223"/>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400" dirty="0">
                <a:solidFill>
                  <a:schemeClr val="dk1"/>
                </a:solidFill>
                <a:latin typeface="Calibri"/>
                <a:ea typeface="Calibri"/>
                <a:cs typeface="Calibri"/>
                <a:sym typeface="Calibri"/>
              </a:rPr>
              <a:t>POST</a:t>
            </a:r>
          </a:p>
          <a:p>
            <a:pPr marL="0" marR="0" lvl="0" indent="0" rtl="0">
              <a:spcBef>
                <a:spcPts val="0"/>
              </a:spcBef>
              <a:spcAft>
                <a:spcPts val="0"/>
              </a:spcAft>
              <a:buNone/>
            </a:pPr>
            <a:r>
              <a:rPr lang="es-419" sz="1400" dirty="0">
                <a:solidFill>
                  <a:schemeClr val="dk1"/>
                </a:solidFill>
                <a:latin typeface="Calibri"/>
                <a:ea typeface="Calibri"/>
                <a:cs typeface="Calibri"/>
                <a:sym typeface="Calibri"/>
              </a:rPr>
              <a:t>/</a:t>
            </a:r>
            <a:r>
              <a:rPr lang="es-419" sz="1400" dirty="0" err="1">
                <a:solidFill>
                  <a:schemeClr val="dk1"/>
                </a:solidFill>
                <a:latin typeface="Calibri"/>
                <a:ea typeface="Calibri"/>
                <a:cs typeface="Calibri"/>
                <a:sym typeface="Calibri"/>
              </a:rPr>
              <a:t>checkLogin</a:t>
            </a:r>
            <a:endParaRPr lang="es-419" sz="1400" dirty="0">
              <a:solidFill>
                <a:schemeClr val="dk1"/>
              </a:solidFill>
              <a:latin typeface="Calibri"/>
              <a:ea typeface="Calibri"/>
              <a:cs typeface="Calibri"/>
              <a:sym typeface="Calibri"/>
            </a:endParaRPr>
          </a:p>
          <a:p>
            <a:pPr marL="0" marR="0" lvl="0" indent="0" rtl="0">
              <a:spcBef>
                <a:spcPts val="0"/>
              </a:spcBef>
              <a:spcAft>
                <a:spcPts val="0"/>
              </a:spcAft>
              <a:buNone/>
            </a:pPr>
            <a:r>
              <a:rPr lang="es-419" sz="1400" dirty="0" err="1">
                <a:solidFill>
                  <a:schemeClr val="dk1"/>
                </a:solidFill>
                <a:latin typeface="Calibri"/>
                <a:ea typeface="Calibri"/>
                <a:cs typeface="Calibri"/>
                <a:sym typeface="Calibri"/>
              </a:rPr>
              <a:t>username</a:t>
            </a:r>
            <a:endParaRPr lang="es-419" sz="1400" dirty="0">
              <a:solidFill>
                <a:schemeClr val="dk1"/>
              </a:solidFill>
              <a:latin typeface="Calibri"/>
              <a:ea typeface="Calibri"/>
              <a:cs typeface="Calibri"/>
              <a:sym typeface="Calibri"/>
            </a:endParaRPr>
          </a:p>
          <a:p>
            <a:pPr marL="0" marR="0" lvl="0" indent="0" rtl="0">
              <a:spcBef>
                <a:spcPts val="0"/>
              </a:spcBef>
              <a:spcAft>
                <a:spcPts val="0"/>
              </a:spcAft>
              <a:buNone/>
            </a:pPr>
            <a:r>
              <a:rPr lang="es-419" sz="1400" dirty="0" err="1">
                <a:solidFill>
                  <a:schemeClr val="dk1"/>
                </a:solidFill>
                <a:latin typeface="Calibri"/>
                <a:ea typeface="Calibri"/>
                <a:cs typeface="Calibri"/>
                <a:sym typeface="Calibri"/>
              </a:rPr>
              <a:t>password</a:t>
            </a:r>
            <a:endParaRPr sz="1400" dirty="0">
              <a:solidFill>
                <a:schemeClr val="dk1"/>
              </a:solidFill>
              <a:latin typeface="Calibri"/>
              <a:ea typeface="Calibri"/>
              <a:cs typeface="Calibri"/>
              <a:sym typeface="Calibri"/>
            </a:endParaRPr>
          </a:p>
        </p:txBody>
      </p:sp>
      <p:sp>
        <p:nvSpPr>
          <p:cNvPr id="44" name="Google Shape;225;p34">
            <a:extLst>
              <a:ext uri="{FF2B5EF4-FFF2-40B4-BE49-F238E27FC236}">
                <a16:creationId xmlns:a16="http://schemas.microsoft.com/office/drawing/2014/main" id="{8EC4F8CB-950D-4FAC-87A9-7CA3312DF8FF}"/>
              </a:ext>
            </a:extLst>
          </p:cNvPr>
          <p:cNvSpPr txBox="1"/>
          <p:nvPr/>
        </p:nvSpPr>
        <p:spPr>
          <a:xfrm>
            <a:off x="349110" y="4081667"/>
            <a:ext cx="962224" cy="506486"/>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400" dirty="0" err="1">
                <a:solidFill>
                  <a:schemeClr val="dk1"/>
                </a:solidFill>
                <a:latin typeface="Calibri"/>
                <a:ea typeface="Calibri"/>
                <a:cs typeface="Calibri"/>
                <a:sym typeface="Calibri"/>
              </a:rPr>
              <a:t>From</a:t>
            </a:r>
            <a:r>
              <a:rPr lang="es-419" sz="1400" dirty="0">
                <a:solidFill>
                  <a:schemeClr val="dk1"/>
                </a:solidFill>
                <a:latin typeface="Calibri"/>
                <a:ea typeface="Calibri"/>
                <a:cs typeface="Calibri"/>
                <a:sym typeface="Calibri"/>
              </a:rPr>
              <a:t>:</a:t>
            </a:r>
          </a:p>
          <a:p>
            <a:pPr marL="0" marR="0" lvl="0" indent="0" rtl="0">
              <a:spcBef>
                <a:spcPts val="0"/>
              </a:spcBef>
              <a:spcAft>
                <a:spcPts val="0"/>
              </a:spcAft>
              <a:buNone/>
            </a:pPr>
            <a:r>
              <a:rPr lang="it-IT" sz="1400" dirty="0">
                <a:solidFill>
                  <a:schemeClr val="dk1"/>
                </a:solidFill>
                <a:latin typeface="Calibri"/>
                <a:ea typeface="Calibri"/>
                <a:cs typeface="Calibri"/>
                <a:sym typeface="Calibri"/>
              </a:rPr>
              <a:t>index.html</a:t>
            </a:r>
            <a:endParaRPr sz="1400" dirty="0">
              <a:solidFill>
                <a:schemeClr val="dk1"/>
              </a:solidFill>
              <a:latin typeface="Calibri"/>
              <a:ea typeface="Calibri"/>
              <a:cs typeface="Calibri"/>
              <a:sym typeface="Calibri"/>
            </a:endParaRPr>
          </a:p>
        </p:txBody>
      </p:sp>
      <p:sp>
        <p:nvSpPr>
          <p:cNvPr id="45" name="Google Shape;225;p34">
            <a:extLst>
              <a:ext uri="{FF2B5EF4-FFF2-40B4-BE49-F238E27FC236}">
                <a16:creationId xmlns:a16="http://schemas.microsoft.com/office/drawing/2014/main" id="{2B9BE278-4816-4412-9F19-50BDE682429A}"/>
              </a:ext>
            </a:extLst>
          </p:cNvPr>
          <p:cNvSpPr txBox="1"/>
          <p:nvPr/>
        </p:nvSpPr>
        <p:spPr>
          <a:xfrm>
            <a:off x="2198856" y="3563489"/>
            <a:ext cx="1919391" cy="243927"/>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a:solidFill>
                  <a:schemeClr val="dk1"/>
                </a:solidFill>
                <a:latin typeface="Calibri"/>
                <a:ea typeface="Calibri"/>
                <a:cs typeface="Calibri"/>
                <a:sym typeface="Calibri"/>
              </a:rPr>
              <a:t>[</a:t>
            </a:r>
            <a:r>
              <a:rPr lang="es-419" sz="1200" dirty="0" err="1">
                <a:solidFill>
                  <a:schemeClr val="dk1"/>
                </a:solidFill>
                <a:latin typeface="Calibri"/>
                <a:ea typeface="Calibri"/>
                <a:cs typeface="Calibri"/>
                <a:sym typeface="Calibri"/>
              </a:rPr>
              <a:t>username</a:t>
            </a:r>
            <a:r>
              <a:rPr lang="es-419" sz="1200" dirty="0">
                <a:solidFill>
                  <a:schemeClr val="dk1"/>
                </a:solidFill>
                <a:latin typeface="Calibri"/>
                <a:ea typeface="Calibri"/>
                <a:cs typeface="Calibri"/>
                <a:sym typeface="Calibri"/>
              </a:rPr>
              <a:t> == </a:t>
            </a:r>
            <a:r>
              <a:rPr lang="es-419" sz="1200" dirty="0" err="1">
                <a:solidFill>
                  <a:schemeClr val="dk1"/>
                </a:solidFill>
                <a:latin typeface="Calibri"/>
                <a:ea typeface="Calibri"/>
                <a:cs typeface="Calibri"/>
                <a:sym typeface="Calibri"/>
              </a:rPr>
              <a:t>null</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redirect</a:t>
            </a:r>
            <a:endParaRPr sz="1200" dirty="0">
              <a:solidFill>
                <a:schemeClr val="dk1"/>
              </a:solidFill>
              <a:latin typeface="Calibri"/>
              <a:ea typeface="Calibri"/>
              <a:cs typeface="Calibri"/>
              <a:sym typeface="Calibri"/>
            </a:endParaRPr>
          </a:p>
        </p:txBody>
      </p:sp>
      <p:sp>
        <p:nvSpPr>
          <p:cNvPr id="46" name="Google Shape;225;p34">
            <a:extLst>
              <a:ext uri="{FF2B5EF4-FFF2-40B4-BE49-F238E27FC236}">
                <a16:creationId xmlns:a16="http://schemas.microsoft.com/office/drawing/2014/main" id="{62DA0441-643D-4DB8-AAB7-B1C53ED80031}"/>
              </a:ext>
            </a:extLst>
          </p:cNvPr>
          <p:cNvSpPr txBox="1"/>
          <p:nvPr/>
        </p:nvSpPr>
        <p:spPr>
          <a:xfrm>
            <a:off x="2214721" y="4323741"/>
            <a:ext cx="3733332" cy="260106"/>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a:solidFill>
                  <a:schemeClr val="dk1"/>
                </a:solidFill>
                <a:latin typeface="Calibri"/>
                <a:ea typeface="Calibri"/>
                <a:cs typeface="Calibri"/>
                <a:sym typeface="Calibri"/>
              </a:rPr>
              <a:t>[</a:t>
            </a:r>
            <a:r>
              <a:rPr lang="es-419" sz="1200" dirty="0" err="1">
                <a:solidFill>
                  <a:schemeClr val="dk1"/>
                </a:solidFill>
                <a:latin typeface="Calibri"/>
                <a:ea typeface="Calibri"/>
                <a:cs typeface="Calibri"/>
                <a:sym typeface="Calibri"/>
              </a:rPr>
              <a:t>username</a:t>
            </a:r>
            <a:r>
              <a:rPr lang="es-419" sz="1200" dirty="0">
                <a:solidFill>
                  <a:schemeClr val="dk1"/>
                </a:solidFill>
                <a:latin typeface="Calibri"/>
                <a:ea typeface="Calibri"/>
                <a:cs typeface="Calibri"/>
                <a:sym typeface="Calibri"/>
              </a:rPr>
              <a:t> != </a:t>
            </a:r>
            <a:r>
              <a:rPr lang="es-419" sz="1200" dirty="0" err="1">
                <a:solidFill>
                  <a:schemeClr val="dk1"/>
                </a:solidFill>
                <a:latin typeface="Calibri"/>
                <a:ea typeface="Calibri"/>
                <a:cs typeface="Calibri"/>
                <a:sym typeface="Calibri"/>
              </a:rPr>
              <a:t>null</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setAttribute</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username</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username</a:t>
            </a:r>
            <a:r>
              <a:rPr lang="es-419" sz="1200" dirty="0">
                <a:solidFill>
                  <a:schemeClr val="dk1"/>
                </a:solidFill>
                <a:latin typeface="Calibri"/>
                <a:ea typeface="Calibri"/>
                <a:cs typeface="Calibri"/>
                <a:sym typeface="Calibri"/>
              </a:rPr>
              <a:t>)</a:t>
            </a:r>
            <a:endParaRPr sz="1200" dirty="0">
              <a:solidFill>
                <a:schemeClr val="dk1"/>
              </a:solidFill>
              <a:latin typeface="Calibri"/>
              <a:ea typeface="Calibri"/>
              <a:cs typeface="Calibri"/>
              <a:sym typeface="Calibri"/>
            </a:endParaRPr>
          </a:p>
        </p:txBody>
      </p:sp>
      <p:sp>
        <p:nvSpPr>
          <p:cNvPr id="47" name="Google Shape;225;p34">
            <a:extLst>
              <a:ext uri="{FF2B5EF4-FFF2-40B4-BE49-F238E27FC236}">
                <a16:creationId xmlns:a16="http://schemas.microsoft.com/office/drawing/2014/main" id="{D5A2D19D-D1EC-44AF-BD58-DF2701EFB91D}"/>
              </a:ext>
            </a:extLst>
          </p:cNvPr>
          <p:cNvSpPr txBox="1"/>
          <p:nvPr/>
        </p:nvSpPr>
        <p:spPr>
          <a:xfrm>
            <a:off x="2195920" y="5290490"/>
            <a:ext cx="1919391" cy="243927"/>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a:solidFill>
                  <a:schemeClr val="dk1"/>
                </a:solidFill>
                <a:latin typeface="Calibri"/>
                <a:ea typeface="Calibri"/>
                <a:cs typeface="Calibri"/>
                <a:sym typeface="Calibri"/>
              </a:rPr>
              <a:t>[</a:t>
            </a:r>
            <a:r>
              <a:rPr lang="es-419" sz="1200" dirty="0" err="1">
                <a:solidFill>
                  <a:schemeClr val="dk1"/>
                </a:solidFill>
                <a:latin typeface="Calibri"/>
                <a:ea typeface="Calibri"/>
                <a:cs typeface="Calibri"/>
                <a:sym typeface="Calibri"/>
              </a:rPr>
              <a:t>username</a:t>
            </a:r>
            <a:r>
              <a:rPr lang="es-419" sz="1200" dirty="0">
                <a:solidFill>
                  <a:schemeClr val="dk1"/>
                </a:solidFill>
                <a:latin typeface="Calibri"/>
                <a:ea typeface="Calibri"/>
                <a:cs typeface="Calibri"/>
                <a:sym typeface="Calibri"/>
              </a:rPr>
              <a:t> != </a:t>
            </a:r>
            <a:r>
              <a:rPr lang="es-419" sz="1200" dirty="0" err="1">
                <a:solidFill>
                  <a:schemeClr val="dk1"/>
                </a:solidFill>
                <a:latin typeface="Calibri"/>
                <a:ea typeface="Calibri"/>
                <a:cs typeface="Calibri"/>
                <a:sym typeface="Calibri"/>
              </a:rPr>
              <a:t>null</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redirect</a:t>
            </a:r>
            <a:endParaRPr sz="1200" dirty="0">
              <a:solidFill>
                <a:schemeClr val="dk1"/>
              </a:solidFill>
              <a:latin typeface="Calibri"/>
              <a:ea typeface="Calibri"/>
              <a:cs typeface="Calibri"/>
              <a:sym typeface="Calibri"/>
            </a:endParaRPr>
          </a:p>
        </p:txBody>
      </p:sp>
      <p:sp>
        <p:nvSpPr>
          <p:cNvPr id="48" name="Google Shape;225;p34">
            <a:extLst>
              <a:ext uri="{FF2B5EF4-FFF2-40B4-BE49-F238E27FC236}">
                <a16:creationId xmlns:a16="http://schemas.microsoft.com/office/drawing/2014/main" id="{41C71058-AD86-4F57-9C1A-EB84CD1510AA}"/>
              </a:ext>
            </a:extLst>
          </p:cNvPr>
          <p:cNvSpPr txBox="1"/>
          <p:nvPr/>
        </p:nvSpPr>
        <p:spPr>
          <a:xfrm>
            <a:off x="10022981" y="5097608"/>
            <a:ext cx="1704909" cy="62969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a:solidFill>
                  <a:schemeClr val="dk1"/>
                </a:solidFill>
                <a:latin typeface="Calibri"/>
                <a:ea typeface="Calibri"/>
                <a:cs typeface="Calibri"/>
                <a:sym typeface="Calibri"/>
              </a:rPr>
              <a:t>{</a:t>
            </a:r>
            <a:r>
              <a:rPr lang="es-419" sz="1200" dirty="0" err="1">
                <a:solidFill>
                  <a:schemeClr val="dk1"/>
                </a:solidFill>
                <a:latin typeface="Calibri"/>
                <a:ea typeface="Calibri"/>
                <a:cs typeface="Calibri"/>
                <a:sym typeface="Calibri"/>
              </a:rPr>
              <a:t>see</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slide</a:t>
            </a:r>
            <a:endParaRPr lang="es-419" sz="1200" dirty="0">
              <a:solidFill>
                <a:schemeClr val="dk1"/>
              </a:solidFill>
              <a:latin typeface="Calibri"/>
              <a:ea typeface="Calibri"/>
              <a:cs typeface="Calibri"/>
              <a:sym typeface="Calibri"/>
            </a:endParaRPr>
          </a:p>
          <a:p>
            <a:pPr marL="0" marR="0" lvl="0" indent="0" rtl="0">
              <a:spcBef>
                <a:spcPts val="0"/>
              </a:spcBef>
              <a:spcAft>
                <a:spcPts val="0"/>
              </a:spcAft>
              <a:buNone/>
            </a:pPr>
            <a:r>
              <a:rPr lang="es-419" sz="1200" dirty="0">
                <a:solidFill>
                  <a:schemeClr val="dk1"/>
                </a:solidFill>
                <a:latin typeface="Calibri"/>
                <a:ea typeface="Calibri"/>
                <a:cs typeface="Calibri"/>
                <a:sym typeface="Calibri"/>
              </a:rPr>
              <a:t>“</a:t>
            </a:r>
            <a:r>
              <a:rPr lang="es-419" sz="1200" dirty="0" err="1">
                <a:solidFill>
                  <a:schemeClr val="dk1"/>
                </a:solidFill>
                <a:latin typeface="Calibri"/>
                <a:ea typeface="Calibri"/>
                <a:cs typeface="Calibri"/>
                <a:sym typeface="Calibri"/>
              </a:rPr>
              <a:t>Event</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go</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to</a:t>
            </a:r>
            <a:r>
              <a:rPr lang="es-419" sz="1200" dirty="0">
                <a:solidFill>
                  <a:schemeClr val="dk1"/>
                </a:solidFill>
                <a:latin typeface="Calibri"/>
                <a:ea typeface="Calibri"/>
                <a:cs typeface="Calibri"/>
                <a:sym typeface="Calibri"/>
              </a:rPr>
              <a:t> home”}</a:t>
            </a:r>
            <a:endParaRPr sz="12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3585583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2338A-2EF4-4411-B47C-92408FD456FF}"/>
              </a:ext>
            </a:extLst>
          </p:cNvPr>
          <p:cNvSpPr>
            <a:spLocks noGrp="1"/>
          </p:cNvSpPr>
          <p:nvPr>
            <p:ph type="title"/>
          </p:nvPr>
        </p:nvSpPr>
        <p:spPr/>
        <p:txBody>
          <a:bodyPr/>
          <a:lstStyle/>
          <a:p>
            <a:r>
              <a:rPr lang="it-IT" dirty="0"/>
              <a:t>Event: go to home</a:t>
            </a:r>
          </a:p>
        </p:txBody>
      </p:sp>
      <p:sp>
        <p:nvSpPr>
          <p:cNvPr id="9" name="Google Shape;150;p28">
            <a:extLst>
              <a:ext uri="{FF2B5EF4-FFF2-40B4-BE49-F238E27FC236}">
                <a16:creationId xmlns:a16="http://schemas.microsoft.com/office/drawing/2014/main" id="{A13B6670-8F0E-4E0C-9BE4-47B521D96FE5}"/>
              </a:ext>
            </a:extLst>
          </p:cNvPr>
          <p:cNvSpPr/>
          <p:nvPr/>
        </p:nvSpPr>
        <p:spPr>
          <a:xfrm>
            <a:off x="1411139" y="1681462"/>
            <a:ext cx="1371315" cy="43572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err="1">
                <a:solidFill>
                  <a:schemeClr val="dk1"/>
                </a:solidFill>
                <a:latin typeface="Calibri"/>
                <a:ea typeface="Calibri"/>
                <a:cs typeface="Calibri"/>
                <a:sym typeface="Calibri"/>
              </a:rPr>
              <a:t>GoToHomePage</a:t>
            </a:r>
            <a:endParaRPr sz="1800" b="1" dirty="0">
              <a:solidFill>
                <a:schemeClr val="dk1"/>
              </a:solidFill>
              <a:latin typeface="Calibri"/>
              <a:ea typeface="Calibri"/>
              <a:cs typeface="Calibri"/>
              <a:sym typeface="Calibri"/>
            </a:endParaRPr>
          </a:p>
        </p:txBody>
      </p:sp>
      <p:sp>
        <p:nvSpPr>
          <p:cNvPr id="10" name="Google Shape;150;p28">
            <a:extLst>
              <a:ext uri="{FF2B5EF4-FFF2-40B4-BE49-F238E27FC236}">
                <a16:creationId xmlns:a16="http://schemas.microsoft.com/office/drawing/2014/main" id="{73EE6BB5-21C4-4683-B3B0-09C55D769830}"/>
              </a:ext>
            </a:extLst>
          </p:cNvPr>
          <p:cNvSpPr/>
          <p:nvPr/>
        </p:nvSpPr>
        <p:spPr>
          <a:xfrm>
            <a:off x="4698180" y="1687613"/>
            <a:ext cx="1225542" cy="43572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err="1">
                <a:solidFill>
                  <a:schemeClr val="dk1"/>
                </a:solidFill>
                <a:latin typeface="Calibri"/>
                <a:ea typeface="Calibri"/>
                <a:cs typeface="Calibri"/>
                <a:sym typeface="Calibri"/>
              </a:rPr>
              <a:t>CategoryDAO</a:t>
            </a:r>
            <a:endParaRPr sz="1800" b="1" dirty="0">
              <a:solidFill>
                <a:schemeClr val="dk1"/>
              </a:solidFill>
              <a:latin typeface="Calibri"/>
              <a:ea typeface="Calibri"/>
              <a:cs typeface="Calibri"/>
              <a:sym typeface="Calibri"/>
            </a:endParaRPr>
          </a:p>
        </p:txBody>
      </p:sp>
      <p:sp>
        <p:nvSpPr>
          <p:cNvPr id="11" name="Google Shape;150;p28">
            <a:extLst>
              <a:ext uri="{FF2B5EF4-FFF2-40B4-BE49-F238E27FC236}">
                <a16:creationId xmlns:a16="http://schemas.microsoft.com/office/drawing/2014/main" id="{EB98541C-C53C-4EDC-9503-EFE8D3438E9F}"/>
              </a:ext>
            </a:extLst>
          </p:cNvPr>
          <p:cNvSpPr/>
          <p:nvPr/>
        </p:nvSpPr>
        <p:spPr>
          <a:xfrm>
            <a:off x="6593241" y="1690688"/>
            <a:ext cx="1225542" cy="43572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err="1">
                <a:solidFill>
                  <a:schemeClr val="dk1"/>
                </a:solidFill>
                <a:latin typeface="Calibri"/>
                <a:ea typeface="Calibri"/>
                <a:cs typeface="Calibri"/>
                <a:sym typeface="Calibri"/>
              </a:rPr>
              <a:t>ctx</a:t>
            </a:r>
            <a:endParaRPr sz="1800" b="1" dirty="0">
              <a:solidFill>
                <a:schemeClr val="dk1"/>
              </a:solidFill>
              <a:latin typeface="Calibri"/>
              <a:ea typeface="Calibri"/>
              <a:cs typeface="Calibri"/>
              <a:sym typeface="Calibri"/>
            </a:endParaRPr>
          </a:p>
        </p:txBody>
      </p:sp>
      <p:sp>
        <p:nvSpPr>
          <p:cNvPr id="12" name="Google Shape;150;p28">
            <a:extLst>
              <a:ext uri="{FF2B5EF4-FFF2-40B4-BE49-F238E27FC236}">
                <a16:creationId xmlns:a16="http://schemas.microsoft.com/office/drawing/2014/main" id="{43BE246C-659F-4719-901C-7552401994FB}"/>
              </a:ext>
            </a:extLst>
          </p:cNvPr>
          <p:cNvSpPr/>
          <p:nvPr/>
        </p:nvSpPr>
        <p:spPr>
          <a:xfrm>
            <a:off x="8388231" y="1681462"/>
            <a:ext cx="1366898" cy="43572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err="1">
                <a:solidFill>
                  <a:schemeClr val="dk1"/>
                </a:solidFill>
                <a:latin typeface="Calibri"/>
                <a:ea typeface="Calibri"/>
                <a:cs typeface="Calibri"/>
                <a:sym typeface="Calibri"/>
              </a:rPr>
              <a:t>TemplateEngine</a:t>
            </a:r>
            <a:endParaRPr sz="1800" b="1" dirty="0">
              <a:solidFill>
                <a:schemeClr val="dk1"/>
              </a:solidFill>
              <a:latin typeface="Calibri"/>
              <a:ea typeface="Calibri"/>
              <a:cs typeface="Calibri"/>
              <a:sym typeface="Calibri"/>
            </a:endParaRPr>
          </a:p>
        </p:txBody>
      </p:sp>
      <p:cxnSp>
        <p:nvCxnSpPr>
          <p:cNvPr id="16" name="Straight Connector 15">
            <a:extLst>
              <a:ext uri="{FF2B5EF4-FFF2-40B4-BE49-F238E27FC236}">
                <a16:creationId xmlns:a16="http://schemas.microsoft.com/office/drawing/2014/main" id="{D078D484-D4E0-4D02-9699-C628CF1C523B}"/>
              </a:ext>
            </a:extLst>
          </p:cNvPr>
          <p:cNvCxnSpPr>
            <a:cxnSpLocks/>
            <a:stCxn id="9" idx="2"/>
          </p:cNvCxnSpPr>
          <p:nvPr/>
        </p:nvCxnSpPr>
        <p:spPr>
          <a:xfrm flipH="1">
            <a:off x="2023911" y="2117188"/>
            <a:ext cx="72886" cy="4062351"/>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0CAB5FA-1945-412A-8CF3-C70D52301EA8}"/>
              </a:ext>
            </a:extLst>
          </p:cNvPr>
          <p:cNvCxnSpPr/>
          <p:nvPr/>
        </p:nvCxnSpPr>
        <p:spPr>
          <a:xfrm>
            <a:off x="5301154" y="2123339"/>
            <a:ext cx="0" cy="4062351"/>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BA572DB-2F5B-4072-B667-CB7133DD8A48}"/>
              </a:ext>
            </a:extLst>
          </p:cNvPr>
          <p:cNvCxnSpPr/>
          <p:nvPr/>
        </p:nvCxnSpPr>
        <p:spPr>
          <a:xfrm>
            <a:off x="7186417" y="2120264"/>
            <a:ext cx="0" cy="4062351"/>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917F9A53-C4C8-49E8-8D6C-AAB75AFCC20F}"/>
              </a:ext>
            </a:extLst>
          </p:cNvPr>
          <p:cNvCxnSpPr/>
          <p:nvPr/>
        </p:nvCxnSpPr>
        <p:spPr>
          <a:xfrm>
            <a:off x="9071680" y="2117189"/>
            <a:ext cx="0" cy="4062351"/>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sp>
        <p:nvSpPr>
          <p:cNvPr id="21" name="Google Shape;150;p28">
            <a:extLst>
              <a:ext uri="{FF2B5EF4-FFF2-40B4-BE49-F238E27FC236}">
                <a16:creationId xmlns:a16="http://schemas.microsoft.com/office/drawing/2014/main" id="{319D0938-1852-4D67-A74D-3DF3102181D4}"/>
              </a:ext>
            </a:extLst>
          </p:cNvPr>
          <p:cNvSpPr/>
          <p:nvPr/>
        </p:nvSpPr>
        <p:spPr>
          <a:xfrm rot="16200000">
            <a:off x="275127" y="4035280"/>
            <a:ext cx="3631094" cy="244619"/>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sp>
        <p:nvSpPr>
          <p:cNvPr id="22" name="Google Shape;150;p28">
            <a:extLst>
              <a:ext uri="{FF2B5EF4-FFF2-40B4-BE49-F238E27FC236}">
                <a16:creationId xmlns:a16="http://schemas.microsoft.com/office/drawing/2014/main" id="{7D4B28FE-2478-4C0C-9A61-6AB7E093FB6D}"/>
              </a:ext>
            </a:extLst>
          </p:cNvPr>
          <p:cNvSpPr/>
          <p:nvPr/>
        </p:nvSpPr>
        <p:spPr>
          <a:xfrm rot="16200000">
            <a:off x="4754146" y="2776539"/>
            <a:ext cx="1086957" cy="21796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cxnSp>
        <p:nvCxnSpPr>
          <p:cNvPr id="24" name="Straight Arrow Connector 23">
            <a:extLst>
              <a:ext uri="{FF2B5EF4-FFF2-40B4-BE49-F238E27FC236}">
                <a16:creationId xmlns:a16="http://schemas.microsoft.com/office/drawing/2014/main" id="{ECB0A4D1-ADAC-4F44-A045-82FA68212C8D}"/>
              </a:ext>
            </a:extLst>
          </p:cNvPr>
          <p:cNvCxnSpPr>
            <a:cxnSpLocks/>
          </p:cNvCxnSpPr>
          <p:nvPr/>
        </p:nvCxnSpPr>
        <p:spPr>
          <a:xfrm flipV="1">
            <a:off x="2212984" y="2609073"/>
            <a:ext cx="2975657" cy="2811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F99125D5-834D-4BAB-B53C-F650A26567B2}"/>
              </a:ext>
            </a:extLst>
          </p:cNvPr>
          <p:cNvCxnSpPr>
            <a:cxnSpLocks/>
          </p:cNvCxnSpPr>
          <p:nvPr/>
        </p:nvCxnSpPr>
        <p:spPr>
          <a:xfrm>
            <a:off x="2212983" y="2966695"/>
            <a:ext cx="2970247"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88993AE2-815B-4BDC-A1B7-2EFABD6D0E26}"/>
              </a:ext>
            </a:extLst>
          </p:cNvPr>
          <p:cNvCxnSpPr>
            <a:cxnSpLocks/>
          </p:cNvCxnSpPr>
          <p:nvPr/>
        </p:nvCxnSpPr>
        <p:spPr>
          <a:xfrm flipH="1">
            <a:off x="2212983" y="3286541"/>
            <a:ext cx="2970247"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7" name="Google Shape;150;p28">
            <a:extLst>
              <a:ext uri="{FF2B5EF4-FFF2-40B4-BE49-F238E27FC236}">
                <a16:creationId xmlns:a16="http://schemas.microsoft.com/office/drawing/2014/main" id="{C1EC9D3A-451E-4DAF-A17E-2AC064207E02}"/>
              </a:ext>
            </a:extLst>
          </p:cNvPr>
          <p:cNvSpPr/>
          <p:nvPr/>
        </p:nvSpPr>
        <p:spPr>
          <a:xfrm rot="16200000">
            <a:off x="6889834" y="4292016"/>
            <a:ext cx="629691" cy="214435"/>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cxnSp>
        <p:nvCxnSpPr>
          <p:cNvPr id="28" name="Straight Arrow Connector 27">
            <a:extLst>
              <a:ext uri="{FF2B5EF4-FFF2-40B4-BE49-F238E27FC236}">
                <a16:creationId xmlns:a16="http://schemas.microsoft.com/office/drawing/2014/main" id="{BF780E37-4D24-4CBF-82BE-D0334EA67E3C}"/>
              </a:ext>
            </a:extLst>
          </p:cNvPr>
          <p:cNvCxnSpPr>
            <a:cxnSpLocks/>
            <a:endCxn id="27" idx="0"/>
          </p:cNvCxnSpPr>
          <p:nvPr/>
        </p:nvCxnSpPr>
        <p:spPr>
          <a:xfrm flipV="1">
            <a:off x="2212984" y="4399233"/>
            <a:ext cx="4884478" cy="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0" name="Google Shape;150;p28">
            <a:extLst>
              <a:ext uri="{FF2B5EF4-FFF2-40B4-BE49-F238E27FC236}">
                <a16:creationId xmlns:a16="http://schemas.microsoft.com/office/drawing/2014/main" id="{1C8886CD-E87B-4124-A71A-A6972D699335}"/>
              </a:ext>
            </a:extLst>
          </p:cNvPr>
          <p:cNvSpPr/>
          <p:nvPr/>
        </p:nvSpPr>
        <p:spPr>
          <a:xfrm rot="16200000">
            <a:off x="8758599" y="5162429"/>
            <a:ext cx="629691" cy="214435"/>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cxnSp>
        <p:nvCxnSpPr>
          <p:cNvPr id="31" name="Straight Arrow Connector 30">
            <a:extLst>
              <a:ext uri="{FF2B5EF4-FFF2-40B4-BE49-F238E27FC236}">
                <a16:creationId xmlns:a16="http://schemas.microsoft.com/office/drawing/2014/main" id="{8CC1888A-5495-4A00-954B-3857F624509F}"/>
              </a:ext>
            </a:extLst>
          </p:cNvPr>
          <p:cNvCxnSpPr>
            <a:cxnSpLocks/>
          </p:cNvCxnSpPr>
          <p:nvPr/>
        </p:nvCxnSpPr>
        <p:spPr>
          <a:xfrm>
            <a:off x="2212984" y="5327659"/>
            <a:ext cx="6753243"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887CE727-3AF7-43FE-9790-9E94D1836190}"/>
              </a:ext>
            </a:extLst>
          </p:cNvPr>
          <p:cNvCxnSpPr>
            <a:cxnSpLocks/>
          </p:cNvCxnSpPr>
          <p:nvPr/>
        </p:nvCxnSpPr>
        <p:spPr>
          <a:xfrm>
            <a:off x="781879" y="2637184"/>
            <a:ext cx="1186485"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9" name="Google Shape;225;p34">
            <a:extLst>
              <a:ext uri="{FF2B5EF4-FFF2-40B4-BE49-F238E27FC236}">
                <a16:creationId xmlns:a16="http://schemas.microsoft.com/office/drawing/2014/main" id="{8AB10819-69C5-40F0-851A-501B6F007A27}"/>
              </a:ext>
            </a:extLst>
          </p:cNvPr>
          <p:cNvSpPr txBox="1"/>
          <p:nvPr/>
        </p:nvSpPr>
        <p:spPr>
          <a:xfrm>
            <a:off x="2212983" y="2334580"/>
            <a:ext cx="1466658" cy="26668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a:solidFill>
                  <a:schemeClr val="dk1"/>
                </a:solidFill>
                <a:latin typeface="Calibri"/>
                <a:ea typeface="Calibri"/>
                <a:cs typeface="Calibri"/>
                <a:sym typeface="Calibri"/>
              </a:rPr>
              <a:t>new </a:t>
            </a:r>
            <a:r>
              <a:rPr lang="es-419" sz="1200" dirty="0" err="1">
                <a:solidFill>
                  <a:schemeClr val="dk1"/>
                </a:solidFill>
                <a:latin typeface="Calibri"/>
                <a:ea typeface="Calibri"/>
                <a:cs typeface="Calibri"/>
                <a:sym typeface="Calibri"/>
              </a:rPr>
              <a:t>CategoryDAO</a:t>
            </a:r>
            <a:r>
              <a:rPr lang="es-419" sz="1200" dirty="0">
                <a:solidFill>
                  <a:schemeClr val="dk1"/>
                </a:solidFill>
                <a:latin typeface="Calibri"/>
                <a:ea typeface="Calibri"/>
                <a:cs typeface="Calibri"/>
                <a:sym typeface="Calibri"/>
              </a:rPr>
              <a:t>()</a:t>
            </a:r>
            <a:endParaRPr sz="1200" dirty="0">
              <a:solidFill>
                <a:schemeClr val="dk1"/>
              </a:solidFill>
              <a:latin typeface="Calibri"/>
              <a:ea typeface="Calibri"/>
              <a:cs typeface="Calibri"/>
              <a:sym typeface="Calibri"/>
            </a:endParaRPr>
          </a:p>
        </p:txBody>
      </p:sp>
      <p:sp>
        <p:nvSpPr>
          <p:cNvPr id="40" name="Google Shape;225;p34">
            <a:extLst>
              <a:ext uri="{FF2B5EF4-FFF2-40B4-BE49-F238E27FC236}">
                <a16:creationId xmlns:a16="http://schemas.microsoft.com/office/drawing/2014/main" id="{1565DB43-F63C-46AF-9BE4-60B9CCF9A8CA}"/>
              </a:ext>
            </a:extLst>
          </p:cNvPr>
          <p:cNvSpPr txBox="1"/>
          <p:nvPr/>
        </p:nvSpPr>
        <p:spPr>
          <a:xfrm>
            <a:off x="2212983" y="2681636"/>
            <a:ext cx="1722579" cy="255062"/>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latin typeface="Calibri"/>
                <a:ea typeface="Calibri"/>
                <a:cs typeface="Calibri"/>
                <a:sym typeface="Calibri"/>
              </a:rPr>
              <a:t>findAllCategories</a:t>
            </a:r>
            <a:r>
              <a:rPr lang="es-419" sz="1200" dirty="0">
                <a:latin typeface="Calibri"/>
                <a:ea typeface="Calibri"/>
                <a:cs typeface="Calibri"/>
                <a:sym typeface="Calibri"/>
              </a:rPr>
              <a:t>()</a:t>
            </a:r>
            <a:endParaRPr sz="1200" dirty="0">
              <a:latin typeface="Calibri"/>
              <a:ea typeface="Calibri"/>
              <a:cs typeface="Calibri"/>
              <a:sym typeface="Calibri"/>
            </a:endParaRPr>
          </a:p>
        </p:txBody>
      </p:sp>
      <p:sp>
        <p:nvSpPr>
          <p:cNvPr id="41" name="Google Shape;225;p34">
            <a:extLst>
              <a:ext uri="{FF2B5EF4-FFF2-40B4-BE49-F238E27FC236}">
                <a16:creationId xmlns:a16="http://schemas.microsoft.com/office/drawing/2014/main" id="{7784622E-6A56-4D3B-A7B1-540D28188EBC}"/>
              </a:ext>
            </a:extLst>
          </p:cNvPr>
          <p:cNvSpPr txBox="1"/>
          <p:nvPr/>
        </p:nvSpPr>
        <p:spPr>
          <a:xfrm>
            <a:off x="4305612" y="2996693"/>
            <a:ext cx="1242766" cy="288364"/>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solidFill>
                  <a:schemeClr val="dk1"/>
                </a:solidFill>
                <a:latin typeface="Calibri"/>
                <a:ea typeface="Calibri"/>
                <a:cs typeface="Calibri"/>
                <a:sym typeface="Calibri"/>
              </a:rPr>
              <a:t>categories</a:t>
            </a:r>
            <a:endParaRPr sz="1200" dirty="0">
              <a:solidFill>
                <a:schemeClr val="dk1"/>
              </a:solidFill>
              <a:latin typeface="Calibri"/>
              <a:ea typeface="Calibri"/>
              <a:cs typeface="Calibri"/>
              <a:sym typeface="Calibri"/>
            </a:endParaRPr>
          </a:p>
        </p:txBody>
      </p:sp>
      <p:sp>
        <p:nvSpPr>
          <p:cNvPr id="42" name="Google Shape;225;p34">
            <a:extLst>
              <a:ext uri="{FF2B5EF4-FFF2-40B4-BE49-F238E27FC236}">
                <a16:creationId xmlns:a16="http://schemas.microsoft.com/office/drawing/2014/main" id="{DB4A59CF-B885-4504-AE09-14A6AEECADD5}"/>
              </a:ext>
            </a:extLst>
          </p:cNvPr>
          <p:cNvSpPr txBox="1"/>
          <p:nvPr/>
        </p:nvSpPr>
        <p:spPr>
          <a:xfrm>
            <a:off x="704647" y="2351020"/>
            <a:ext cx="759578" cy="266855"/>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solidFill>
                  <a:schemeClr val="dk1"/>
                </a:solidFill>
                <a:latin typeface="Calibri"/>
                <a:ea typeface="Calibri"/>
                <a:cs typeface="Calibri"/>
                <a:sym typeface="Calibri"/>
              </a:rPr>
              <a:t>redirect</a:t>
            </a:r>
            <a:endParaRPr sz="1200" dirty="0">
              <a:solidFill>
                <a:schemeClr val="dk1"/>
              </a:solidFill>
              <a:latin typeface="Calibri"/>
              <a:ea typeface="Calibri"/>
              <a:cs typeface="Calibri"/>
              <a:sym typeface="Calibri"/>
            </a:endParaRPr>
          </a:p>
        </p:txBody>
      </p:sp>
      <p:sp>
        <p:nvSpPr>
          <p:cNvPr id="45" name="Google Shape;225;p34">
            <a:extLst>
              <a:ext uri="{FF2B5EF4-FFF2-40B4-BE49-F238E27FC236}">
                <a16:creationId xmlns:a16="http://schemas.microsoft.com/office/drawing/2014/main" id="{2B9BE278-4816-4412-9F19-50BDE682429A}"/>
              </a:ext>
            </a:extLst>
          </p:cNvPr>
          <p:cNvSpPr txBox="1"/>
          <p:nvPr/>
        </p:nvSpPr>
        <p:spPr>
          <a:xfrm>
            <a:off x="2198856" y="4109589"/>
            <a:ext cx="1919391" cy="243927"/>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solidFill>
                  <a:schemeClr val="dk1"/>
                </a:solidFill>
                <a:latin typeface="Calibri"/>
                <a:ea typeface="Calibri"/>
                <a:cs typeface="Calibri"/>
                <a:sym typeface="Calibri"/>
              </a:rPr>
              <a:t>setVariables</a:t>
            </a:r>
            <a:r>
              <a:rPr lang="es-419" sz="1200" dirty="0">
                <a:solidFill>
                  <a:schemeClr val="dk1"/>
                </a:solidFill>
                <a:latin typeface="Calibri"/>
                <a:ea typeface="Calibri"/>
                <a:cs typeface="Calibri"/>
                <a:sym typeface="Calibri"/>
              </a:rPr>
              <a:t>(</a:t>
            </a:r>
            <a:r>
              <a:rPr lang="es-419" sz="1200" dirty="0" err="1">
                <a:solidFill>
                  <a:schemeClr val="dk1"/>
                </a:solidFill>
                <a:latin typeface="Calibri"/>
                <a:ea typeface="Calibri"/>
                <a:cs typeface="Calibri"/>
                <a:sym typeface="Calibri"/>
              </a:rPr>
              <a:t>categories</a:t>
            </a:r>
            <a:r>
              <a:rPr lang="es-419" sz="1200" dirty="0">
                <a:solidFill>
                  <a:schemeClr val="dk1"/>
                </a:solidFill>
                <a:latin typeface="Calibri"/>
                <a:ea typeface="Calibri"/>
                <a:cs typeface="Calibri"/>
                <a:sym typeface="Calibri"/>
              </a:rPr>
              <a:t>)</a:t>
            </a:r>
            <a:endParaRPr sz="1200" dirty="0">
              <a:solidFill>
                <a:schemeClr val="dk1"/>
              </a:solidFill>
              <a:latin typeface="Calibri"/>
              <a:ea typeface="Calibri"/>
              <a:cs typeface="Calibri"/>
              <a:sym typeface="Calibri"/>
            </a:endParaRPr>
          </a:p>
        </p:txBody>
      </p:sp>
      <p:sp>
        <p:nvSpPr>
          <p:cNvPr id="46" name="Google Shape;225;p34">
            <a:extLst>
              <a:ext uri="{FF2B5EF4-FFF2-40B4-BE49-F238E27FC236}">
                <a16:creationId xmlns:a16="http://schemas.microsoft.com/office/drawing/2014/main" id="{62DA0441-643D-4DB8-AAB7-B1C53ED80031}"/>
              </a:ext>
            </a:extLst>
          </p:cNvPr>
          <p:cNvSpPr txBox="1"/>
          <p:nvPr/>
        </p:nvSpPr>
        <p:spPr>
          <a:xfrm>
            <a:off x="2214721" y="5009541"/>
            <a:ext cx="3733332" cy="260106"/>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solidFill>
                  <a:schemeClr val="dk1"/>
                </a:solidFill>
                <a:latin typeface="Calibri"/>
                <a:ea typeface="Calibri"/>
                <a:cs typeface="Calibri"/>
                <a:sym typeface="Calibri"/>
              </a:rPr>
              <a:t>process</a:t>
            </a:r>
            <a:r>
              <a:rPr lang="es-419" sz="1200" dirty="0">
                <a:solidFill>
                  <a:schemeClr val="dk1"/>
                </a:solidFill>
                <a:latin typeface="Calibri"/>
                <a:ea typeface="Calibri"/>
                <a:cs typeface="Calibri"/>
                <a:sym typeface="Calibri"/>
              </a:rPr>
              <a:t>(</a:t>
            </a:r>
            <a:r>
              <a:rPr lang="es-419" sz="1200" dirty="0" err="1">
                <a:solidFill>
                  <a:schemeClr val="dk1"/>
                </a:solidFill>
                <a:latin typeface="Calibri"/>
                <a:ea typeface="Calibri"/>
                <a:cs typeface="Calibri"/>
                <a:sym typeface="Calibri"/>
              </a:rPr>
              <a:t>ctx</a:t>
            </a:r>
            <a:r>
              <a:rPr lang="es-419" sz="1200" dirty="0">
                <a:solidFill>
                  <a:schemeClr val="dk1"/>
                </a:solidFill>
                <a:latin typeface="Calibri"/>
                <a:ea typeface="Calibri"/>
                <a:cs typeface="Calibri"/>
                <a:sym typeface="Calibri"/>
              </a:rPr>
              <a:t>, “homepage.html”)</a:t>
            </a:r>
            <a:endParaRPr sz="12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9677223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2338A-2EF4-4411-B47C-92408FD456FF}"/>
              </a:ext>
            </a:extLst>
          </p:cNvPr>
          <p:cNvSpPr>
            <a:spLocks noGrp="1"/>
          </p:cNvSpPr>
          <p:nvPr>
            <p:ph type="title"/>
          </p:nvPr>
        </p:nvSpPr>
        <p:spPr/>
        <p:txBody>
          <a:bodyPr/>
          <a:lstStyle/>
          <a:p>
            <a:r>
              <a:rPr lang="it-IT" dirty="0"/>
              <a:t>Event: create </a:t>
            </a:r>
            <a:r>
              <a:rPr lang="it-IT" dirty="0" err="1"/>
              <a:t>category</a:t>
            </a:r>
            <a:endParaRPr lang="it-IT" dirty="0"/>
          </a:p>
        </p:txBody>
      </p:sp>
      <p:sp>
        <p:nvSpPr>
          <p:cNvPr id="9" name="Google Shape;150;p28">
            <a:extLst>
              <a:ext uri="{FF2B5EF4-FFF2-40B4-BE49-F238E27FC236}">
                <a16:creationId xmlns:a16="http://schemas.microsoft.com/office/drawing/2014/main" id="{A13B6670-8F0E-4E0C-9BE4-47B521D96FE5}"/>
              </a:ext>
            </a:extLst>
          </p:cNvPr>
          <p:cNvSpPr/>
          <p:nvPr/>
        </p:nvSpPr>
        <p:spPr>
          <a:xfrm>
            <a:off x="1411139" y="1681462"/>
            <a:ext cx="1371315" cy="43572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err="1">
                <a:solidFill>
                  <a:schemeClr val="dk1"/>
                </a:solidFill>
                <a:latin typeface="Calibri"/>
                <a:ea typeface="Calibri"/>
                <a:cs typeface="Calibri"/>
                <a:sym typeface="Calibri"/>
              </a:rPr>
              <a:t>CreateCategory</a:t>
            </a:r>
            <a:endParaRPr sz="1800" b="1" dirty="0">
              <a:solidFill>
                <a:schemeClr val="dk1"/>
              </a:solidFill>
              <a:latin typeface="Calibri"/>
              <a:ea typeface="Calibri"/>
              <a:cs typeface="Calibri"/>
              <a:sym typeface="Calibri"/>
            </a:endParaRPr>
          </a:p>
        </p:txBody>
      </p:sp>
      <p:sp>
        <p:nvSpPr>
          <p:cNvPr id="10" name="Google Shape;150;p28">
            <a:extLst>
              <a:ext uri="{FF2B5EF4-FFF2-40B4-BE49-F238E27FC236}">
                <a16:creationId xmlns:a16="http://schemas.microsoft.com/office/drawing/2014/main" id="{73EE6BB5-21C4-4683-B3B0-09C55D769830}"/>
              </a:ext>
            </a:extLst>
          </p:cNvPr>
          <p:cNvSpPr/>
          <p:nvPr/>
        </p:nvSpPr>
        <p:spPr>
          <a:xfrm>
            <a:off x="4698180" y="1687613"/>
            <a:ext cx="1225542" cy="43572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err="1">
                <a:solidFill>
                  <a:schemeClr val="dk1"/>
                </a:solidFill>
                <a:latin typeface="Calibri"/>
                <a:ea typeface="Calibri"/>
                <a:cs typeface="Calibri"/>
                <a:sym typeface="Calibri"/>
              </a:rPr>
              <a:t>CategoryDAO</a:t>
            </a:r>
            <a:endParaRPr sz="1800" b="1" dirty="0">
              <a:solidFill>
                <a:schemeClr val="dk1"/>
              </a:solidFill>
              <a:latin typeface="Calibri"/>
              <a:ea typeface="Calibri"/>
              <a:cs typeface="Calibri"/>
              <a:sym typeface="Calibri"/>
            </a:endParaRPr>
          </a:p>
        </p:txBody>
      </p:sp>
      <p:sp>
        <p:nvSpPr>
          <p:cNvPr id="11" name="Google Shape;150;p28">
            <a:extLst>
              <a:ext uri="{FF2B5EF4-FFF2-40B4-BE49-F238E27FC236}">
                <a16:creationId xmlns:a16="http://schemas.microsoft.com/office/drawing/2014/main" id="{EB98541C-C53C-4EDC-9503-EFE8D3438E9F}"/>
              </a:ext>
            </a:extLst>
          </p:cNvPr>
          <p:cNvSpPr/>
          <p:nvPr/>
        </p:nvSpPr>
        <p:spPr>
          <a:xfrm>
            <a:off x="6593240" y="1690688"/>
            <a:ext cx="1366891" cy="43572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err="1">
                <a:solidFill>
                  <a:schemeClr val="dk1"/>
                </a:solidFill>
                <a:latin typeface="Calibri"/>
                <a:ea typeface="Calibri"/>
                <a:cs typeface="Calibri"/>
                <a:sym typeface="Calibri"/>
              </a:rPr>
              <a:t>GoToHomePage</a:t>
            </a:r>
            <a:endParaRPr sz="1800" b="1" dirty="0">
              <a:solidFill>
                <a:schemeClr val="dk1"/>
              </a:solidFill>
              <a:latin typeface="Calibri"/>
              <a:ea typeface="Calibri"/>
              <a:cs typeface="Calibri"/>
              <a:sym typeface="Calibri"/>
            </a:endParaRPr>
          </a:p>
        </p:txBody>
      </p:sp>
      <p:cxnSp>
        <p:nvCxnSpPr>
          <p:cNvPr id="17" name="Straight Connector 16">
            <a:extLst>
              <a:ext uri="{FF2B5EF4-FFF2-40B4-BE49-F238E27FC236}">
                <a16:creationId xmlns:a16="http://schemas.microsoft.com/office/drawing/2014/main" id="{60CAB5FA-1945-412A-8CF3-C70D52301EA8}"/>
              </a:ext>
            </a:extLst>
          </p:cNvPr>
          <p:cNvCxnSpPr>
            <a:cxnSpLocks/>
          </p:cNvCxnSpPr>
          <p:nvPr/>
        </p:nvCxnSpPr>
        <p:spPr>
          <a:xfrm>
            <a:off x="5301154" y="2123339"/>
            <a:ext cx="9797" cy="3228837"/>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sp>
        <p:nvSpPr>
          <p:cNvPr id="22" name="Google Shape;150;p28">
            <a:extLst>
              <a:ext uri="{FF2B5EF4-FFF2-40B4-BE49-F238E27FC236}">
                <a16:creationId xmlns:a16="http://schemas.microsoft.com/office/drawing/2014/main" id="{7D4B28FE-2478-4C0C-9A61-6AB7E093FB6D}"/>
              </a:ext>
            </a:extLst>
          </p:cNvPr>
          <p:cNvSpPr/>
          <p:nvPr/>
        </p:nvSpPr>
        <p:spPr>
          <a:xfrm rot="16200000">
            <a:off x="4754146" y="2776539"/>
            <a:ext cx="1086957" cy="21796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cxnSp>
        <p:nvCxnSpPr>
          <p:cNvPr id="24" name="Straight Arrow Connector 23">
            <a:extLst>
              <a:ext uri="{FF2B5EF4-FFF2-40B4-BE49-F238E27FC236}">
                <a16:creationId xmlns:a16="http://schemas.microsoft.com/office/drawing/2014/main" id="{ECB0A4D1-ADAC-4F44-A045-82FA68212C8D}"/>
              </a:ext>
            </a:extLst>
          </p:cNvPr>
          <p:cNvCxnSpPr>
            <a:cxnSpLocks/>
          </p:cNvCxnSpPr>
          <p:nvPr/>
        </p:nvCxnSpPr>
        <p:spPr>
          <a:xfrm flipV="1">
            <a:off x="2212984" y="2609073"/>
            <a:ext cx="2975657" cy="2811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F99125D5-834D-4BAB-B53C-F650A26567B2}"/>
              </a:ext>
            </a:extLst>
          </p:cNvPr>
          <p:cNvCxnSpPr>
            <a:cxnSpLocks/>
          </p:cNvCxnSpPr>
          <p:nvPr/>
        </p:nvCxnSpPr>
        <p:spPr>
          <a:xfrm>
            <a:off x="2212983" y="2966695"/>
            <a:ext cx="2970247"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BF780E37-4D24-4CBF-82BE-D0334EA67E3C}"/>
              </a:ext>
            </a:extLst>
          </p:cNvPr>
          <p:cNvCxnSpPr>
            <a:cxnSpLocks/>
            <a:endCxn id="27" idx="0"/>
          </p:cNvCxnSpPr>
          <p:nvPr/>
        </p:nvCxnSpPr>
        <p:spPr>
          <a:xfrm flipV="1">
            <a:off x="2198856" y="4017761"/>
            <a:ext cx="4970015" cy="634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887CE727-3AF7-43FE-9790-9E94D1836190}"/>
              </a:ext>
            </a:extLst>
          </p:cNvPr>
          <p:cNvCxnSpPr>
            <a:cxnSpLocks/>
          </p:cNvCxnSpPr>
          <p:nvPr/>
        </p:nvCxnSpPr>
        <p:spPr>
          <a:xfrm>
            <a:off x="781879" y="2637184"/>
            <a:ext cx="1186485"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9" name="Google Shape;225;p34">
            <a:extLst>
              <a:ext uri="{FF2B5EF4-FFF2-40B4-BE49-F238E27FC236}">
                <a16:creationId xmlns:a16="http://schemas.microsoft.com/office/drawing/2014/main" id="{8AB10819-69C5-40F0-851A-501B6F007A27}"/>
              </a:ext>
            </a:extLst>
          </p:cNvPr>
          <p:cNvSpPr txBox="1"/>
          <p:nvPr/>
        </p:nvSpPr>
        <p:spPr>
          <a:xfrm>
            <a:off x="2212983" y="2334580"/>
            <a:ext cx="1466658" cy="26668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a:solidFill>
                  <a:schemeClr val="dk1"/>
                </a:solidFill>
                <a:latin typeface="Calibri"/>
                <a:ea typeface="Calibri"/>
                <a:cs typeface="Calibri"/>
                <a:sym typeface="Calibri"/>
              </a:rPr>
              <a:t>new </a:t>
            </a:r>
            <a:r>
              <a:rPr lang="es-419" sz="1200" dirty="0" err="1">
                <a:solidFill>
                  <a:schemeClr val="dk1"/>
                </a:solidFill>
                <a:latin typeface="Calibri"/>
                <a:ea typeface="Calibri"/>
                <a:cs typeface="Calibri"/>
                <a:sym typeface="Calibri"/>
              </a:rPr>
              <a:t>CategoryDAO</a:t>
            </a:r>
            <a:r>
              <a:rPr lang="es-419" sz="1200" dirty="0">
                <a:solidFill>
                  <a:schemeClr val="dk1"/>
                </a:solidFill>
                <a:latin typeface="Calibri"/>
                <a:ea typeface="Calibri"/>
                <a:cs typeface="Calibri"/>
                <a:sym typeface="Calibri"/>
              </a:rPr>
              <a:t> ()</a:t>
            </a:r>
            <a:endParaRPr sz="1200" dirty="0">
              <a:solidFill>
                <a:schemeClr val="dk1"/>
              </a:solidFill>
              <a:latin typeface="Calibri"/>
              <a:ea typeface="Calibri"/>
              <a:cs typeface="Calibri"/>
              <a:sym typeface="Calibri"/>
            </a:endParaRPr>
          </a:p>
        </p:txBody>
      </p:sp>
      <p:sp>
        <p:nvSpPr>
          <p:cNvPr id="40" name="Google Shape;225;p34">
            <a:extLst>
              <a:ext uri="{FF2B5EF4-FFF2-40B4-BE49-F238E27FC236}">
                <a16:creationId xmlns:a16="http://schemas.microsoft.com/office/drawing/2014/main" id="{1565DB43-F63C-46AF-9BE4-60B9CCF9A8CA}"/>
              </a:ext>
            </a:extLst>
          </p:cNvPr>
          <p:cNvSpPr txBox="1"/>
          <p:nvPr/>
        </p:nvSpPr>
        <p:spPr>
          <a:xfrm>
            <a:off x="2212983" y="2681636"/>
            <a:ext cx="2402514" cy="194464"/>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latin typeface="Calibri"/>
                <a:ea typeface="Calibri"/>
                <a:cs typeface="Calibri"/>
                <a:sym typeface="Calibri"/>
              </a:rPr>
              <a:t>createCategory</a:t>
            </a:r>
            <a:r>
              <a:rPr lang="es-419" sz="1200" dirty="0">
                <a:latin typeface="Calibri"/>
                <a:ea typeface="Calibri"/>
                <a:cs typeface="Calibri"/>
                <a:sym typeface="Calibri"/>
              </a:rPr>
              <a:t>(</a:t>
            </a:r>
            <a:r>
              <a:rPr lang="es-419" sz="1200" dirty="0" err="1">
                <a:latin typeface="Calibri"/>
                <a:ea typeface="Calibri"/>
                <a:cs typeface="Calibri"/>
                <a:sym typeface="Calibri"/>
              </a:rPr>
              <a:t>name</a:t>
            </a:r>
            <a:r>
              <a:rPr lang="es-419" sz="1200" dirty="0">
                <a:latin typeface="Calibri"/>
                <a:ea typeface="Calibri"/>
                <a:cs typeface="Calibri"/>
                <a:sym typeface="Calibri"/>
              </a:rPr>
              <a:t>, </a:t>
            </a:r>
            <a:r>
              <a:rPr lang="es-419" sz="1200" dirty="0" err="1">
                <a:latin typeface="Calibri"/>
                <a:ea typeface="Calibri"/>
                <a:cs typeface="Calibri"/>
                <a:sym typeface="Calibri"/>
              </a:rPr>
              <a:t>fatherId</a:t>
            </a:r>
            <a:r>
              <a:rPr lang="es-419" sz="1200" dirty="0">
                <a:latin typeface="Calibri"/>
                <a:ea typeface="Calibri"/>
                <a:cs typeface="Calibri"/>
                <a:sym typeface="Calibri"/>
              </a:rPr>
              <a:t>)</a:t>
            </a:r>
            <a:endParaRPr sz="1200" dirty="0">
              <a:latin typeface="Calibri"/>
              <a:ea typeface="Calibri"/>
              <a:cs typeface="Calibri"/>
              <a:sym typeface="Calibri"/>
            </a:endParaRPr>
          </a:p>
        </p:txBody>
      </p:sp>
      <p:sp>
        <p:nvSpPr>
          <p:cNvPr id="42" name="Google Shape;225;p34">
            <a:extLst>
              <a:ext uri="{FF2B5EF4-FFF2-40B4-BE49-F238E27FC236}">
                <a16:creationId xmlns:a16="http://schemas.microsoft.com/office/drawing/2014/main" id="{DB4A59CF-B885-4504-AE09-14A6AEECADD5}"/>
              </a:ext>
            </a:extLst>
          </p:cNvPr>
          <p:cNvSpPr txBox="1"/>
          <p:nvPr/>
        </p:nvSpPr>
        <p:spPr>
          <a:xfrm>
            <a:off x="704647" y="2351020"/>
            <a:ext cx="759578" cy="266855"/>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solidFill>
                  <a:schemeClr val="dk1"/>
                </a:solidFill>
                <a:latin typeface="Calibri"/>
                <a:ea typeface="Calibri"/>
                <a:cs typeface="Calibri"/>
                <a:sym typeface="Calibri"/>
              </a:rPr>
              <a:t>doPOST</a:t>
            </a:r>
            <a:endParaRPr sz="1200" dirty="0">
              <a:solidFill>
                <a:schemeClr val="dk1"/>
              </a:solidFill>
              <a:latin typeface="Calibri"/>
              <a:ea typeface="Calibri"/>
              <a:cs typeface="Calibri"/>
              <a:sym typeface="Calibri"/>
            </a:endParaRPr>
          </a:p>
        </p:txBody>
      </p:sp>
      <p:sp>
        <p:nvSpPr>
          <p:cNvPr id="45" name="Google Shape;225;p34">
            <a:extLst>
              <a:ext uri="{FF2B5EF4-FFF2-40B4-BE49-F238E27FC236}">
                <a16:creationId xmlns:a16="http://schemas.microsoft.com/office/drawing/2014/main" id="{2B9BE278-4816-4412-9F19-50BDE682429A}"/>
              </a:ext>
            </a:extLst>
          </p:cNvPr>
          <p:cNvSpPr txBox="1"/>
          <p:nvPr/>
        </p:nvSpPr>
        <p:spPr>
          <a:xfrm>
            <a:off x="2241879" y="3730728"/>
            <a:ext cx="1919391" cy="243927"/>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419" sz="1200" dirty="0" err="1">
                <a:solidFill>
                  <a:schemeClr val="dk1"/>
                </a:solidFill>
                <a:latin typeface="Calibri"/>
                <a:ea typeface="Calibri"/>
                <a:cs typeface="Calibri"/>
                <a:sym typeface="Calibri"/>
              </a:rPr>
              <a:t>redirect</a:t>
            </a:r>
            <a:endParaRPr sz="1200" dirty="0">
              <a:solidFill>
                <a:schemeClr val="dk1"/>
              </a:solidFill>
              <a:latin typeface="Calibri"/>
              <a:ea typeface="Calibri"/>
              <a:cs typeface="Calibri"/>
              <a:sym typeface="Calibri"/>
            </a:endParaRPr>
          </a:p>
        </p:txBody>
      </p:sp>
      <p:sp>
        <p:nvSpPr>
          <p:cNvPr id="29" name="Google Shape;225;p34">
            <a:extLst>
              <a:ext uri="{FF2B5EF4-FFF2-40B4-BE49-F238E27FC236}">
                <a16:creationId xmlns:a16="http://schemas.microsoft.com/office/drawing/2014/main" id="{F5D51EFD-8982-4C2C-8143-42CFEA51F08A}"/>
              </a:ext>
            </a:extLst>
          </p:cNvPr>
          <p:cNvSpPr txBox="1"/>
          <p:nvPr/>
        </p:nvSpPr>
        <p:spPr>
          <a:xfrm>
            <a:off x="327719" y="3041463"/>
            <a:ext cx="1498875" cy="1068126"/>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400" dirty="0">
                <a:solidFill>
                  <a:schemeClr val="dk1"/>
                </a:solidFill>
                <a:latin typeface="Calibri"/>
                <a:ea typeface="Calibri"/>
                <a:cs typeface="Calibri"/>
                <a:sym typeface="Calibri"/>
              </a:rPr>
              <a:t>POST</a:t>
            </a:r>
          </a:p>
          <a:p>
            <a:pPr marL="0" marR="0" lvl="0" indent="0" rtl="0">
              <a:spcBef>
                <a:spcPts val="0"/>
              </a:spcBef>
              <a:spcAft>
                <a:spcPts val="0"/>
              </a:spcAft>
              <a:buNone/>
            </a:pPr>
            <a:r>
              <a:rPr lang="es-419" sz="1400" dirty="0">
                <a:solidFill>
                  <a:schemeClr val="dk1"/>
                </a:solidFill>
                <a:latin typeface="Calibri"/>
                <a:ea typeface="Calibri"/>
                <a:cs typeface="Calibri"/>
                <a:sym typeface="Calibri"/>
              </a:rPr>
              <a:t>/</a:t>
            </a:r>
            <a:r>
              <a:rPr lang="es-419" sz="1400" dirty="0" err="1">
                <a:solidFill>
                  <a:schemeClr val="dk1"/>
                </a:solidFill>
                <a:latin typeface="Calibri"/>
                <a:ea typeface="Calibri"/>
                <a:cs typeface="Calibri"/>
                <a:sym typeface="Calibri"/>
              </a:rPr>
              <a:t>createCategory</a:t>
            </a:r>
            <a:endParaRPr lang="es-419" sz="1400" dirty="0">
              <a:solidFill>
                <a:schemeClr val="dk1"/>
              </a:solidFill>
              <a:latin typeface="Calibri"/>
              <a:ea typeface="Calibri"/>
              <a:cs typeface="Calibri"/>
              <a:sym typeface="Calibri"/>
            </a:endParaRPr>
          </a:p>
          <a:p>
            <a:pPr marL="0" marR="0" lvl="0" indent="0" rtl="0">
              <a:spcBef>
                <a:spcPts val="0"/>
              </a:spcBef>
              <a:spcAft>
                <a:spcPts val="0"/>
              </a:spcAft>
              <a:buNone/>
            </a:pPr>
            <a:r>
              <a:rPr lang="es-419" sz="1400" dirty="0" err="1">
                <a:solidFill>
                  <a:schemeClr val="dk1"/>
                </a:solidFill>
                <a:latin typeface="Calibri"/>
                <a:ea typeface="Calibri"/>
                <a:cs typeface="Calibri"/>
                <a:sym typeface="Calibri"/>
              </a:rPr>
              <a:t>name</a:t>
            </a:r>
            <a:endParaRPr lang="es-419" sz="1400" dirty="0">
              <a:solidFill>
                <a:schemeClr val="dk1"/>
              </a:solidFill>
              <a:latin typeface="Calibri"/>
              <a:ea typeface="Calibri"/>
              <a:cs typeface="Calibri"/>
              <a:sym typeface="Calibri"/>
            </a:endParaRPr>
          </a:p>
          <a:p>
            <a:pPr marL="0" marR="0" lvl="0" indent="0" rtl="0">
              <a:spcBef>
                <a:spcPts val="0"/>
              </a:spcBef>
              <a:spcAft>
                <a:spcPts val="0"/>
              </a:spcAft>
              <a:buNone/>
            </a:pPr>
            <a:r>
              <a:rPr lang="es-419" sz="1400" dirty="0" err="1">
                <a:solidFill>
                  <a:schemeClr val="dk1"/>
                </a:solidFill>
                <a:latin typeface="Calibri"/>
                <a:ea typeface="Calibri"/>
                <a:cs typeface="Calibri"/>
                <a:sym typeface="Calibri"/>
              </a:rPr>
              <a:t>fatherId</a:t>
            </a:r>
            <a:endParaRPr lang="es-419" sz="1400" dirty="0">
              <a:solidFill>
                <a:schemeClr val="dk1"/>
              </a:solidFill>
              <a:latin typeface="Calibri"/>
              <a:ea typeface="Calibri"/>
              <a:cs typeface="Calibri"/>
              <a:sym typeface="Calibri"/>
            </a:endParaRPr>
          </a:p>
        </p:txBody>
      </p:sp>
      <p:sp>
        <p:nvSpPr>
          <p:cNvPr id="32" name="Google Shape;225;p34">
            <a:extLst>
              <a:ext uri="{FF2B5EF4-FFF2-40B4-BE49-F238E27FC236}">
                <a16:creationId xmlns:a16="http://schemas.microsoft.com/office/drawing/2014/main" id="{B83696E3-8A77-462A-833B-B5EC3FDA4D56}"/>
              </a:ext>
            </a:extLst>
          </p:cNvPr>
          <p:cNvSpPr txBox="1"/>
          <p:nvPr/>
        </p:nvSpPr>
        <p:spPr>
          <a:xfrm>
            <a:off x="330404" y="4348041"/>
            <a:ext cx="1496190" cy="423464"/>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400" dirty="0" err="1">
                <a:solidFill>
                  <a:schemeClr val="dk1"/>
                </a:solidFill>
                <a:latin typeface="Calibri"/>
                <a:ea typeface="Calibri"/>
                <a:cs typeface="Calibri"/>
                <a:sym typeface="Calibri"/>
              </a:rPr>
              <a:t>From</a:t>
            </a:r>
            <a:r>
              <a:rPr lang="es-419" sz="1400" dirty="0">
                <a:solidFill>
                  <a:schemeClr val="dk1"/>
                </a:solidFill>
                <a:latin typeface="Calibri"/>
                <a:ea typeface="Calibri"/>
                <a:cs typeface="Calibri"/>
                <a:sym typeface="Calibri"/>
              </a:rPr>
              <a:t>:</a:t>
            </a:r>
          </a:p>
          <a:p>
            <a:pPr marL="0" marR="0" lvl="0" indent="0" rtl="0">
              <a:spcBef>
                <a:spcPts val="0"/>
              </a:spcBef>
              <a:spcAft>
                <a:spcPts val="0"/>
              </a:spcAft>
              <a:buNone/>
            </a:pPr>
            <a:r>
              <a:rPr lang="it-IT" sz="1400" dirty="0">
                <a:solidFill>
                  <a:schemeClr val="dk1"/>
                </a:solidFill>
                <a:latin typeface="Calibri"/>
                <a:ea typeface="Calibri"/>
                <a:cs typeface="Calibri"/>
                <a:sym typeface="Calibri"/>
              </a:rPr>
              <a:t>home.html</a:t>
            </a:r>
            <a:endParaRPr sz="1400" dirty="0">
              <a:solidFill>
                <a:schemeClr val="dk1"/>
              </a:solidFill>
              <a:latin typeface="Calibri"/>
              <a:ea typeface="Calibri"/>
              <a:cs typeface="Calibri"/>
              <a:sym typeface="Calibri"/>
            </a:endParaRPr>
          </a:p>
        </p:txBody>
      </p:sp>
      <p:cxnSp>
        <p:nvCxnSpPr>
          <p:cNvPr id="33" name="Straight Arrow Connector 32">
            <a:extLst>
              <a:ext uri="{FF2B5EF4-FFF2-40B4-BE49-F238E27FC236}">
                <a16:creationId xmlns:a16="http://schemas.microsoft.com/office/drawing/2014/main" id="{DFD6C6A6-CF97-4302-8F0B-97EA1B0AB829}"/>
              </a:ext>
            </a:extLst>
          </p:cNvPr>
          <p:cNvCxnSpPr/>
          <p:nvPr/>
        </p:nvCxnSpPr>
        <p:spPr>
          <a:xfrm>
            <a:off x="7383306" y="4014602"/>
            <a:ext cx="165043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4" name="Google Shape;225;p34">
            <a:extLst>
              <a:ext uri="{FF2B5EF4-FFF2-40B4-BE49-F238E27FC236}">
                <a16:creationId xmlns:a16="http://schemas.microsoft.com/office/drawing/2014/main" id="{E6AB3F01-9AE1-4357-924F-25038A065006}"/>
              </a:ext>
            </a:extLst>
          </p:cNvPr>
          <p:cNvSpPr txBox="1"/>
          <p:nvPr/>
        </p:nvSpPr>
        <p:spPr>
          <a:xfrm>
            <a:off x="7426255" y="3537846"/>
            <a:ext cx="1704909" cy="62969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a:solidFill>
                  <a:schemeClr val="dk1"/>
                </a:solidFill>
                <a:latin typeface="Calibri"/>
                <a:ea typeface="Calibri"/>
                <a:cs typeface="Calibri"/>
                <a:sym typeface="Calibri"/>
              </a:rPr>
              <a:t>{</a:t>
            </a:r>
            <a:r>
              <a:rPr lang="es-419" sz="1200" dirty="0" err="1">
                <a:solidFill>
                  <a:schemeClr val="dk1"/>
                </a:solidFill>
                <a:latin typeface="Calibri"/>
                <a:ea typeface="Calibri"/>
                <a:cs typeface="Calibri"/>
                <a:sym typeface="Calibri"/>
              </a:rPr>
              <a:t>see</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slide</a:t>
            </a:r>
            <a:endParaRPr lang="es-419" sz="1200" dirty="0">
              <a:solidFill>
                <a:schemeClr val="dk1"/>
              </a:solidFill>
              <a:latin typeface="Calibri"/>
              <a:ea typeface="Calibri"/>
              <a:cs typeface="Calibri"/>
              <a:sym typeface="Calibri"/>
            </a:endParaRPr>
          </a:p>
          <a:p>
            <a:pPr marL="0" marR="0" lvl="0" indent="0" rtl="0">
              <a:spcBef>
                <a:spcPts val="0"/>
              </a:spcBef>
              <a:spcAft>
                <a:spcPts val="0"/>
              </a:spcAft>
              <a:buNone/>
            </a:pPr>
            <a:r>
              <a:rPr lang="es-419" sz="1200" dirty="0">
                <a:solidFill>
                  <a:schemeClr val="dk1"/>
                </a:solidFill>
                <a:latin typeface="Calibri"/>
                <a:ea typeface="Calibri"/>
                <a:cs typeface="Calibri"/>
                <a:sym typeface="Calibri"/>
              </a:rPr>
              <a:t>“</a:t>
            </a:r>
            <a:r>
              <a:rPr lang="es-419" sz="1200" dirty="0" err="1">
                <a:solidFill>
                  <a:schemeClr val="dk1"/>
                </a:solidFill>
                <a:latin typeface="Calibri"/>
                <a:ea typeface="Calibri"/>
                <a:cs typeface="Calibri"/>
                <a:sym typeface="Calibri"/>
              </a:rPr>
              <a:t>Event</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go</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to</a:t>
            </a:r>
            <a:r>
              <a:rPr lang="es-419" sz="1200" dirty="0">
                <a:solidFill>
                  <a:schemeClr val="dk1"/>
                </a:solidFill>
                <a:latin typeface="Calibri"/>
                <a:ea typeface="Calibri"/>
                <a:cs typeface="Calibri"/>
                <a:sym typeface="Calibri"/>
              </a:rPr>
              <a:t> home”}</a:t>
            </a:r>
            <a:endParaRPr sz="1200" dirty="0">
              <a:solidFill>
                <a:schemeClr val="dk1"/>
              </a:solidFill>
              <a:latin typeface="Calibri"/>
              <a:ea typeface="Calibri"/>
              <a:cs typeface="Calibri"/>
              <a:sym typeface="Calibri"/>
            </a:endParaRPr>
          </a:p>
        </p:txBody>
      </p:sp>
      <p:cxnSp>
        <p:nvCxnSpPr>
          <p:cNvPr id="35" name="Straight Connector 34">
            <a:extLst>
              <a:ext uri="{FF2B5EF4-FFF2-40B4-BE49-F238E27FC236}">
                <a16:creationId xmlns:a16="http://schemas.microsoft.com/office/drawing/2014/main" id="{985F85D6-979F-4876-B58A-51C8AD583914}"/>
              </a:ext>
            </a:extLst>
          </p:cNvPr>
          <p:cNvCxnSpPr>
            <a:cxnSpLocks/>
          </p:cNvCxnSpPr>
          <p:nvPr/>
        </p:nvCxnSpPr>
        <p:spPr>
          <a:xfrm>
            <a:off x="2080877" y="2126414"/>
            <a:ext cx="9797" cy="3228837"/>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B9087CC1-FC97-4C8E-AB6B-895CD8BCDC72}"/>
              </a:ext>
            </a:extLst>
          </p:cNvPr>
          <p:cNvCxnSpPr>
            <a:cxnSpLocks/>
          </p:cNvCxnSpPr>
          <p:nvPr/>
        </p:nvCxnSpPr>
        <p:spPr>
          <a:xfrm>
            <a:off x="7276089" y="2123339"/>
            <a:ext cx="9797" cy="3228837"/>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sp>
        <p:nvSpPr>
          <p:cNvPr id="27" name="Google Shape;150;p28">
            <a:extLst>
              <a:ext uri="{FF2B5EF4-FFF2-40B4-BE49-F238E27FC236}">
                <a16:creationId xmlns:a16="http://schemas.microsoft.com/office/drawing/2014/main" id="{C1EC9D3A-451E-4DAF-A17E-2AC064207E02}"/>
              </a:ext>
            </a:extLst>
          </p:cNvPr>
          <p:cNvSpPr/>
          <p:nvPr/>
        </p:nvSpPr>
        <p:spPr>
          <a:xfrm rot="16200000">
            <a:off x="6961243" y="3910544"/>
            <a:ext cx="629691" cy="214435"/>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sp>
        <p:nvSpPr>
          <p:cNvPr id="21" name="Google Shape;150;p28">
            <a:extLst>
              <a:ext uri="{FF2B5EF4-FFF2-40B4-BE49-F238E27FC236}">
                <a16:creationId xmlns:a16="http://schemas.microsoft.com/office/drawing/2014/main" id="{319D0938-1852-4D67-A74D-3DF3102181D4}"/>
              </a:ext>
            </a:extLst>
          </p:cNvPr>
          <p:cNvSpPr/>
          <p:nvPr/>
        </p:nvSpPr>
        <p:spPr>
          <a:xfrm rot="16200000">
            <a:off x="1074753" y="3235658"/>
            <a:ext cx="2005198" cy="217967"/>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1791798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2338A-2EF4-4411-B47C-92408FD456FF}"/>
              </a:ext>
            </a:extLst>
          </p:cNvPr>
          <p:cNvSpPr>
            <a:spLocks noGrp="1"/>
          </p:cNvSpPr>
          <p:nvPr>
            <p:ph type="title"/>
          </p:nvPr>
        </p:nvSpPr>
        <p:spPr/>
        <p:txBody>
          <a:bodyPr/>
          <a:lstStyle/>
          <a:p>
            <a:r>
              <a:rPr lang="it-IT" dirty="0"/>
              <a:t>Event: </a:t>
            </a:r>
            <a:r>
              <a:rPr lang="it-IT" dirty="0" err="1"/>
              <a:t>select</a:t>
            </a:r>
            <a:r>
              <a:rPr lang="it-IT" dirty="0"/>
              <a:t> </a:t>
            </a:r>
            <a:r>
              <a:rPr lang="it-IT" dirty="0" err="1"/>
              <a:t>category</a:t>
            </a:r>
            <a:endParaRPr lang="it-IT" dirty="0"/>
          </a:p>
        </p:txBody>
      </p:sp>
      <p:sp>
        <p:nvSpPr>
          <p:cNvPr id="9" name="Google Shape;150;p28">
            <a:extLst>
              <a:ext uri="{FF2B5EF4-FFF2-40B4-BE49-F238E27FC236}">
                <a16:creationId xmlns:a16="http://schemas.microsoft.com/office/drawing/2014/main" id="{A13B6670-8F0E-4E0C-9BE4-47B521D96FE5}"/>
              </a:ext>
            </a:extLst>
          </p:cNvPr>
          <p:cNvSpPr/>
          <p:nvPr/>
        </p:nvSpPr>
        <p:spPr>
          <a:xfrm>
            <a:off x="1411139" y="1681462"/>
            <a:ext cx="1371315" cy="43572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err="1">
                <a:solidFill>
                  <a:schemeClr val="dk1"/>
                </a:solidFill>
                <a:latin typeface="Calibri"/>
                <a:ea typeface="Calibri"/>
                <a:cs typeface="Calibri"/>
                <a:sym typeface="Calibri"/>
              </a:rPr>
              <a:t>SelectCategory</a:t>
            </a:r>
            <a:endParaRPr sz="1800" b="1" dirty="0">
              <a:solidFill>
                <a:schemeClr val="dk1"/>
              </a:solidFill>
              <a:latin typeface="Calibri"/>
              <a:ea typeface="Calibri"/>
              <a:cs typeface="Calibri"/>
              <a:sym typeface="Calibri"/>
            </a:endParaRPr>
          </a:p>
        </p:txBody>
      </p:sp>
      <p:sp>
        <p:nvSpPr>
          <p:cNvPr id="10" name="Google Shape;150;p28">
            <a:extLst>
              <a:ext uri="{FF2B5EF4-FFF2-40B4-BE49-F238E27FC236}">
                <a16:creationId xmlns:a16="http://schemas.microsoft.com/office/drawing/2014/main" id="{73EE6BB5-21C4-4683-B3B0-09C55D769830}"/>
              </a:ext>
            </a:extLst>
          </p:cNvPr>
          <p:cNvSpPr/>
          <p:nvPr/>
        </p:nvSpPr>
        <p:spPr>
          <a:xfrm>
            <a:off x="4698180" y="1687613"/>
            <a:ext cx="1225542" cy="43572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err="1">
                <a:solidFill>
                  <a:schemeClr val="dk1"/>
                </a:solidFill>
                <a:latin typeface="Calibri"/>
                <a:ea typeface="Calibri"/>
                <a:cs typeface="Calibri"/>
                <a:sym typeface="Calibri"/>
              </a:rPr>
              <a:t>CategoryDAO</a:t>
            </a:r>
            <a:endParaRPr sz="1800" b="1" dirty="0">
              <a:solidFill>
                <a:schemeClr val="dk1"/>
              </a:solidFill>
              <a:latin typeface="Calibri"/>
              <a:ea typeface="Calibri"/>
              <a:cs typeface="Calibri"/>
              <a:sym typeface="Calibri"/>
            </a:endParaRPr>
          </a:p>
        </p:txBody>
      </p:sp>
      <p:sp>
        <p:nvSpPr>
          <p:cNvPr id="11" name="Google Shape;150;p28">
            <a:extLst>
              <a:ext uri="{FF2B5EF4-FFF2-40B4-BE49-F238E27FC236}">
                <a16:creationId xmlns:a16="http://schemas.microsoft.com/office/drawing/2014/main" id="{EB98541C-C53C-4EDC-9503-EFE8D3438E9F}"/>
              </a:ext>
            </a:extLst>
          </p:cNvPr>
          <p:cNvSpPr/>
          <p:nvPr/>
        </p:nvSpPr>
        <p:spPr>
          <a:xfrm>
            <a:off x="6593241" y="1690688"/>
            <a:ext cx="1225542" cy="43572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err="1">
                <a:solidFill>
                  <a:schemeClr val="dk1"/>
                </a:solidFill>
                <a:latin typeface="Calibri"/>
                <a:ea typeface="Calibri"/>
                <a:cs typeface="Calibri"/>
                <a:sym typeface="Calibri"/>
              </a:rPr>
              <a:t>ctx</a:t>
            </a:r>
            <a:endParaRPr sz="1800" b="1" dirty="0">
              <a:solidFill>
                <a:schemeClr val="dk1"/>
              </a:solidFill>
              <a:latin typeface="Calibri"/>
              <a:ea typeface="Calibri"/>
              <a:cs typeface="Calibri"/>
              <a:sym typeface="Calibri"/>
            </a:endParaRPr>
          </a:p>
        </p:txBody>
      </p:sp>
      <p:sp>
        <p:nvSpPr>
          <p:cNvPr id="12" name="Google Shape;150;p28">
            <a:extLst>
              <a:ext uri="{FF2B5EF4-FFF2-40B4-BE49-F238E27FC236}">
                <a16:creationId xmlns:a16="http://schemas.microsoft.com/office/drawing/2014/main" id="{43BE246C-659F-4719-901C-7552401994FB}"/>
              </a:ext>
            </a:extLst>
          </p:cNvPr>
          <p:cNvSpPr/>
          <p:nvPr/>
        </p:nvSpPr>
        <p:spPr>
          <a:xfrm>
            <a:off x="8388231" y="1681462"/>
            <a:ext cx="1366898" cy="43572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err="1">
                <a:solidFill>
                  <a:schemeClr val="dk1"/>
                </a:solidFill>
                <a:latin typeface="Calibri"/>
                <a:ea typeface="Calibri"/>
                <a:cs typeface="Calibri"/>
                <a:sym typeface="Calibri"/>
              </a:rPr>
              <a:t>TemplateEngine</a:t>
            </a:r>
            <a:endParaRPr sz="1800" b="1" dirty="0">
              <a:solidFill>
                <a:schemeClr val="dk1"/>
              </a:solidFill>
              <a:latin typeface="Calibri"/>
              <a:ea typeface="Calibri"/>
              <a:cs typeface="Calibri"/>
              <a:sym typeface="Calibri"/>
            </a:endParaRPr>
          </a:p>
        </p:txBody>
      </p:sp>
      <p:cxnSp>
        <p:nvCxnSpPr>
          <p:cNvPr id="16" name="Straight Connector 15">
            <a:extLst>
              <a:ext uri="{FF2B5EF4-FFF2-40B4-BE49-F238E27FC236}">
                <a16:creationId xmlns:a16="http://schemas.microsoft.com/office/drawing/2014/main" id="{D078D484-D4E0-4D02-9699-C628CF1C523B}"/>
              </a:ext>
            </a:extLst>
          </p:cNvPr>
          <p:cNvCxnSpPr>
            <a:cxnSpLocks/>
            <a:stCxn id="9" idx="2"/>
          </p:cNvCxnSpPr>
          <p:nvPr/>
        </p:nvCxnSpPr>
        <p:spPr>
          <a:xfrm flipH="1">
            <a:off x="2023911" y="2117188"/>
            <a:ext cx="72886" cy="4062351"/>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0CAB5FA-1945-412A-8CF3-C70D52301EA8}"/>
              </a:ext>
            </a:extLst>
          </p:cNvPr>
          <p:cNvCxnSpPr/>
          <p:nvPr/>
        </p:nvCxnSpPr>
        <p:spPr>
          <a:xfrm>
            <a:off x="5301154" y="2123339"/>
            <a:ext cx="0" cy="4062351"/>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BA572DB-2F5B-4072-B667-CB7133DD8A48}"/>
              </a:ext>
            </a:extLst>
          </p:cNvPr>
          <p:cNvCxnSpPr/>
          <p:nvPr/>
        </p:nvCxnSpPr>
        <p:spPr>
          <a:xfrm>
            <a:off x="7186417" y="2120264"/>
            <a:ext cx="0" cy="4062351"/>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917F9A53-C4C8-49E8-8D6C-AAB75AFCC20F}"/>
              </a:ext>
            </a:extLst>
          </p:cNvPr>
          <p:cNvCxnSpPr/>
          <p:nvPr/>
        </p:nvCxnSpPr>
        <p:spPr>
          <a:xfrm>
            <a:off x="9071680" y="2117189"/>
            <a:ext cx="0" cy="4062351"/>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sp>
        <p:nvSpPr>
          <p:cNvPr id="21" name="Google Shape;150;p28">
            <a:extLst>
              <a:ext uri="{FF2B5EF4-FFF2-40B4-BE49-F238E27FC236}">
                <a16:creationId xmlns:a16="http://schemas.microsoft.com/office/drawing/2014/main" id="{319D0938-1852-4D67-A74D-3DF3102181D4}"/>
              </a:ext>
            </a:extLst>
          </p:cNvPr>
          <p:cNvSpPr/>
          <p:nvPr/>
        </p:nvSpPr>
        <p:spPr>
          <a:xfrm rot="16200000">
            <a:off x="275127" y="4035280"/>
            <a:ext cx="3631094" cy="244619"/>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sp>
        <p:nvSpPr>
          <p:cNvPr id="22" name="Google Shape;150;p28">
            <a:extLst>
              <a:ext uri="{FF2B5EF4-FFF2-40B4-BE49-F238E27FC236}">
                <a16:creationId xmlns:a16="http://schemas.microsoft.com/office/drawing/2014/main" id="{7D4B28FE-2478-4C0C-9A61-6AB7E093FB6D}"/>
              </a:ext>
            </a:extLst>
          </p:cNvPr>
          <p:cNvSpPr/>
          <p:nvPr/>
        </p:nvSpPr>
        <p:spPr>
          <a:xfrm rot="16200000">
            <a:off x="4754146" y="2776539"/>
            <a:ext cx="1086957" cy="21796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cxnSp>
        <p:nvCxnSpPr>
          <p:cNvPr id="24" name="Straight Arrow Connector 23">
            <a:extLst>
              <a:ext uri="{FF2B5EF4-FFF2-40B4-BE49-F238E27FC236}">
                <a16:creationId xmlns:a16="http://schemas.microsoft.com/office/drawing/2014/main" id="{ECB0A4D1-ADAC-4F44-A045-82FA68212C8D}"/>
              </a:ext>
            </a:extLst>
          </p:cNvPr>
          <p:cNvCxnSpPr>
            <a:cxnSpLocks/>
          </p:cNvCxnSpPr>
          <p:nvPr/>
        </p:nvCxnSpPr>
        <p:spPr>
          <a:xfrm flipV="1">
            <a:off x="2212984" y="2609073"/>
            <a:ext cx="2975657" cy="2811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F99125D5-834D-4BAB-B53C-F650A26567B2}"/>
              </a:ext>
            </a:extLst>
          </p:cNvPr>
          <p:cNvCxnSpPr>
            <a:cxnSpLocks/>
          </p:cNvCxnSpPr>
          <p:nvPr/>
        </p:nvCxnSpPr>
        <p:spPr>
          <a:xfrm>
            <a:off x="2212983" y="2966695"/>
            <a:ext cx="2970247"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88993AE2-815B-4BDC-A1B7-2EFABD6D0E26}"/>
              </a:ext>
            </a:extLst>
          </p:cNvPr>
          <p:cNvCxnSpPr>
            <a:cxnSpLocks/>
          </p:cNvCxnSpPr>
          <p:nvPr/>
        </p:nvCxnSpPr>
        <p:spPr>
          <a:xfrm flipH="1">
            <a:off x="2212983" y="3286541"/>
            <a:ext cx="2970247"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7" name="Google Shape;150;p28">
            <a:extLst>
              <a:ext uri="{FF2B5EF4-FFF2-40B4-BE49-F238E27FC236}">
                <a16:creationId xmlns:a16="http://schemas.microsoft.com/office/drawing/2014/main" id="{C1EC9D3A-451E-4DAF-A17E-2AC064207E02}"/>
              </a:ext>
            </a:extLst>
          </p:cNvPr>
          <p:cNvSpPr/>
          <p:nvPr/>
        </p:nvSpPr>
        <p:spPr>
          <a:xfrm rot="16200000">
            <a:off x="6889834" y="4292016"/>
            <a:ext cx="629691" cy="214435"/>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cxnSp>
        <p:nvCxnSpPr>
          <p:cNvPr id="28" name="Straight Arrow Connector 27">
            <a:extLst>
              <a:ext uri="{FF2B5EF4-FFF2-40B4-BE49-F238E27FC236}">
                <a16:creationId xmlns:a16="http://schemas.microsoft.com/office/drawing/2014/main" id="{BF780E37-4D24-4CBF-82BE-D0334EA67E3C}"/>
              </a:ext>
            </a:extLst>
          </p:cNvPr>
          <p:cNvCxnSpPr>
            <a:cxnSpLocks/>
            <a:endCxn id="27" idx="0"/>
          </p:cNvCxnSpPr>
          <p:nvPr/>
        </p:nvCxnSpPr>
        <p:spPr>
          <a:xfrm flipV="1">
            <a:off x="2212984" y="4399233"/>
            <a:ext cx="4884478" cy="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0" name="Google Shape;150;p28">
            <a:extLst>
              <a:ext uri="{FF2B5EF4-FFF2-40B4-BE49-F238E27FC236}">
                <a16:creationId xmlns:a16="http://schemas.microsoft.com/office/drawing/2014/main" id="{1C8886CD-E87B-4124-A71A-A6972D699335}"/>
              </a:ext>
            </a:extLst>
          </p:cNvPr>
          <p:cNvSpPr/>
          <p:nvPr/>
        </p:nvSpPr>
        <p:spPr>
          <a:xfrm rot="16200000">
            <a:off x="8758599" y="5162429"/>
            <a:ext cx="629691" cy="214435"/>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cxnSp>
        <p:nvCxnSpPr>
          <p:cNvPr id="31" name="Straight Arrow Connector 30">
            <a:extLst>
              <a:ext uri="{FF2B5EF4-FFF2-40B4-BE49-F238E27FC236}">
                <a16:creationId xmlns:a16="http://schemas.microsoft.com/office/drawing/2014/main" id="{8CC1888A-5495-4A00-954B-3857F624509F}"/>
              </a:ext>
            </a:extLst>
          </p:cNvPr>
          <p:cNvCxnSpPr>
            <a:cxnSpLocks/>
          </p:cNvCxnSpPr>
          <p:nvPr/>
        </p:nvCxnSpPr>
        <p:spPr>
          <a:xfrm>
            <a:off x="2212984" y="5327659"/>
            <a:ext cx="6753243"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887CE727-3AF7-43FE-9790-9E94D1836190}"/>
              </a:ext>
            </a:extLst>
          </p:cNvPr>
          <p:cNvCxnSpPr>
            <a:cxnSpLocks/>
          </p:cNvCxnSpPr>
          <p:nvPr/>
        </p:nvCxnSpPr>
        <p:spPr>
          <a:xfrm>
            <a:off x="781879" y="2637184"/>
            <a:ext cx="1186485"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9" name="Google Shape;225;p34">
            <a:extLst>
              <a:ext uri="{FF2B5EF4-FFF2-40B4-BE49-F238E27FC236}">
                <a16:creationId xmlns:a16="http://schemas.microsoft.com/office/drawing/2014/main" id="{8AB10819-69C5-40F0-851A-501B6F007A27}"/>
              </a:ext>
            </a:extLst>
          </p:cNvPr>
          <p:cNvSpPr txBox="1"/>
          <p:nvPr/>
        </p:nvSpPr>
        <p:spPr>
          <a:xfrm>
            <a:off x="2212983" y="2334580"/>
            <a:ext cx="1466658" cy="26668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a:solidFill>
                  <a:schemeClr val="dk1"/>
                </a:solidFill>
                <a:latin typeface="Calibri"/>
                <a:ea typeface="Calibri"/>
                <a:cs typeface="Calibri"/>
                <a:sym typeface="Calibri"/>
              </a:rPr>
              <a:t>new </a:t>
            </a:r>
            <a:r>
              <a:rPr lang="es-419" sz="1200" dirty="0" err="1">
                <a:solidFill>
                  <a:schemeClr val="dk1"/>
                </a:solidFill>
                <a:latin typeface="Calibri"/>
                <a:ea typeface="Calibri"/>
                <a:cs typeface="Calibri"/>
                <a:sym typeface="Calibri"/>
              </a:rPr>
              <a:t>CategoryDAO</a:t>
            </a:r>
            <a:r>
              <a:rPr lang="es-419" sz="1200" dirty="0">
                <a:solidFill>
                  <a:schemeClr val="dk1"/>
                </a:solidFill>
                <a:latin typeface="Calibri"/>
                <a:ea typeface="Calibri"/>
                <a:cs typeface="Calibri"/>
                <a:sym typeface="Calibri"/>
              </a:rPr>
              <a:t>()</a:t>
            </a:r>
            <a:endParaRPr sz="1200" dirty="0">
              <a:solidFill>
                <a:schemeClr val="dk1"/>
              </a:solidFill>
              <a:latin typeface="Calibri"/>
              <a:ea typeface="Calibri"/>
              <a:cs typeface="Calibri"/>
              <a:sym typeface="Calibri"/>
            </a:endParaRPr>
          </a:p>
        </p:txBody>
      </p:sp>
      <p:sp>
        <p:nvSpPr>
          <p:cNvPr id="40" name="Google Shape;225;p34">
            <a:extLst>
              <a:ext uri="{FF2B5EF4-FFF2-40B4-BE49-F238E27FC236}">
                <a16:creationId xmlns:a16="http://schemas.microsoft.com/office/drawing/2014/main" id="{1565DB43-F63C-46AF-9BE4-60B9CCF9A8CA}"/>
              </a:ext>
            </a:extLst>
          </p:cNvPr>
          <p:cNvSpPr txBox="1"/>
          <p:nvPr/>
        </p:nvSpPr>
        <p:spPr>
          <a:xfrm>
            <a:off x="2212983" y="2681636"/>
            <a:ext cx="1722579" cy="255062"/>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latin typeface="Calibri"/>
                <a:ea typeface="Calibri"/>
                <a:cs typeface="Calibri"/>
                <a:sym typeface="Calibri"/>
              </a:rPr>
              <a:t>findAllCategories</a:t>
            </a:r>
            <a:r>
              <a:rPr lang="es-419" sz="1200" dirty="0">
                <a:latin typeface="Calibri"/>
                <a:ea typeface="Calibri"/>
                <a:cs typeface="Calibri"/>
                <a:sym typeface="Calibri"/>
              </a:rPr>
              <a:t>()</a:t>
            </a:r>
            <a:endParaRPr sz="1200" dirty="0">
              <a:latin typeface="Calibri"/>
              <a:ea typeface="Calibri"/>
              <a:cs typeface="Calibri"/>
              <a:sym typeface="Calibri"/>
            </a:endParaRPr>
          </a:p>
        </p:txBody>
      </p:sp>
      <p:sp>
        <p:nvSpPr>
          <p:cNvPr id="41" name="Google Shape;225;p34">
            <a:extLst>
              <a:ext uri="{FF2B5EF4-FFF2-40B4-BE49-F238E27FC236}">
                <a16:creationId xmlns:a16="http://schemas.microsoft.com/office/drawing/2014/main" id="{7784622E-6A56-4D3B-A7B1-540D28188EBC}"/>
              </a:ext>
            </a:extLst>
          </p:cNvPr>
          <p:cNvSpPr txBox="1"/>
          <p:nvPr/>
        </p:nvSpPr>
        <p:spPr>
          <a:xfrm>
            <a:off x="4305612" y="2996693"/>
            <a:ext cx="1242766" cy="288364"/>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solidFill>
                  <a:schemeClr val="dk1"/>
                </a:solidFill>
                <a:latin typeface="Calibri"/>
                <a:ea typeface="Calibri"/>
                <a:cs typeface="Calibri"/>
                <a:sym typeface="Calibri"/>
              </a:rPr>
              <a:t>categories</a:t>
            </a:r>
            <a:endParaRPr sz="1200" dirty="0">
              <a:solidFill>
                <a:schemeClr val="dk1"/>
              </a:solidFill>
              <a:latin typeface="Calibri"/>
              <a:ea typeface="Calibri"/>
              <a:cs typeface="Calibri"/>
              <a:sym typeface="Calibri"/>
            </a:endParaRPr>
          </a:p>
        </p:txBody>
      </p:sp>
      <p:sp>
        <p:nvSpPr>
          <p:cNvPr id="42" name="Google Shape;225;p34">
            <a:extLst>
              <a:ext uri="{FF2B5EF4-FFF2-40B4-BE49-F238E27FC236}">
                <a16:creationId xmlns:a16="http://schemas.microsoft.com/office/drawing/2014/main" id="{DB4A59CF-B885-4504-AE09-14A6AEECADD5}"/>
              </a:ext>
            </a:extLst>
          </p:cNvPr>
          <p:cNvSpPr txBox="1"/>
          <p:nvPr/>
        </p:nvSpPr>
        <p:spPr>
          <a:xfrm>
            <a:off x="704647" y="2351020"/>
            <a:ext cx="759578" cy="266855"/>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solidFill>
                  <a:schemeClr val="dk1"/>
                </a:solidFill>
                <a:latin typeface="Calibri"/>
                <a:ea typeface="Calibri"/>
                <a:cs typeface="Calibri"/>
                <a:sym typeface="Calibri"/>
              </a:rPr>
              <a:t>doGET</a:t>
            </a:r>
            <a:endParaRPr sz="1200" dirty="0">
              <a:solidFill>
                <a:schemeClr val="dk1"/>
              </a:solidFill>
              <a:latin typeface="Calibri"/>
              <a:ea typeface="Calibri"/>
              <a:cs typeface="Calibri"/>
              <a:sym typeface="Calibri"/>
            </a:endParaRPr>
          </a:p>
        </p:txBody>
      </p:sp>
      <p:sp>
        <p:nvSpPr>
          <p:cNvPr id="45" name="Google Shape;225;p34">
            <a:extLst>
              <a:ext uri="{FF2B5EF4-FFF2-40B4-BE49-F238E27FC236}">
                <a16:creationId xmlns:a16="http://schemas.microsoft.com/office/drawing/2014/main" id="{2B9BE278-4816-4412-9F19-50BDE682429A}"/>
              </a:ext>
            </a:extLst>
          </p:cNvPr>
          <p:cNvSpPr txBox="1"/>
          <p:nvPr/>
        </p:nvSpPr>
        <p:spPr>
          <a:xfrm>
            <a:off x="2198856" y="4109589"/>
            <a:ext cx="1919391" cy="243927"/>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solidFill>
                  <a:schemeClr val="dk1"/>
                </a:solidFill>
                <a:latin typeface="Calibri"/>
                <a:ea typeface="Calibri"/>
                <a:cs typeface="Calibri"/>
                <a:sym typeface="Calibri"/>
              </a:rPr>
              <a:t>setVariables</a:t>
            </a:r>
            <a:r>
              <a:rPr lang="es-419" sz="1200" dirty="0">
                <a:solidFill>
                  <a:schemeClr val="dk1"/>
                </a:solidFill>
                <a:latin typeface="Calibri"/>
                <a:ea typeface="Calibri"/>
                <a:cs typeface="Calibri"/>
                <a:sym typeface="Calibri"/>
              </a:rPr>
              <a:t>(</a:t>
            </a:r>
            <a:r>
              <a:rPr lang="es-419" sz="1200" dirty="0" err="1">
                <a:solidFill>
                  <a:schemeClr val="dk1"/>
                </a:solidFill>
                <a:latin typeface="Calibri"/>
                <a:ea typeface="Calibri"/>
                <a:cs typeface="Calibri"/>
                <a:sym typeface="Calibri"/>
              </a:rPr>
              <a:t>categories</a:t>
            </a:r>
            <a:r>
              <a:rPr lang="es-419" sz="1200" dirty="0">
                <a:solidFill>
                  <a:schemeClr val="dk1"/>
                </a:solidFill>
                <a:latin typeface="Calibri"/>
                <a:ea typeface="Calibri"/>
                <a:cs typeface="Calibri"/>
                <a:sym typeface="Calibri"/>
              </a:rPr>
              <a:t>)</a:t>
            </a:r>
            <a:endParaRPr sz="1200" dirty="0">
              <a:solidFill>
                <a:schemeClr val="dk1"/>
              </a:solidFill>
              <a:latin typeface="Calibri"/>
              <a:ea typeface="Calibri"/>
              <a:cs typeface="Calibri"/>
              <a:sym typeface="Calibri"/>
            </a:endParaRPr>
          </a:p>
        </p:txBody>
      </p:sp>
      <p:sp>
        <p:nvSpPr>
          <p:cNvPr id="46" name="Google Shape;225;p34">
            <a:extLst>
              <a:ext uri="{FF2B5EF4-FFF2-40B4-BE49-F238E27FC236}">
                <a16:creationId xmlns:a16="http://schemas.microsoft.com/office/drawing/2014/main" id="{62DA0441-643D-4DB8-AAB7-B1C53ED80031}"/>
              </a:ext>
            </a:extLst>
          </p:cNvPr>
          <p:cNvSpPr txBox="1"/>
          <p:nvPr/>
        </p:nvSpPr>
        <p:spPr>
          <a:xfrm>
            <a:off x="2214721" y="5009541"/>
            <a:ext cx="3733332" cy="260106"/>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solidFill>
                  <a:schemeClr val="dk1"/>
                </a:solidFill>
                <a:latin typeface="Calibri"/>
                <a:ea typeface="Calibri"/>
                <a:cs typeface="Calibri"/>
                <a:sym typeface="Calibri"/>
              </a:rPr>
              <a:t>process</a:t>
            </a:r>
            <a:r>
              <a:rPr lang="es-419" sz="1200" dirty="0">
                <a:solidFill>
                  <a:schemeClr val="dk1"/>
                </a:solidFill>
                <a:latin typeface="Calibri"/>
                <a:ea typeface="Calibri"/>
                <a:cs typeface="Calibri"/>
                <a:sym typeface="Calibri"/>
              </a:rPr>
              <a:t>(</a:t>
            </a:r>
            <a:r>
              <a:rPr lang="es-419" sz="1200" dirty="0" err="1">
                <a:solidFill>
                  <a:schemeClr val="dk1"/>
                </a:solidFill>
                <a:latin typeface="Calibri"/>
                <a:ea typeface="Calibri"/>
                <a:cs typeface="Calibri"/>
                <a:sym typeface="Calibri"/>
              </a:rPr>
              <a:t>ctx</a:t>
            </a:r>
            <a:r>
              <a:rPr lang="es-419" sz="1200" dirty="0">
                <a:solidFill>
                  <a:schemeClr val="dk1"/>
                </a:solidFill>
                <a:latin typeface="Calibri"/>
                <a:ea typeface="Calibri"/>
                <a:cs typeface="Calibri"/>
                <a:sym typeface="Calibri"/>
              </a:rPr>
              <a:t>, “update.html”)</a:t>
            </a:r>
            <a:endParaRPr sz="1200" dirty="0">
              <a:solidFill>
                <a:schemeClr val="dk1"/>
              </a:solidFill>
              <a:latin typeface="Calibri"/>
              <a:ea typeface="Calibri"/>
              <a:cs typeface="Calibri"/>
              <a:sym typeface="Calibri"/>
            </a:endParaRPr>
          </a:p>
        </p:txBody>
      </p:sp>
      <p:sp>
        <p:nvSpPr>
          <p:cNvPr id="29" name="Google Shape;225;p34">
            <a:extLst>
              <a:ext uri="{FF2B5EF4-FFF2-40B4-BE49-F238E27FC236}">
                <a16:creationId xmlns:a16="http://schemas.microsoft.com/office/drawing/2014/main" id="{5CF15DFF-7FAA-4AAE-9CE3-4A884EED36DC}"/>
              </a:ext>
            </a:extLst>
          </p:cNvPr>
          <p:cNvSpPr txBox="1"/>
          <p:nvPr/>
        </p:nvSpPr>
        <p:spPr>
          <a:xfrm>
            <a:off x="327719" y="3041463"/>
            <a:ext cx="1333301" cy="925223"/>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400" dirty="0">
                <a:solidFill>
                  <a:schemeClr val="dk1"/>
                </a:solidFill>
                <a:latin typeface="Calibri"/>
                <a:ea typeface="Calibri"/>
                <a:cs typeface="Calibri"/>
                <a:sym typeface="Calibri"/>
              </a:rPr>
              <a:t>GET</a:t>
            </a:r>
          </a:p>
          <a:p>
            <a:pPr marL="0" marR="0" lvl="0" indent="0" rtl="0">
              <a:spcBef>
                <a:spcPts val="0"/>
              </a:spcBef>
              <a:spcAft>
                <a:spcPts val="0"/>
              </a:spcAft>
              <a:buNone/>
            </a:pPr>
            <a:r>
              <a:rPr lang="es-419" sz="1400" dirty="0">
                <a:solidFill>
                  <a:schemeClr val="dk1"/>
                </a:solidFill>
                <a:latin typeface="Calibri"/>
                <a:ea typeface="Calibri"/>
                <a:cs typeface="Calibri"/>
                <a:sym typeface="Calibri"/>
              </a:rPr>
              <a:t>/</a:t>
            </a:r>
            <a:r>
              <a:rPr lang="es-419" sz="1400" dirty="0" err="1">
                <a:solidFill>
                  <a:schemeClr val="dk1"/>
                </a:solidFill>
                <a:latin typeface="Calibri"/>
                <a:ea typeface="Calibri"/>
                <a:cs typeface="Calibri"/>
                <a:sym typeface="Calibri"/>
              </a:rPr>
              <a:t>selectCategory</a:t>
            </a:r>
            <a:endParaRPr lang="es-419" sz="1400" dirty="0">
              <a:solidFill>
                <a:schemeClr val="dk1"/>
              </a:solidFill>
              <a:latin typeface="Calibri"/>
              <a:ea typeface="Calibri"/>
              <a:cs typeface="Calibri"/>
              <a:sym typeface="Calibri"/>
            </a:endParaRPr>
          </a:p>
          <a:p>
            <a:pPr marL="0" marR="0" lvl="0" indent="0" rtl="0">
              <a:spcBef>
                <a:spcPts val="0"/>
              </a:spcBef>
              <a:spcAft>
                <a:spcPts val="0"/>
              </a:spcAft>
              <a:buNone/>
            </a:pPr>
            <a:r>
              <a:rPr lang="es-419" sz="1400" dirty="0" err="1">
                <a:solidFill>
                  <a:schemeClr val="dk1"/>
                </a:solidFill>
                <a:latin typeface="Calibri"/>
                <a:ea typeface="Calibri"/>
                <a:cs typeface="Calibri"/>
                <a:sym typeface="Calibri"/>
              </a:rPr>
              <a:t>categoryId</a:t>
            </a:r>
            <a:endParaRPr lang="es-419" sz="1400" dirty="0">
              <a:solidFill>
                <a:schemeClr val="dk1"/>
              </a:solidFill>
              <a:latin typeface="Calibri"/>
              <a:ea typeface="Calibri"/>
              <a:cs typeface="Calibri"/>
              <a:sym typeface="Calibri"/>
            </a:endParaRPr>
          </a:p>
        </p:txBody>
      </p:sp>
      <p:sp>
        <p:nvSpPr>
          <p:cNvPr id="32" name="Google Shape;225;p34">
            <a:extLst>
              <a:ext uri="{FF2B5EF4-FFF2-40B4-BE49-F238E27FC236}">
                <a16:creationId xmlns:a16="http://schemas.microsoft.com/office/drawing/2014/main" id="{81ED1B9B-7EE3-4AEE-AC7D-1E32F922ACDC}"/>
              </a:ext>
            </a:extLst>
          </p:cNvPr>
          <p:cNvSpPr txBox="1"/>
          <p:nvPr/>
        </p:nvSpPr>
        <p:spPr>
          <a:xfrm>
            <a:off x="349109" y="4081667"/>
            <a:ext cx="1333301" cy="506486"/>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400" dirty="0" err="1">
                <a:solidFill>
                  <a:schemeClr val="dk1"/>
                </a:solidFill>
                <a:latin typeface="Calibri"/>
                <a:ea typeface="Calibri"/>
                <a:cs typeface="Calibri"/>
                <a:sym typeface="Calibri"/>
              </a:rPr>
              <a:t>From</a:t>
            </a:r>
            <a:r>
              <a:rPr lang="es-419" sz="1400" dirty="0">
                <a:solidFill>
                  <a:schemeClr val="dk1"/>
                </a:solidFill>
                <a:latin typeface="Calibri"/>
                <a:ea typeface="Calibri"/>
                <a:cs typeface="Calibri"/>
                <a:sym typeface="Calibri"/>
              </a:rPr>
              <a:t>:</a:t>
            </a:r>
          </a:p>
          <a:p>
            <a:pPr marL="0" marR="0" lvl="0" indent="0" rtl="0">
              <a:spcBef>
                <a:spcPts val="0"/>
              </a:spcBef>
              <a:spcAft>
                <a:spcPts val="0"/>
              </a:spcAft>
              <a:buNone/>
            </a:pPr>
            <a:r>
              <a:rPr lang="it-IT" sz="1400" dirty="0">
                <a:solidFill>
                  <a:schemeClr val="dk1"/>
                </a:solidFill>
                <a:latin typeface="Calibri"/>
                <a:ea typeface="Calibri"/>
                <a:cs typeface="Calibri"/>
                <a:sym typeface="Calibri"/>
              </a:rPr>
              <a:t>homepage.html</a:t>
            </a:r>
            <a:endParaRPr sz="14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5247489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2338A-2EF4-4411-B47C-92408FD456FF}"/>
              </a:ext>
            </a:extLst>
          </p:cNvPr>
          <p:cNvSpPr>
            <a:spLocks noGrp="1"/>
          </p:cNvSpPr>
          <p:nvPr>
            <p:ph type="title"/>
          </p:nvPr>
        </p:nvSpPr>
        <p:spPr/>
        <p:txBody>
          <a:bodyPr/>
          <a:lstStyle/>
          <a:p>
            <a:r>
              <a:rPr lang="it-IT" dirty="0"/>
              <a:t>Event: update </a:t>
            </a:r>
            <a:r>
              <a:rPr lang="it-IT" dirty="0" err="1"/>
              <a:t>category</a:t>
            </a:r>
            <a:endParaRPr lang="it-IT" dirty="0"/>
          </a:p>
        </p:txBody>
      </p:sp>
      <p:sp>
        <p:nvSpPr>
          <p:cNvPr id="9" name="Google Shape;150;p28">
            <a:extLst>
              <a:ext uri="{FF2B5EF4-FFF2-40B4-BE49-F238E27FC236}">
                <a16:creationId xmlns:a16="http://schemas.microsoft.com/office/drawing/2014/main" id="{A13B6670-8F0E-4E0C-9BE4-47B521D96FE5}"/>
              </a:ext>
            </a:extLst>
          </p:cNvPr>
          <p:cNvSpPr/>
          <p:nvPr/>
        </p:nvSpPr>
        <p:spPr>
          <a:xfrm>
            <a:off x="1389784" y="1690855"/>
            <a:ext cx="1401779" cy="43572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err="1">
                <a:solidFill>
                  <a:schemeClr val="dk1"/>
                </a:solidFill>
                <a:latin typeface="Calibri"/>
                <a:ea typeface="Calibri"/>
                <a:cs typeface="Calibri"/>
                <a:sym typeface="Calibri"/>
              </a:rPr>
              <a:t>UpdateCategory</a:t>
            </a:r>
            <a:endParaRPr sz="1800" b="1" dirty="0">
              <a:solidFill>
                <a:schemeClr val="dk1"/>
              </a:solidFill>
              <a:latin typeface="Calibri"/>
              <a:ea typeface="Calibri"/>
              <a:cs typeface="Calibri"/>
              <a:sym typeface="Calibri"/>
            </a:endParaRPr>
          </a:p>
        </p:txBody>
      </p:sp>
      <p:sp>
        <p:nvSpPr>
          <p:cNvPr id="10" name="Google Shape;150;p28">
            <a:extLst>
              <a:ext uri="{FF2B5EF4-FFF2-40B4-BE49-F238E27FC236}">
                <a16:creationId xmlns:a16="http://schemas.microsoft.com/office/drawing/2014/main" id="{73EE6BB5-21C4-4683-B3B0-09C55D769830}"/>
              </a:ext>
            </a:extLst>
          </p:cNvPr>
          <p:cNvSpPr/>
          <p:nvPr/>
        </p:nvSpPr>
        <p:spPr>
          <a:xfrm>
            <a:off x="4698180" y="1687613"/>
            <a:ext cx="1225542" cy="43572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err="1">
                <a:solidFill>
                  <a:schemeClr val="dk1"/>
                </a:solidFill>
                <a:latin typeface="Calibri"/>
                <a:ea typeface="Calibri"/>
                <a:cs typeface="Calibri"/>
                <a:sym typeface="Calibri"/>
              </a:rPr>
              <a:t>CategoryDAO</a:t>
            </a:r>
            <a:endParaRPr sz="1800" b="1" dirty="0">
              <a:solidFill>
                <a:schemeClr val="dk1"/>
              </a:solidFill>
              <a:latin typeface="Calibri"/>
              <a:ea typeface="Calibri"/>
              <a:cs typeface="Calibri"/>
              <a:sym typeface="Calibri"/>
            </a:endParaRPr>
          </a:p>
        </p:txBody>
      </p:sp>
      <p:cxnSp>
        <p:nvCxnSpPr>
          <p:cNvPr id="17" name="Straight Connector 16">
            <a:extLst>
              <a:ext uri="{FF2B5EF4-FFF2-40B4-BE49-F238E27FC236}">
                <a16:creationId xmlns:a16="http://schemas.microsoft.com/office/drawing/2014/main" id="{60CAB5FA-1945-412A-8CF3-C70D52301EA8}"/>
              </a:ext>
            </a:extLst>
          </p:cNvPr>
          <p:cNvCxnSpPr/>
          <p:nvPr/>
        </p:nvCxnSpPr>
        <p:spPr>
          <a:xfrm>
            <a:off x="5301154" y="2123339"/>
            <a:ext cx="0" cy="4062351"/>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sp>
        <p:nvSpPr>
          <p:cNvPr id="22" name="Google Shape;150;p28">
            <a:extLst>
              <a:ext uri="{FF2B5EF4-FFF2-40B4-BE49-F238E27FC236}">
                <a16:creationId xmlns:a16="http://schemas.microsoft.com/office/drawing/2014/main" id="{7D4B28FE-2478-4C0C-9A61-6AB7E093FB6D}"/>
              </a:ext>
            </a:extLst>
          </p:cNvPr>
          <p:cNvSpPr/>
          <p:nvPr/>
        </p:nvSpPr>
        <p:spPr>
          <a:xfrm rot="16200000">
            <a:off x="3845014" y="3685671"/>
            <a:ext cx="2905222" cy="21796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cxnSp>
        <p:nvCxnSpPr>
          <p:cNvPr id="24" name="Straight Arrow Connector 23">
            <a:extLst>
              <a:ext uri="{FF2B5EF4-FFF2-40B4-BE49-F238E27FC236}">
                <a16:creationId xmlns:a16="http://schemas.microsoft.com/office/drawing/2014/main" id="{ECB0A4D1-ADAC-4F44-A045-82FA68212C8D}"/>
              </a:ext>
            </a:extLst>
          </p:cNvPr>
          <p:cNvCxnSpPr>
            <a:cxnSpLocks/>
          </p:cNvCxnSpPr>
          <p:nvPr/>
        </p:nvCxnSpPr>
        <p:spPr>
          <a:xfrm flipV="1">
            <a:off x="2212984" y="2607667"/>
            <a:ext cx="2975657" cy="3092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F99125D5-834D-4BAB-B53C-F650A26567B2}"/>
              </a:ext>
            </a:extLst>
          </p:cNvPr>
          <p:cNvCxnSpPr>
            <a:cxnSpLocks/>
          </p:cNvCxnSpPr>
          <p:nvPr/>
        </p:nvCxnSpPr>
        <p:spPr>
          <a:xfrm>
            <a:off x="2212983" y="2966695"/>
            <a:ext cx="2970247"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88993AE2-815B-4BDC-A1B7-2EFABD6D0E26}"/>
              </a:ext>
            </a:extLst>
          </p:cNvPr>
          <p:cNvCxnSpPr>
            <a:cxnSpLocks/>
          </p:cNvCxnSpPr>
          <p:nvPr/>
        </p:nvCxnSpPr>
        <p:spPr>
          <a:xfrm flipH="1">
            <a:off x="2212983" y="3286541"/>
            <a:ext cx="2970247"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887CE727-3AF7-43FE-9790-9E94D1836190}"/>
              </a:ext>
            </a:extLst>
          </p:cNvPr>
          <p:cNvCxnSpPr>
            <a:cxnSpLocks/>
          </p:cNvCxnSpPr>
          <p:nvPr/>
        </p:nvCxnSpPr>
        <p:spPr>
          <a:xfrm>
            <a:off x="781879" y="2637184"/>
            <a:ext cx="1186485"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9" name="Google Shape;225;p34">
            <a:extLst>
              <a:ext uri="{FF2B5EF4-FFF2-40B4-BE49-F238E27FC236}">
                <a16:creationId xmlns:a16="http://schemas.microsoft.com/office/drawing/2014/main" id="{8AB10819-69C5-40F0-851A-501B6F007A27}"/>
              </a:ext>
            </a:extLst>
          </p:cNvPr>
          <p:cNvSpPr txBox="1"/>
          <p:nvPr/>
        </p:nvSpPr>
        <p:spPr>
          <a:xfrm>
            <a:off x="2212983" y="2334580"/>
            <a:ext cx="1466658" cy="26668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a:solidFill>
                  <a:schemeClr val="dk1"/>
                </a:solidFill>
                <a:latin typeface="Calibri"/>
                <a:ea typeface="Calibri"/>
                <a:cs typeface="Calibri"/>
                <a:sym typeface="Calibri"/>
              </a:rPr>
              <a:t>new </a:t>
            </a:r>
            <a:r>
              <a:rPr lang="es-419" sz="1200" dirty="0" err="1">
                <a:solidFill>
                  <a:schemeClr val="dk1"/>
                </a:solidFill>
                <a:latin typeface="Calibri"/>
                <a:ea typeface="Calibri"/>
                <a:cs typeface="Calibri"/>
                <a:sym typeface="Calibri"/>
              </a:rPr>
              <a:t>CategoryDAO</a:t>
            </a:r>
            <a:r>
              <a:rPr lang="es-419" sz="1200" dirty="0">
                <a:solidFill>
                  <a:schemeClr val="dk1"/>
                </a:solidFill>
                <a:latin typeface="Calibri"/>
                <a:ea typeface="Calibri"/>
                <a:cs typeface="Calibri"/>
                <a:sym typeface="Calibri"/>
              </a:rPr>
              <a:t>()</a:t>
            </a:r>
            <a:endParaRPr sz="1200" dirty="0">
              <a:solidFill>
                <a:schemeClr val="dk1"/>
              </a:solidFill>
              <a:latin typeface="Calibri"/>
              <a:ea typeface="Calibri"/>
              <a:cs typeface="Calibri"/>
              <a:sym typeface="Calibri"/>
            </a:endParaRPr>
          </a:p>
        </p:txBody>
      </p:sp>
      <p:sp>
        <p:nvSpPr>
          <p:cNvPr id="40" name="Google Shape;225;p34">
            <a:extLst>
              <a:ext uri="{FF2B5EF4-FFF2-40B4-BE49-F238E27FC236}">
                <a16:creationId xmlns:a16="http://schemas.microsoft.com/office/drawing/2014/main" id="{1565DB43-F63C-46AF-9BE4-60B9CCF9A8CA}"/>
              </a:ext>
            </a:extLst>
          </p:cNvPr>
          <p:cNvSpPr txBox="1"/>
          <p:nvPr/>
        </p:nvSpPr>
        <p:spPr>
          <a:xfrm>
            <a:off x="2212983" y="2681636"/>
            <a:ext cx="2328760" cy="255062"/>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latin typeface="Calibri"/>
                <a:ea typeface="Calibri"/>
                <a:cs typeface="Calibri"/>
                <a:sym typeface="Calibri"/>
              </a:rPr>
              <a:t>findLastChildCode</a:t>
            </a:r>
            <a:r>
              <a:rPr lang="es-419" sz="1200" dirty="0">
                <a:latin typeface="Calibri"/>
                <a:ea typeface="Calibri"/>
                <a:cs typeface="Calibri"/>
                <a:sym typeface="Calibri"/>
              </a:rPr>
              <a:t>(</a:t>
            </a:r>
            <a:r>
              <a:rPr lang="es-419" sz="1200" dirty="0" err="1">
                <a:latin typeface="Calibri"/>
                <a:ea typeface="Calibri"/>
                <a:cs typeface="Calibri"/>
                <a:sym typeface="Calibri"/>
              </a:rPr>
              <a:t>fatherId</a:t>
            </a:r>
            <a:r>
              <a:rPr lang="es-419" sz="1200" dirty="0">
                <a:latin typeface="Calibri"/>
                <a:ea typeface="Calibri"/>
                <a:cs typeface="Calibri"/>
                <a:sym typeface="Calibri"/>
              </a:rPr>
              <a:t>)</a:t>
            </a:r>
            <a:endParaRPr sz="1200" dirty="0">
              <a:latin typeface="Calibri"/>
              <a:ea typeface="Calibri"/>
              <a:cs typeface="Calibri"/>
              <a:sym typeface="Calibri"/>
            </a:endParaRPr>
          </a:p>
        </p:txBody>
      </p:sp>
      <p:sp>
        <p:nvSpPr>
          <p:cNvPr id="41" name="Google Shape;225;p34">
            <a:extLst>
              <a:ext uri="{FF2B5EF4-FFF2-40B4-BE49-F238E27FC236}">
                <a16:creationId xmlns:a16="http://schemas.microsoft.com/office/drawing/2014/main" id="{7784622E-6A56-4D3B-A7B1-540D28188EBC}"/>
              </a:ext>
            </a:extLst>
          </p:cNvPr>
          <p:cNvSpPr txBox="1"/>
          <p:nvPr/>
        </p:nvSpPr>
        <p:spPr>
          <a:xfrm>
            <a:off x="4305612" y="2996693"/>
            <a:ext cx="1242766" cy="288364"/>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solidFill>
                  <a:schemeClr val="dk1"/>
                </a:solidFill>
                <a:latin typeface="Calibri"/>
                <a:ea typeface="Calibri"/>
                <a:cs typeface="Calibri"/>
                <a:sym typeface="Calibri"/>
              </a:rPr>
              <a:t>categories</a:t>
            </a:r>
            <a:endParaRPr sz="1200" dirty="0">
              <a:solidFill>
                <a:schemeClr val="dk1"/>
              </a:solidFill>
              <a:latin typeface="Calibri"/>
              <a:ea typeface="Calibri"/>
              <a:cs typeface="Calibri"/>
              <a:sym typeface="Calibri"/>
            </a:endParaRPr>
          </a:p>
        </p:txBody>
      </p:sp>
      <p:sp>
        <p:nvSpPr>
          <p:cNvPr id="42" name="Google Shape;225;p34">
            <a:extLst>
              <a:ext uri="{FF2B5EF4-FFF2-40B4-BE49-F238E27FC236}">
                <a16:creationId xmlns:a16="http://schemas.microsoft.com/office/drawing/2014/main" id="{DB4A59CF-B885-4504-AE09-14A6AEECADD5}"/>
              </a:ext>
            </a:extLst>
          </p:cNvPr>
          <p:cNvSpPr txBox="1"/>
          <p:nvPr/>
        </p:nvSpPr>
        <p:spPr>
          <a:xfrm>
            <a:off x="704647" y="2351020"/>
            <a:ext cx="759578" cy="266855"/>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solidFill>
                  <a:schemeClr val="dk1"/>
                </a:solidFill>
                <a:latin typeface="Calibri"/>
                <a:ea typeface="Calibri"/>
                <a:cs typeface="Calibri"/>
                <a:sym typeface="Calibri"/>
              </a:rPr>
              <a:t>doPOST</a:t>
            </a:r>
            <a:endParaRPr sz="1200" dirty="0">
              <a:solidFill>
                <a:schemeClr val="dk1"/>
              </a:solidFill>
              <a:latin typeface="Calibri"/>
              <a:ea typeface="Calibri"/>
              <a:cs typeface="Calibri"/>
              <a:sym typeface="Calibri"/>
            </a:endParaRPr>
          </a:p>
        </p:txBody>
      </p:sp>
      <p:sp>
        <p:nvSpPr>
          <p:cNvPr id="29" name="Google Shape;225;p34">
            <a:extLst>
              <a:ext uri="{FF2B5EF4-FFF2-40B4-BE49-F238E27FC236}">
                <a16:creationId xmlns:a16="http://schemas.microsoft.com/office/drawing/2014/main" id="{5CF15DFF-7FAA-4AAE-9CE3-4A884EED36DC}"/>
              </a:ext>
            </a:extLst>
          </p:cNvPr>
          <p:cNvSpPr txBox="1"/>
          <p:nvPr/>
        </p:nvSpPr>
        <p:spPr>
          <a:xfrm>
            <a:off x="327719" y="3041463"/>
            <a:ext cx="1477150" cy="925223"/>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400" dirty="0">
                <a:solidFill>
                  <a:schemeClr val="dk1"/>
                </a:solidFill>
                <a:latin typeface="Calibri"/>
                <a:ea typeface="Calibri"/>
                <a:cs typeface="Calibri"/>
                <a:sym typeface="Calibri"/>
              </a:rPr>
              <a:t>POST</a:t>
            </a:r>
          </a:p>
          <a:p>
            <a:pPr marL="0" marR="0" lvl="0" indent="0" rtl="0">
              <a:spcBef>
                <a:spcPts val="0"/>
              </a:spcBef>
              <a:spcAft>
                <a:spcPts val="0"/>
              </a:spcAft>
              <a:buNone/>
            </a:pPr>
            <a:r>
              <a:rPr lang="es-419" sz="1400" dirty="0">
                <a:solidFill>
                  <a:schemeClr val="dk1"/>
                </a:solidFill>
                <a:latin typeface="Calibri"/>
                <a:ea typeface="Calibri"/>
                <a:cs typeface="Calibri"/>
                <a:sym typeface="Calibri"/>
              </a:rPr>
              <a:t>/</a:t>
            </a:r>
            <a:r>
              <a:rPr lang="es-419" sz="1400" dirty="0" err="1">
                <a:solidFill>
                  <a:schemeClr val="dk1"/>
                </a:solidFill>
                <a:latin typeface="Calibri"/>
                <a:ea typeface="Calibri"/>
                <a:cs typeface="Calibri"/>
                <a:sym typeface="Calibri"/>
              </a:rPr>
              <a:t>updateCategory</a:t>
            </a:r>
            <a:endParaRPr lang="es-419" sz="1400" dirty="0">
              <a:solidFill>
                <a:schemeClr val="dk1"/>
              </a:solidFill>
              <a:latin typeface="Calibri"/>
              <a:ea typeface="Calibri"/>
              <a:cs typeface="Calibri"/>
              <a:sym typeface="Calibri"/>
            </a:endParaRPr>
          </a:p>
          <a:p>
            <a:pPr marL="0" marR="0" lvl="0" indent="0" rtl="0">
              <a:spcBef>
                <a:spcPts val="0"/>
              </a:spcBef>
              <a:spcAft>
                <a:spcPts val="0"/>
              </a:spcAft>
              <a:buNone/>
            </a:pPr>
            <a:r>
              <a:rPr lang="es-419" sz="1400" dirty="0" err="1">
                <a:solidFill>
                  <a:schemeClr val="dk1"/>
                </a:solidFill>
                <a:latin typeface="Calibri"/>
                <a:ea typeface="Calibri"/>
                <a:cs typeface="Calibri"/>
                <a:sym typeface="Calibri"/>
              </a:rPr>
              <a:t>categoryId</a:t>
            </a:r>
            <a:endParaRPr lang="es-419" sz="1400" dirty="0">
              <a:solidFill>
                <a:schemeClr val="dk1"/>
              </a:solidFill>
              <a:latin typeface="Calibri"/>
              <a:ea typeface="Calibri"/>
              <a:cs typeface="Calibri"/>
              <a:sym typeface="Calibri"/>
            </a:endParaRPr>
          </a:p>
          <a:p>
            <a:pPr marL="0" marR="0" lvl="0" indent="0" rtl="0">
              <a:spcBef>
                <a:spcPts val="0"/>
              </a:spcBef>
              <a:spcAft>
                <a:spcPts val="0"/>
              </a:spcAft>
              <a:buNone/>
            </a:pPr>
            <a:r>
              <a:rPr lang="es-419" sz="1400" dirty="0" err="1">
                <a:solidFill>
                  <a:schemeClr val="dk1"/>
                </a:solidFill>
                <a:latin typeface="Calibri"/>
                <a:ea typeface="Calibri"/>
                <a:cs typeface="Calibri"/>
                <a:sym typeface="Calibri"/>
              </a:rPr>
              <a:t>fatherId</a:t>
            </a:r>
            <a:endParaRPr lang="es-419" sz="1400" dirty="0">
              <a:solidFill>
                <a:schemeClr val="dk1"/>
              </a:solidFill>
              <a:latin typeface="Calibri"/>
              <a:ea typeface="Calibri"/>
              <a:cs typeface="Calibri"/>
              <a:sym typeface="Calibri"/>
            </a:endParaRPr>
          </a:p>
        </p:txBody>
      </p:sp>
      <p:sp>
        <p:nvSpPr>
          <p:cNvPr id="32" name="Google Shape;225;p34">
            <a:extLst>
              <a:ext uri="{FF2B5EF4-FFF2-40B4-BE49-F238E27FC236}">
                <a16:creationId xmlns:a16="http://schemas.microsoft.com/office/drawing/2014/main" id="{81ED1B9B-7EE3-4AEE-AC7D-1E32F922ACDC}"/>
              </a:ext>
            </a:extLst>
          </p:cNvPr>
          <p:cNvSpPr txBox="1"/>
          <p:nvPr/>
        </p:nvSpPr>
        <p:spPr>
          <a:xfrm>
            <a:off x="349109" y="4081667"/>
            <a:ext cx="1333301" cy="506486"/>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400" dirty="0" err="1">
                <a:solidFill>
                  <a:schemeClr val="dk1"/>
                </a:solidFill>
                <a:latin typeface="Calibri"/>
                <a:ea typeface="Calibri"/>
                <a:cs typeface="Calibri"/>
                <a:sym typeface="Calibri"/>
              </a:rPr>
              <a:t>From</a:t>
            </a:r>
            <a:r>
              <a:rPr lang="es-419" sz="1400" dirty="0">
                <a:solidFill>
                  <a:schemeClr val="dk1"/>
                </a:solidFill>
                <a:latin typeface="Calibri"/>
                <a:ea typeface="Calibri"/>
                <a:cs typeface="Calibri"/>
                <a:sym typeface="Calibri"/>
              </a:rPr>
              <a:t>:</a:t>
            </a:r>
          </a:p>
          <a:p>
            <a:pPr marL="0" marR="0" lvl="0" indent="0" rtl="0">
              <a:spcBef>
                <a:spcPts val="0"/>
              </a:spcBef>
              <a:spcAft>
                <a:spcPts val="0"/>
              </a:spcAft>
              <a:buNone/>
            </a:pPr>
            <a:r>
              <a:rPr lang="it-IT" sz="1400" dirty="0">
                <a:solidFill>
                  <a:schemeClr val="dk1"/>
                </a:solidFill>
                <a:latin typeface="Calibri"/>
                <a:ea typeface="Calibri"/>
                <a:cs typeface="Calibri"/>
                <a:sym typeface="Calibri"/>
              </a:rPr>
              <a:t>update.html</a:t>
            </a:r>
            <a:endParaRPr sz="1400" dirty="0">
              <a:solidFill>
                <a:schemeClr val="dk1"/>
              </a:solidFill>
              <a:latin typeface="Calibri"/>
              <a:ea typeface="Calibri"/>
              <a:cs typeface="Calibri"/>
              <a:sym typeface="Calibri"/>
            </a:endParaRPr>
          </a:p>
        </p:txBody>
      </p:sp>
      <p:cxnSp>
        <p:nvCxnSpPr>
          <p:cNvPr id="33" name="Straight Connector 32">
            <a:extLst>
              <a:ext uri="{FF2B5EF4-FFF2-40B4-BE49-F238E27FC236}">
                <a16:creationId xmlns:a16="http://schemas.microsoft.com/office/drawing/2014/main" id="{5D493847-E5A9-40BF-A8DF-0CBCA35458A8}"/>
              </a:ext>
            </a:extLst>
          </p:cNvPr>
          <p:cNvCxnSpPr/>
          <p:nvPr/>
        </p:nvCxnSpPr>
        <p:spPr>
          <a:xfrm>
            <a:off x="2090673" y="2126413"/>
            <a:ext cx="0" cy="4062351"/>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sp>
        <p:nvSpPr>
          <p:cNvPr id="21" name="Google Shape;150;p28">
            <a:extLst>
              <a:ext uri="{FF2B5EF4-FFF2-40B4-BE49-F238E27FC236}">
                <a16:creationId xmlns:a16="http://schemas.microsoft.com/office/drawing/2014/main" id="{319D0938-1852-4D67-A74D-3DF3102181D4}"/>
              </a:ext>
            </a:extLst>
          </p:cNvPr>
          <p:cNvSpPr/>
          <p:nvPr/>
        </p:nvSpPr>
        <p:spPr>
          <a:xfrm rot="16200000">
            <a:off x="275127" y="4035280"/>
            <a:ext cx="3631094" cy="244619"/>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cxnSp>
        <p:nvCxnSpPr>
          <p:cNvPr id="34" name="Straight Arrow Connector 33">
            <a:extLst>
              <a:ext uri="{FF2B5EF4-FFF2-40B4-BE49-F238E27FC236}">
                <a16:creationId xmlns:a16="http://schemas.microsoft.com/office/drawing/2014/main" id="{05484B64-D7D3-4515-BC6A-A03EBFC7B27B}"/>
              </a:ext>
            </a:extLst>
          </p:cNvPr>
          <p:cNvCxnSpPr>
            <a:cxnSpLocks/>
          </p:cNvCxnSpPr>
          <p:nvPr/>
        </p:nvCxnSpPr>
        <p:spPr>
          <a:xfrm flipV="1">
            <a:off x="2214256" y="3596734"/>
            <a:ext cx="2975657" cy="3092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5" name="Google Shape;225;p34">
            <a:extLst>
              <a:ext uri="{FF2B5EF4-FFF2-40B4-BE49-F238E27FC236}">
                <a16:creationId xmlns:a16="http://schemas.microsoft.com/office/drawing/2014/main" id="{BCEFCA39-0315-4D50-93A3-294402B12D64}"/>
              </a:ext>
            </a:extLst>
          </p:cNvPr>
          <p:cNvSpPr txBox="1"/>
          <p:nvPr/>
        </p:nvSpPr>
        <p:spPr>
          <a:xfrm>
            <a:off x="2214254" y="3323647"/>
            <a:ext cx="2423486" cy="26668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it-IT" sz="1200" dirty="0" err="1">
                <a:solidFill>
                  <a:schemeClr val="dk1"/>
                </a:solidFill>
                <a:latin typeface="Calibri"/>
                <a:ea typeface="Calibri"/>
                <a:cs typeface="Calibri"/>
                <a:sym typeface="Calibri"/>
              </a:rPr>
              <a:t>findCategoriesByFather</a:t>
            </a:r>
            <a:r>
              <a:rPr lang="it-IT" sz="1200" dirty="0">
                <a:solidFill>
                  <a:schemeClr val="dk1"/>
                </a:solidFill>
                <a:latin typeface="Calibri"/>
                <a:ea typeface="Calibri"/>
                <a:cs typeface="Calibri"/>
                <a:sym typeface="Calibri"/>
              </a:rPr>
              <a:t>(</a:t>
            </a:r>
            <a:r>
              <a:rPr lang="it-IT" sz="1200" dirty="0" err="1">
                <a:solidFill>
                  <a:schemeClr val="dk1"/>
                </a:solidFill>
                <a:latin typeface="Calibri"/>
                <a:ea typeface="Calibri"/>
                <a:cs typeface="Calibri"/>
                <a:sym typeface="Calibri"/>
              </a:rPr>
              <a:t>categoryId</a:t>
            </a:r>
            <a:r>
              <a:rPr lang="it-IT" sz="1200" dirty="0">
                <a:solidFill>
                  <a:schemeClr val="dk1"/>
                </a:solidFill>
                <a:latin typeface="Calibri"/>
                <a:ea typeface="Calibri"/>
                <a:cs typeface="Calibri"/>
                <a:sym typeface="Calibri"/>
              </a:rPr>
              <a:t>)</a:t>
            </a:r>
            <a:endParaRPr sz="1200" dirty="0">
              <a:solidFill>
                <a:schemeClr val="dk1"/>
              </a:solidFill>
              <a:latin typeface="Calibri"/>
              <a:ea typeface="Calibri"/>
              <a:cs typeface="Calibri"/>
              <a:sym typeface="Calibri"/>
            </a:endParaRPr>
          </a:p>
        </p:txBody>
      </p:sp>
      <p:sp>
        <p:nvSpPr>
          <p:cNvPr id="36" name="Google Shape;150;p28">
            <a:extLst>
              <a:ext uri="{FF2B5EF4-FFF2-40B4-BE49-F238E27FC236}">
                <a16:creationId xmlns:a16="http://schemas.microsoft.com/office/drawing/2014/main" id="{C0AD839D-0DD2-4EF4-B553-9ADAE3E80374}"/>
              </a:ext>
            </a:extLst>
          </p:cNvPr>
          <p:cNvSpPr/>
          <p:nvPr/>
        </p:nvSpPr>
        <p:spPr>
          <a:xfrm>
            <a:off x="7454995" y="1687613"/>
            <a:ext cx="1358063" cy="43572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err="1">
                <a:solidFill>
                  <a:schemeClr val="dk1"/>
                </a:solidFill>
                <a:latin typeface="Calibri"/>
                <a:ea typeface="Calibri"/>
                <a:cs typeface="Calibri"/>
                <a:sym typeface="Calibri"/>
              </a:rPr>
              <a:t>GoToHomePage</a:t>
            </a:r>
            <a:endParaRPr sz="1800" b="1" dirty="0">
              <a:solidFill>
                <a:schemeClr val="dk1"/>
              </a:solidFill>
              <a:latin typeface="Calibri"/>
              <a:ea typeface="Calibri"/>
              <a:cs typeface="Calibri"/>
              <a:sym typeface="Calibri"/>
            </a:endParaRPr>
          </a:p>
        </p:txBody>
      </p:sp>
      <p:cxnSp>
        <p:nvCxnSpPr>
          <p:cNvPr id="38" name="Straight Connector 37">
            <a:extLst>
              <a:ext uri="{FF2B5EF4-FFF2-40B4-BE49-F238E27FC236}">
                <a16:creationId xmlns:a16="http://schemas.microsoft.com/office/drawing/2014/main" id="{74E1E25B-7F5A-4E66-8A43-36755464D6A0}"/>
              </a:ext>
            </a:extLst>
          </p:cNvPr>
          <p:cNvCxnSpPr/>
          <p:nvPr/>
        </p:nvCxnSpPr>
        <p:spPr>
          <a:xfrm>
            <a:off x="8134026" y="2114113"/>
            <a:ext cx="0" cy="4062351"/>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sp>
        <p:nvSpPr>
          <p:cNvPr id="43" name="Google Shape;150;p28">
            <a:extLst>
              <a:ext uri="{FF2B5EF4-FFF2-40B4-BE49-F238E27FC236}">
                <a16:creationId xmlns:a16="http://schemas.microsoft.com/office/drawing/2014/main" id="{6820D248-1030-421D-A862-858F5753151E}"/>
              </a:ext>
            </a:extLst>
          </p:cNvPr>
          <p:cNvSpPr/>
          <p:nvPr/>
        </p:nvSpPr>
        <p:spPr>
          <a:xfrm rot="16200000">
            <a:off x="7820949" y="5525511"/>
            <a:ext cx="629691" cy="214435"/>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cxnSp>
        <p:nvCxnSpPr>
          <p:cNvPr id="44" name="Straight Arrow Connector 43">
            <a:extLst>
              <a:ext uri="{FF2B5EF4-FFF2-40B4-BE49-F238E27FC236}">
                <a16:creationId xmlns:a16="http://schemas.microsoft.com/office/drawing/2014/main" id="{DBBA88F7-E20B-407B-9DC2-A3460D5E56FF}"/>
              </a:ext>
            </a:extLst>
          </p:cNvPr>
          <p:cNvCxnSpPr/>
          <p:nvPr/>
        </p:nvCxnSpPr>
        <p:spPr>
          <a:xfrm>
            <a:off x="8243012" y="5613024"/>
            <a:ext cx="165043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7" name="Google Shape;225;p34">
            <a:extLst>
              <a:ext uri="{FF2B5EF4-FFF2-40B4-BE49-F238E27FC236}">
                <a16:creationId xmlns:a16="http://schemas.microsoft.com/office/drawing/2014/main" id="{8D1433D7-071C-49B4-9C16-C7DB7C6D0D49}"/>
              </a:ext>
            </a:extLst>
          </p:cNvPr>
          <p:cNvSpPr txBox="1"/>
          <p:nvPr/>
        </p:nvSpPr>
        <p:spPr>
          <a:xfrm>
            <a:off x="8419831" y="5094533"/>
            <a:ext cx="1704909" cy="62969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a:solidFill>
                  <a:schemeClr val="dk1"/>
                </a:solidFill>
                <a:latin typeface="Calibri"/>
                <a:ea typeface="Calibri"/>
                <a:cs typeface="Calibri"/>
                <a:sym typeface="Calibri"/>
              </a:rPr>
              <a:t>{</a:t>
            </a:r>
            <a:r>
              <a:rPr lang="es-419" sz="1200" dirty="0" err="1">
                <a:solidFill>
                  <a:schemeClr val="dk1"/>
                </a:solidFill>
                <a:latin typeface="Calibri"/>
                <a:ea typeface="Calibri"/>
                <a:cs typeface="Calibri"/>
                <a:sym typeface="Calibri"/>
              </a:rPr>
              <a:t>see</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slide</a:t>
            </a:r>
            <a:endParaRPr lang="es-419" sz="1200" dirty="0">
              <a:solidFill>
                <a:schemeClr val="dk1"/>
              </a:solidFill>
              <a:latin typeface="Calibri"/>
              <a:ea typeface="Calibri"/>
              <a:cs typeface="Calibri"/>
              <a:sym typeface="Calibri"/>
            </a:endParaRPr>
          </a:p>
          <a:p>
            <a:pPr marL="0" marR="0" lvl="0" indent="0" rtl="0">
              <a:spcBef>
                <a:spcPts val="0"/>
              </a:spcBef>
              <a:spcAft>
                <a:spcPts val="0"/>
              </a:spcAft>
              <a:buNone/>
            </a:pPr>
            <a:r>
              <a:rPr lang="es-419" sz="1200" dirty="0">
                <a:solidFill>
                  <a:schemeClr val="dk1"/>
                </a:solidFill>
                <a:latin typeface="Calibri"/>
                <a:ea typeface="Calibri"/>
                <a:cs typeface="Calibri"/>
                <a:sym typeface="Calibri"/>
              </a:rPr>
              <a:t>“</a:t>
            </a:r>
            <a:r>
              <a:rPr lang="es-419" sz="1200" dirty="0" err="1">
                <a:solidFill>
                  <a:schemeClr val="dk1"/>
                </a:solidFill>
                <a:latin typeface="Calibri"/>
                <a:ea typeface="Calibri"/>
                <a:cs typeface="Calibri"/>
                <a:sym typeface="Calibri"/>
              </a:rPr>
              <a:t>Event</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go</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to</a:t>
            </a:r>
            <a:r>
              <a:rPr lang="es-419" sz="1200" dirty="0">
                <a:solidFill>
                  <a:schemeClr val="dk1"/>
                </a:solidFill>
                <a:latin typeface="Calibri"/>
                <a:ea typeface="Calibri"/>
                <a:cs typeface="Calibri"/>
                <a:sym typeface="Calibri"/>
              </a:rPr>
              <a:t> home”}</a:t>
            </a:r>
            <a:endParaRPr sz="1200" dirty="0">
              <a:solidFill>
                <a:schemeClr val="dk1"/>
              </a:solidFill>
              <a:latin typeface="Calibri"/>
              <a:ea typeface="Calibri"/>
              <a:cs typeface="Calibri"/>
              <a:sym typeface="Calibri"/>
            </a:endParaRPr>
          </a:p>
        </p:txBody>
      </p:sp>
      <p:cxnSp>
        <p:nvCxnSpPr>
          <p:cNvPr id="48" name="Straight Arrow Connector 47">
            <a:extLst>
              <a:ext uri="{FF2B5EF4-FFF2-40B4-BE49-F238E27FC236}">
                <a16:creationId xmlns:a16="http://schemas.microsoft.com/office/drawing/2014/main" id="{B7591A32-D2A1-4B48-93A4-4398C05F316A}"/>
              </a:ext>
            </a:extLst>
          </p:cNvPr>
          <p:cNvCxnSpPr>
            <a:cxnSpLocks/>
          </p:cNvCxnSpPr>
          <p:nvPr/>
        </p:nvCxnSpPr>
        <p:spPr>
          <a:xfrm>
            <a:off x="2208085" y="5613024"/>
            <a:ext cx="5837531" cy="424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9" name="Google Shape;225;p34">
            <a:extLst>
              <a:ext uri="{FF2B5EF4-FFF2-40B4-BE49-F238E27FC236}">
                <a16:creationId xmlns:a16="http://schemas.microsoft.com/office/drawing/2014/main" id="{9B5E8857-1E1E-4F29-A471-1C8C74AA0884}"/>
              </a:ext>
            </a:extLst>
          </p:cNvPr>
          <p:cNvSpPr txBox="1"/>
          <p:nvPr/>
        </p:nvSpPr>
        <p:spPr>
          <a:xfrm>
            <a:off x="2325496" y="5313683"/>
            <a:ext cx="1919391" cy="243927"/>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419" sz="1200" dirty="0" err="1">
                <a:solidFill>
                  <a:schemeClr val="dk1"/>
                </a:solidFill>
                <a:latin typeface="Calibri"/>
                <a:ea typeface="Calibri"/>
                <a:cs typeface="Calibri"/>
                <a:sym typeface="Calibri"/>
              </a:rPr>
              <a:t>redirect</a:t>
            </a:r>
            <a:endParaRPr sz="1200" dirty="0">
              <a:solidFill>
                <a:schemeClr val="dk1"/>
              </a:solidFill>
              <a:latin typeface="Calibri"/>
              <a:ea typeface="Calibri"/>
              <a:cs typeface="Calibri"/>
              <a:sym typeface="Calibri"/>
            </a:endParaRPr>
          </a:p>
        </p:txBody>
      </p:sp>
      <p:sp>
        <p:nvSpPr>
          <p:cNvPr id="5" name="Rectangle: Folded Corner 4">
            <a:extLst>
              <a:ext uri="{FF2B5EF4-FFF2-40B4-BE49-F238E27FC236}">
                <a16:creationId xmlns:a16="http://schemas.microsoft.com/office/drawing/2014/main" id="{1B186DC2-5233-436A-8020-C75AED38A74F}"/>
              </a:ext>
            </a:extLst>
          </p:cNvPr>
          <p:cNvSpPr/>
          <p:nvPr/>
        </p:nvSpPr>
        <p:spPr>
          <a:xfrm>
            <a:off x="5570133" y="2333129"/>
            <a:ext cx="1722550" cy="1321319"/>
          </a:xfrm>
          <a:prstGeom prst="foldedCorner">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it-IT" sz="1200" dirty="0" err="1">
                <a:solidFill>
                  <a:schemeClr val="tx1"/>
                </a:solidFill>
              </a:rPr>
              <a:t>findLastChildCode</a:t>
            </a:r>
            <a:r>
              <a:rPr lang="it-IT" sz="1200" dirty="0">
                <a:solidFill>
                  <a:schemeClr val="tx1"/>
                </a:solidFill>
              </a:rPr>
              <a:t> restituisce il codice dell’ultimo figlio del nuovo padre (per la generazione del nuovo codice).</a:t>
            </a:r>
          </a:p>
        </p:txBody>
      </p:sp>
      <p:cxnSp>
        <p:nvCxnSpPr>
          <p:cNvPr id="50" name="Straight Arrow Connector 49">
            <a:extLst>
              <a:ext uri="{FF2B5EF4-FFF2-40B4-BE49-F238E27FC236}">
                <a16:creationId xmlns:a16="http://schemas.microsoft.com/office/drawing/2014/main" id="{11B10428-FDC5-46E8-BC3D-C4ED5E56879B}"/>
              </a:ext>
            </a:extLst>
          </p:cNvPr>
          <p:cNvCxnSpPr>
            <a:cxnSpLocks/>
          </p:cNvCxnSpPr>
          <p:nvPr/>
        </p:nvCxnSpPr>
        <p:spPr>
          <a:xfrm flipH="1">
            <a:off x="2212983" y="3900726"/>
            <a:ext cx="2970247"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1" name="Google Shape;225;p34">
            <a:extLst>
              <a:ext uri="{FF2B5EF4-FFF2-40B4-BE49-F238E27FC236}">
                <a16:creationId xmlns:a16="http://schemas.microsoft.com/office/drawing/2014/main" id="{03E56971-32EC-4E9B-94D7-104BFC6CE387}"/>
              </a:ext>
            </a:extLst>
          </p:cNvPr>
          <p:cNvSpPr txBox="1"/>
          <p:nvPr/>
        </p:nvSpPr>
        <p:spPr>
          <a:xfrm>
            <a:off x="4305612" y="3610878"/>
            <a:ext cx="1242766" cy="288364"/>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solidFill>
                  <a:schemeClr val="dk1"/>
                </a:solidFill>
                <a:latin typeface="Calibri"/>
                <a:ea typeface="Calibri"/>
                <a:cs typeface="Calibri"/>
                <a:sym typeface="Calibri"/>
              </a:rPr>
              <a:t>categories</a:t>
            </a:r>
            <a:endParaRPr sz="1200" dirty="0">
              <a:solidFill>
                <a:schemeClr val="dk1"/>
              </a:solidFill>
              <a:latin typeface="Calibri"/>
              <a:ea typeface="Calibri"/>
              <a:cs typeface="Calibri"/>
              <a:sym typeface="Calibri"/>
            </a:endParaRPr>
          </a:p>
        </p:txBody>
      </p:sp>
      <p:cxnSp>
        <p:nvCxnSpPr>
          <p:cNvPr id="52" name="Straight Arrow Connector 51">
            <a:extLst>
              <a:ext uri="{FF2B5EF4-FFF2-40B4-BE49-F238E27FC236}">
                <a16:creationId xmlns:a16="http://schemas.microsoft.com/office/drawing/2014/main" id="{9CF22F79-AB35-4C91-A096-9A18F4662F9F}"/>
              </a:ext>
            </a:extLst>
          </p:cNvPr>
          <p:cNvCxnSpPr>
            <a:cxnSpLocks/>
          </p:cNvCxnSpPr>
          <p:nvPr/>
        </p:nvCxnSpPr>
        <p:spPr>
          <a:xfrm>
            <a:off x="2226015" y="5042952"/>
            <a:ext cx="296389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3" name="Google Shape;225;p34">
            <a:extLst>
              <a:ext uri="{FF2B5EF4-FFF2-40B4-BE49-F238E27FC236}">
                <a16:creationId xmlns:a16="http://schemas.microsoft.com/office/drawing/2014/main" id="{1A2F7284-0A9B-4435-8DCD-65F753C45500}"/>
              </a:ext>
            </a:extLst>
          </p:cNvPr>
          <p:cNvSpPr txBox="1"/>
          <p:nvPr/>
        </p:nvSpPr>
        <p:spPr>
          <a:xfrm>
            <a:off x="2226013" y="4747332"/>
            <a:ext cx="2423486" cy="26668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it-IT" sz="1200" dirty="0" err="1">
                <a:solidFill>
                  <a:schemeClr val="dk1"/>
                </a:solidFill>
                <a:highlight>
                  <a:srgbClr val="FFFF00"/>
                </a:highlight>
                <a:latin typeface="Calibri"/>
                <a:ea typeface="Calibri"/>
                <a:cs typeface="Calibri"/>
                <a:sym typeface="Calibri"/>
              </a:rPr>
              <a:t>updateCategories</a:t>
            </a:r>
            <a:r>
              <a:rPr lang="it-IT" sz="1200" dirty="0">
                <a:solidFill>
                  <a:schemeClr val="dk1"/>
                </a:solidFill>
                <a:highlight>
                  <a:srgbClr val="FFFF00"/>
                </a:highlight>
                <a:latin typeface="Calibri"/>
                <a:ea typeface="Calibri"/>
                <a:cs typeface="Calibri"/>
                <a:sym typeface="Calibri"/>
              </a:rPr>
              <a:t>(</a:t>
            </a:r>
            <a:r>
              <a:rPr lang="it-IT" sz="1200" dirty="0" err="1">
                <a:solidFill>
                  <a:schemeClr val="dk1"/>
                </a:solidFill>
                <a:highlight>
                  <a:srgbClr val="FFFF00"/>
                </a:highlight>
                <a:latin typeface="Calibri"/>
                <a:ea typeface="Calibri"/>
                <a:cs typeface="Calibri"/>
                <a:sym typeface="Calibri"/>
              </a:rPr>
              <a:t>categories</a:t>
            </a:r>
            <a:r>
              <a:rPr lang="it-IT" sz="1200" dirty="0">
                <a:solidFill>
                  <a:schemeClr val="dk1"/>
                </a:solidFill>
                <a:highlight>
                  <a:srgbClr val="FFFF00"/>
                </a:highlight>
                <a:latin typeface="Calibri"/>
                <a:ea typeface="Calibri"/>
                <a:cs typeface="Calibri"/>
                <a:sym typeface="Calibri"/>
              </a:rPr>
              <a:t>)</a:t>
            </a:r>
            <a:endParaRPr sz="1200" dirty="0">
              <a:solidFill>
                <a:schemeClr val="dk1"/>
              </a:solidFill>
              <a:highlight>
                <a:srgbClr val="FFFF00"/>
              </a:highlight>
              <a:latin typeface="Calibri"/>
              <a:ea typeface="Calibri"/>
              <a:cs typeface="Calibri"/>
              <a:sym typeface="Calibri"/>
            </a:endParaRPr>
          </a:p>
        </p:txBody>
      </p:sp>
    </p:spTree>
    <p:extLst>
      <p:ext uri="{BB962C8B-B14F-4D97-AF65-F5344CB8AC3E}">
        <p14:creationId xmlns:p14="http://schemas.microsoft.com/office/powerpoint/2010/main" val="30642973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2338A-2EF4-4411-B47C-92408FD456FF}"/>
              </a:ext>
            </a:extLst>
          </p:cNvPr>
          <p:cNvSpPr>
            <a:spLocks noGrp="1"/>
          </p:cNvSpPr>
          <p:nvPr>
            <p:ph type="title"/>
          </p:nvPr>
        </p:nvSpPr>
        <p:spPr/>
        <p:txBody>
          <a:bodyPr/>
          <a:lstStyle/>
          <a:p>
            <a:r>
              <a:rPr lang="it-IT" dirty="0"/>
              <a:t>Event: logout</a:t>
            </a:r>
          </a:p>
        </p:txBody>
      </p:sp>
      <p:sp>
        <p:nvSpPr>
          <p:cNvPr id="9" name="Google Shape;150;p28">
            <a:extLst>
              <a:ext uri="{FF2B5EF4-FFF2-40B4-BE49-F238E27FC236}">
                <a16:creationId xmlns:a16="http://schemas.microsoft.com/office/drawing/2014/main" id="{A13B6670-8F0E-4E0C-9BE4-47B521D96FE5}"/>
              </a:ext>
            </a:extLst>
          </p:cNvPr>
          <p:cNvSpPr/>
          <p:nvPr/>
        </p:nvSpPr>
        <p:spPr>
          <a:xfrm>
            <a:off x="1411139" y="1681462"/>
            <a:ext cx="1371315" cy="43572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err="1">
                <a:solidFill>
                  <a:schemeClr val="dk1"/>
                </a:solidFill>
                <a:latin typeface="Calibri"/>
                <a:ea typeface="Calibri"/>
                <a:cs typeface="Calibri"/>
                <a:sym typeface="Calibri"/>
              </a:rPr>
              <a:t>Logout</a:t>
            </a:r>
            <a:endParaRPr sz="1800" b="1" dirty="0">
              <a:solidFill>
                <a:schemeClr val="dk1"/>
              </a:solidFill>
              <a:latin typeface="Calibri"/>
              <a:ea typeface="Calibri"/>
              <a:cs typeface="Calibri"/>
              <a:sym typeface="Calibri"/>
            </a:endParaRPr>
          </a:p>
        </p:txBody>
      </p:sp>
      <p:sp>
        <p:nvSpPr>
          <p:cNvPr id="10" name="Google Shape;150;p28">
            <a:extLst>
              <a:ext uri="{FF2B5EF4-FFF2-40B4-BE49-F238E27FC236}">
                <a16:creationId xmlns:a16="http://schemas.microsoft.com/office/drawing/2014/main" id="{73EE6BB5-21C4-4683-B3B0-09C55D769830}"/>
              </a:ext>
            </a:extLst>
          </p:cNvPr>
          <p:cNvSpPr/>
          <p:nvPr/>
        </p:nvSpPr>
        <p:spPr>
          <a:xfrm>
            <a:off x="4698180" y="1687613"/>
            <a:ext cx="1225542" cy="43572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err="1">
                <a:solidFill>
                  <a:schemeClr val="dk1"/>
                </a:solidFill>
                <a:latin typeface="Calibri"/>
                <a:ea typeface="Calibri"/>
                <a:cs typeface="Calibri"/>
                <a:sym typeface="Calibri"/>
              </a:rPr>
              <a:t>Session</a:t>
            </a:r>
            <a:endParaRPr sz="1800" b="1" dirty="0">
              <a:solidFill>
                <a:schemeClr val="dk1"/>
              </a:solidFill>
              <a:latin typeface="Calibri"/>
              <a:ea typeface="Calibri"/>
              <a:cs typeface="Calibri"/>
              <a:sym typeface="Calibri"/>
            </a:endParaRPr>
          </a:p>
        </p:txBody>
      </p:sp>
      <p:sp>
        <p:nvSpPr>
          <p:cNvPr id="11" name="Google Shape;150;p28">
            <a:extLst>
              <a:ext uri="{FF2B5EF4-FFF2-40B4-BE49-F238E27FC236}">
                <a16:creationId xmlns:a16="http://schemas.microsoft.com/office/drawing/2014/main" id="{EB98541C-C53C-4EDC-9503-EFE8D3438E9F}"/>
              </a:ext>
            </a:extLst>
          </p:cNvPr>
          <p:cNvSpPr/>
          <p:nvPr/>
        </p:nvSpPr>
        <p:spPr>
          <a:xfrm>
            <a:off x="6593240" y="1690688"/>
            <a:ext cx="1366891" cy="43572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a:solidFill>
                  <a:schemeClr val="dk1"/>
                </a:solidFill>
                <a:latin typeface="Calibri"/>
                <a:ea typeface="Calibri"/>
                <a:cs typeface="Calibri"/>
                <a:sym typeface="Calibri"/>
              </a:rPr>
              <a:t>index.html</a:t>
            </a:r>
            <a:endParaRPr sz="1800" b="1" dirty="0">
              <a:solidFill>
                <a:schemeClr val="dk1"/>
              </a:solidFill>
              <a:latin typeface="Calibri"/>
              <a:ea typeface="Calibri"/>
              <a:cs typeface="Calibri"/>
              <a:sym typeface="Calibri"/>
            </a:endParaRPr>
          </a:p>
        </p:txBody>
      </p:sp>
      <p:cxnSp>
        <p:nvCxnSpPr>
          <p:cNvPr id="17" name="Straight Connector 16">
            <a:extLst>
              <a:ext uri="{FF2B5EF4-FFF2-40B4-BE49-F238E27FC236}">
                <a16:creationId xmlns:a16="http://schemas.microsoft.com/office/drawing/2014/main" id="{60CAB5FA-1945-412A-8CF3-C70D52301EA8}"/>
              </a:ext>
            </a:extLst>
          </p:cNvPr>
          <p:cNvCxnSpPr>
            <a:cxnSpLocks/>
          </p:cNvCxnSpPr>
          <p:nvPr/>
        </p:nvCxnSpPr>
        <p:spPr>
          <a:xfrm>
            <a:off x="5301154" y="2123339"/>
            <a:ext cx="9797" cy="3228837"/>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sp>
        <p:nvSpPr>
          <p:cNvPr id="22" name="Google Shape;150;p28">
            <a:extLst>
              <a:ext uri="{FF2B5EF4-FFF2-40B4-BE49-F238E27FC236}">
                <a16:creationId xmlns:a16="http://schemas.microsoft.com/office/drawing/2014/main" id="{7D4B28FE-2478-4C0C-9A61-6AB7E093FB6D}"/>
              </a:ext>
            </a:extLst>
          </p:cNvPr>
          <p:cNvSpPr/>
          <p:nvPr/>
        </p:nvSpPr>
        <p:spPr>
          <a:xfrm rot="16200000">
            <a:off x="4754146" y="2776539"/>
            <a:ext cx="1086957" cy="21796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cxnSp>
        <p:nvCxnSpPr>
          <p:cNvPr id="25" name="Straight Arrow Connector 24">
            <a:extLst>
              <a:ext uri="{FF2B5EF4-FFF2-40B4-BE49-F238E27FC236}">
                <a16:creationId xmlns:a16="http://schemas.microsoft.com/office/drawing/2014/main" id="{F99125D5-834D-4BAB-B53C-F650A26567B2}"/>
              </a:ext>
            </a:extLst>
          </p:cNvPr>
          <p:cNvCxnSpPr>
            <a:cxnSpLocks/>
          </p:cNvCxnSpPr>
          <p:nvPr/>
        </p:nvCxnSpPr>
        <p:spPr>
          <a:xfrm>
            <a:off x="2212983" y="2966695"/>
            <a:ext cx="2970247"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BF780E37-4D24-4CBF-82BE-D0334EA67E3C}"/>
              </a:ext>
            </a:extLst>
          </p:cNvPr>
          <p:cNvCxnSpPr>
            <a:cxnSpLocks/>
            <a:endCxn id="27" idx="0"/>
          </p:cNvCxnSpPr>
          <p:nvPr/>
        </p:nvCxnSpPr>
        <p:spPr>
          <a:xfrm flipV="1">
            <a:off x="2198856" y="4017761"/>
            <a:ext cx="4970015" cy="634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887CE727-3AF7-43FE-9790-9E94D1836190}"/>
              </a:ext>
            </a:extLst>
          </p:cNvPr>
          <p:cNvCxnSpPr>
            <a:cxnSpLocks/>
          </p:cNvCxnSpPr>
          <p:nvPr/>
        </p:nvCxnSpPr>
        <p:spPr>
          <a:xfrm>
            <a:off x="781879" y="2637184"/>
            <a:ext cx="1186485"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9" name="Google Shape;225;p34">
            <a:extLst>
              <a:ext uri="{FF2B5EF4-FFF2-40B4-BE49-F238E27FC236}">
                <a16:creationId xmlns:a16="http://schemas.microsoft.com/office/drawing/2014/main" id="{8AB10819-69C5-40F0-851A-501B6F007A27}"/>
              </a:ext>
            </a:extLst>
          </p:cNvPr>
          <p:cNvSpPr txBox="1"/>
          <p:nvPr/>
        </p:nvSpPr>
        <p:spPr>
          <a:xfrm>
            <a:off x="2180334" y="2617875"/>
            <a:ext cx="1466658" cy="26668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solidFill>
                  <a:schemeClr val="dk1"/>
                </a:solidFill>
                <a:latin typeface="Calibri"/>
                <a:ea typeface="Calibri"/>
                <a:cs typeface="Calibri"/>
                <a:sym typeface="Calibri"/>
              </a:rPr>
              <a:t>Invalidate</a:t>
            </a:r>
            <a:r>
              <a:rPr lang="es-419" sz="1200" dirty="0">
                <a:solidFill>
                  <a:schemeClr val="dk1"/>
                </a:solidFill>
                <a:latin typeface="Calibri"/>
                <a:ea typeface="Calibri"/>
                <a:cs typeface="Calibri"/>
                <a:sym typeface="Calibri"/>
              </a:rPr>
              <a:t>()</a:t>
            </a:r>
            <a:endParaRPr sz="1200" dirty="0">
              <a:solidFill>
                <a:schemeClr val="dk1"/>
              </a:solidFill>
              <a:latin typeface="Calibri"/>
              <a:ea typeface="Calibri"/>
              <a:cs typeface="Calibri"/>
              <a:sym typeface="Calibri"/>
            </a:endParaRPr>
          </a:p>
        </p:txBody>
      </p:sp>
      <p:sp>
        <p:nvSpPr>
          <p:cNvPr id="42" name="Google Shape;225;p34">
            <a:extLst>
              <a:ext uri="{FF2B5EF4-FFF2-40B4-BE49-F238E27FC236}">
                <a16:creationId xmlns:a16="http://schemas.microsoft.com/office/drawing/2014/main" id="{DB4A59CF-B885-4504-AE09-14A6AEECADD5}"/>
              </a:ext>
            </a:extLst>
          </p:cNvPr>
          <p:cNvSpPr txBox="1"/>
          <p:nvPr/>
        </p:nvSpPr>
        <p:spPr>
          <a:xfrm>
            <a:off x="704647" y="2351020"/>
            <a:ext cx="759578" cy="266855"/>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solidFill>
                  <a:schemeClr val="dk1"/>
                </a:solidFill>
                <a:latin typeface="Calibri"/>
                <a:ea typeface="Calibri"/>
                <a:cs typeface="Calibri"/>
                <a:sym typeface="Calibri"/>
              </a:rPr>
              <a:t>doPOST</a:t>
            </a:r>
            <a:endParaRPr sz="1200" dirty="0">
              <a:solidFill>
                <a:schemeClr val="dk1"/>
              </a:solidFill>
              <a:latin typeface="Calibri"/>
              <a:ea typeface="Calibri"/>
              <a:cs typeface="Calibri"/>
              <a:sym typeface="Calibri"/>
            </a:endParaRPr>
          </a:p>
        </p:txBody>
      </p:sp>
      <p:sp>
        <p:nvSpPr>
          <p:cNvPr id="45" name="Google Shape;225;p34">
            <a:extLst>
              <a:ext uri="{FF2B5EF4-FFF2-40B4-BE49-F238E27FC236}">
                <a16:creationId xmlns:a16="http://schemas.microsoft.com/office/drawing/2014/main" id="{2B9BE278-4816-4412-9F19-50BDE682429A}"/>
              </a:ext>
            </a:extLst>
          </p:cNvPr>
          <p:cNvSpPr txBox="1"/>
          <p:nvPr/>
        </p:nvSpPr>
        <p:spPr>
          <a:xfrm>
            <a:off x="2241879" y="3730728"/>
            <a:ext cx="1919391" cy="243927"/>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419" sz="1200" dirty="0" err="1">
                <a:solidFill>
                  <a:schemeClr val="dk1"/>
                </a:solidFill>
                <a:latin typeface="Calibri"/>
                <a:ea typeface="Calibri"/>
                <a:cs typeface="Calibri"/>
                <a:sym typeface="Calibri"/>
              </a:rPr>
              <a:t>redirect</a:t>
            </a:r>
            <a:endParaRPr sz="1200" dirty="0">
              <a:solidFill>
                <a:schemeClr val="dk1"/>
              </a:solidFill>
              <a:latin typeface="Calibri"/>
              <a:ea typeface="Calibri"/>
              <a:cs typeface="Calibri"/>
              <a:sym typeface="Calibri"/>
            </a:endParaRPr>
          </a:p>
        </p:txBody>
      </p:sp>
      <p:sp>
        <p:nvSpPr>
          <p:cNvPr id="29" name="Google Shape;225;p34">
            <a:extLst>
              <a:ext uri="{FF2B5EF4-FFF2-40B4-BE49-F238E27FC236}">
                <a16:creationId xmlns:a16="http://schemas.microsoft.com/office/drawing/2014/main" id="{F5D51EFD-8982-4C2C-8143-42CFEA51F08A}"/>
              </a:ext>
            </a:extLst>
          </p:cNvPr>
          <p:cNvSpPr txBox="1"/>
          <p:nvPr/>
        </p:nvSpPr>
        <p:spPr>
          <a:xfrm>
            <a:off x="327719" y="3041463"/>
            <a:ext cx="1498875" cy="66145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400" dirty="0">
                <a:solidFill>
                  <a:schemeClr val="dk1"/>
                </a:solidFill>
                <a:latin typeface="Calibri"/>
                <a:ea typeface="Calibri"/>
                <a:cs typeface="Calibri"/>
                <a:sym typeface="Calibri"/>
              </a:rPr>
              <a:t>POST</a:t>
            </a:r>
          </a:p>
          <a:p>
            <a:pPr marL="0" marR="0" lvl="0" indent="0" rtl="0">
              <a:spcBef>
                <a:spcPts val="0"/>
              </a:spcBef>
              <a:spcAft>
                <a:spcPts val="0"/>
              </a:spcAft>
              <a:buNone/>
            </a:pPr>
            <a:r>
              <a:rPr lang="es-419" sz="1400" dirty="0">
                <a:solidFill>
                  <a:schemeClr val="dk1"/>
                </a:solidFill>
                <a:latin typeface="Calibri"/>
                <a:ea typeface="Calibri"/>
                <a:cs typeface="Calibri"/>
                <a:sym typeface="Calibri"/>
              </a:rPr>
              <a:t>/</a:t>
            </a:r>
            <a:r>
              <a:rPr lang="es-419" sz="1400" dirty="0" err="1">
                <a:solidFill>
                  <a:schemeClr val="dk1"/>
                </a:solidFill>
                <a:latin typeface="Calibri"/>
                <a:ea typeface="Calibri"/>
                <a:cs typeface="Calibri"/>
                <a:sym typeface="Calibri"/>
              </a:rPr>
              <a:t>Logout</a:t>
            </a:r>
            <a:endParaRPr lang="es-419" sz="1400" dirty="0">
              <a:solidFill>
                <a:schemeClr val="dk1"/>
              </a:solidFill>
              <a:latin typeface="Calibri"/>
              <a:ea typeface="Calibri"/>
              <a:cs typeface="Calibri"/>
              <a:sym typeface="Calibri"/>
            </a:endParaRPr>
          </a:p>
        </p:txBody>
      </p:sp>
      <p:sp>
        <p:nvSpPr>
          <p:cNvPr id="32" name="Google Shape;225;p34">
            <a:extLst>
              <a:ext uri="{FF2B5EF4-FFF2-40B4-BE49-F238E27FC236}">
                <a16:creationId xmlns:a16="http://schemas.microsoft.com/office/drawing/2014/main" id="{B83696E3-8A77-462A-833B-B5EC3FDA4D56}"/>
              </a:ext>
            </a:extLst>
          </p:cNvPr>
          <p:cNvSpPr txBox="1"/>
          <p:nvPr/>
        </p:nvSpPr>
        <p:spPr>
          <a:xfrm>
            <a:off x="330404" y="3812373"/>
            <a:ext cx="1496190" cy="423464"/>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400" dirty="0" err="1">
                <a:solidFill>
                  <a:schemeClr val="dk1"/>
                </a:solidFill>
                <a:latin typeface="Calibri"/>
                <a:ea typeface="Calibri"/>
                <a:cs typeface="Calibri"/>
                <a:sym typeface="Calibri"/>
              </a:rPr>
              <a:t>From</a:t>
            </a:r>
            <a:r>
              <a:rPr lang="es-419" sz="1400" dirty="0">
                <a:solidFill>
                  <a:schemeClr val="dk1"/>
                </a:solidFill>
                <a:latin typeface="Calibri"/>
                <a:ea typeface="Calibri"/>
                <a:cs typeface="Calibri"/>
                <a:sym typeface="Calibri"/>
              </a:rPr>
              <a:t>:</a:t>
            </a:r>
          </a:p>
          <a:p>
            <a:pPr marL="0" marR="0" lvl="0" indent="0" rtl="0">
              <a:spcBef>
                <a:spcPts val="0"/>
              </a:spcBef>
              <a:spcAft>
                <a:spcPts val="0"/>
              </a:spcAft>
              <a:buNone/>
            </a:pPr>
            <a:r>
              <a:rPr lang="it-IT" sz="1400" dirty="0">
                <a:solidFill>
                  <a:schemeClr val="dk1"/>
                </a:solidFill>
                <a:latin typeface="Calibri"/>
                <a:ea typeface="Calibri"/>
                <a:cs typeface="Calibri"/>
                <a:sym typeface="Calibri"/>
              </a:rPr>
              <a:t>home.html</a:t>
            </a:r>
            <a:endParaRPr sz="1400" dirty="0">
              <a:solidFill>
                <a:schemeClr val="dk1"/>
              </a:solidFill>
              <a:latin typeface="Calibri"/>
              <a:ea typeface="Calibri"/>
              <a:cs typeface="Calibri"/>
              <a:sym typeface="Calibri"/>
            </a:endParaRPr>
          </a:p>
        </p:txBody>
      </p:sp>
      <p:cxnSp>
        <p:nvCxnSpPr>
          <p:cNvPr id="35" name="Straight Connector 34">
            <a:extLst>
              <a:ext uri="{FF2B5EF4-FFF2-40B4-BE49-F238E27FC236}">
                <a16:creationId xmlns:a16="http://schemas.microsoft.com/office/drawing/2014/main" id="{985F85D6-979F-4876-B58A-51C8AD583914}"/>
              </a:ext>
            </a:extLst>
          </p:cNvPr>
          <p:cNvCxnSpPr>
            <a:cxnSpLocks/>
          </p:cNvCxnSpPr>
          <p:nvPr/>
        </p:nvCxnSpPr>
        <p:spPr>
          <a:xfrm>
            <a:off x="2080877" y="2126414"/>
            <a:ext cx="9797" cy="3228837"/>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B9087CC1-FC97-4C8E-AB6B-895CD8BCDC72}"/>
              </a:ext>
            </a:extLst>
          </p:cNvPr>
          <p:cNvCxnSpPr>
            <a:cxnSpLocks/>
          </p:cNvCxnSpPr>
          <p:nvPr/>
        </p:nvCxnSpPr>
        <p:spPr>
          <a:xfrm>
            <a:off x="7276089" y="2123339"/>
            <a:ext cx="9797" cy="3228837"/>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sp>
        <p:nvSpPr>
          <p:cNvPr id="27" name="Google Shape;150;p28">
            <a:extLst>
              <a:ext uri="{FF2B5EF4-FFF2-40B4-BE49-F238E27FC236}">
                <a16:creationId xmlns:a16="http://schemas.microsoft.com/office/drawing/2014/main" id="{C1EC9D3A-451E-4DAF-A17E-2AC064207E02}"/>
              </a:ext>
            </a:extLst>
          </p:cNvPr>
          <p:cNvSpPr/>
          <p:nvPr/>
        </p:nvSpPr>
        <p:spPr>
          <a:xfrm rot="16200000">
            <a:off x="6961243" y="3910544"/>
            <a:ext cx="629691" cy="214435"/>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sp>
        <p:nvSpPr>
          <p:cNvPr id="21" name="Google Shape;150;p28">
            <a:extLst>
              <a:ext uri="{FF2B5EF4-FFF2-40B4-BE49-F238E27FC236}">
                <a16:creationId xmlns:a16="http://schemas.microsoft.com/office/drawing/2014/main" id="{319D0938-1852-4D67-A74D-3DF3102181D4}"/>
              </a:ext>
            </a:extLst>
          </p:cNvPr>
          <p:cNvSpPr/>
          <p:nvPr/>
        </p:nvSpPr>
        <p:spPr>
          <a:xfrm rot="16200000">
            <a:off x="1074753" y="3235658"/>
            <a:ext cx="2005198" cy="217967"/>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7896351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CB8A3A-E294-4D06-9F31-AB3530DA8FE9}"/>
              </a:ext>
            </a:extLst>
          </p:cNvPr>
          <p:cNvSpPr>
            <a:spLocks noGrp="1"/>
          </p:cNvSpPr>
          <p:nvPr>
            <p:ph type="title"/>
          </p:nvPr>
        </p:nvSpPr>
        <p:spPr/>
        <p:txBody>
          <a:bodyPr/>
          <a:lstStyle/>
          <a:p>
            <a:r>
              <a:rPr lang="it-IT" dirty="0"/>
              <a:t>Packages </a:t>
            </a:r>
            <a:r>
              <a:rPr lang="it-IT" dirty="0" err="1"/>
              <a:t>Utils</a:t>
            </a:r>
            <a:r>
              <a:rPr lang="it-IT" dirty="0"/>
              <a:t> and Filters</a:t>
            </a:r>
          </a:p>
        </p:txBody>
      </p:sp>
      <p:sp>
        <p:nvSpPr>
          <p:cNvPr id="3" name="Content Placeholder 2">
            <a:extLst>
              <a:ext uri="{FF2B5EF4-FFF2-40B4-BE49-F238E27FC236}">
                <a16:creationId xmlns:a16="http://schemas.microsoft.com/office/drawing/2014/main" id="{0377DC33-2989-4E7E-ADE7-44A5B4BD2C03}"/>
              </a:ext>
            </a:extLst>
          </p:cNvPr>
          <p:cNvSpPr>
            <a:spLocks noGrp="1"/>
          </p:cNvSpPr>
          <p:nvPr>
            <p:ph sz="half" idx="1"/>
          </p:nvPr>
        </p:nvSpPr>
        <p:spPr/>
        <p:txBody>
          <a:bodyPr/>
          <a:lstStyle/>
          <a:p>
            <a:endParaRPr lang="it-IT"/>
          </a:p>
        </p:txBody>
      </p:sp>
      <p:sp>
        <p:nvSpPr>
          <p:cNvPr id="4" name="Content Placeholder 3">
            <a:extLst>
              <a:ext uri="{FF2B5EF4-FFF2-40B4-BE49-F238E27FC236}">
                <a16:creationId xmlns:a16="http://schemas.microsoft.com/office/drawing/2014/main" id="{B7E9A77F-63CC-4EC2-83F8-257DDF79D09D}"/>
              </a:ext>
            </a:extLst>
          </p:cNvPr>
          <p:cNvSpPr>
            <a:spLocks noGrp="1"/>
          </p:cNvSpPr>
          <p:nvPr>
            <p:ph sz="half" idx="2"/>
          </p:nvPr>
        </p:nvSpPr>
        <p:spPr/>
        <p:txBody>
          <a:bodyPr/>
          <a:lstStyle/>
          <a:p>
            <a:endParaRPr lang="it-IT"/>
          </a:p>
        </p:txBody>
      </p:sp>
    </p:spTree>
    <p:extLst>
      <p:ext uri="{BB962C8B-B14F-4D97-AF65-F5344CB8AC3E}">
        <p14:creationId xmlns:p14="http://schemas.microsoft.com/office/powerpoint/2010/main" val="22963524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DFA3F-DAA6-4E7B-B9A4-B860FB9724F7}"/>
              </a:ext>
            </a:extLst>
          </p:cNvPr>
          <p:cNvSpPr>
            <a:spLocks noGrp="1"/>
          </p:cNvSpPr>
          <p:nvPr>
            <p:ph type="title"/>
          </p:nvPr>
        </p:nvSpPr>
        <p:spPr/>
        <p:txBody>
          <a:bodyPr/>
          <a:lstStyle/>
          <a:p>
            <a:r>
              <a:rPr lang="it-IT" dirty="0" err="1"/>
              <a:t>RegExp</a:t>
            </a:r>
            <a:r>
              <a:rPr lang="it-IT" dirty="0"/>
              <a:t> per la classe </a:t>
            </a:r>
            <a:r>
              <a:rPr lang="it-IT" dirty="0" err="1"/>
              <a:t>PatternChecker</a:t>
            </a:r>
            <a:endParaRPr lang="it-IT" dirty="0"/>
          </a:p>
        </p:txBody>
      </p:sp>
      <p:sp>
        <p:nvSpPr>
          <p:cNvPr id="3" name="Content Placeholder 2">
            <a:extLst>
              <a:ext uri="{FF2B5EF4-FFF2-40B4-BE49-F238E27FC236}">
                <a16:creationId xmlns:a16="http://schemas.microsoft.com/office/drawing/2014/main" id="{8A33168A-FD4B-4F40-BE4A-E98AC705221D}"/>
              </a:ext>
            </a:extLst>
          </p:cNvPr>
          <p:cNvSpPr>
            <a:spLocks noGrp="1"/>
          </p:cNvSpPr>
          <p:nvPr>
            <p:ph sz="half" idx="1"/>
          </p:nvPr>
        </p:nvSpPr>
        <p:spPr/>
        <p:txBody>
          <a:bodyPr/>
          <a:lstStyle/>
          <a:p>
            <a:endParaRPr lang="it-IT"/>
          </a:p>
        </p:txBody>
      </p:sp>
      <p:sp>
        <p:nvSpPr>
          <p:cNvPr id="4" name="Content Placeholder 3">
            <a:extLst>
              <a:ext uri="{FF2B5EF4-FFF2-40B4-BE49-F238E27FC236}">
                <a16:creationId xmlns:a16="http://schemas.microsoft.com/office/drawing/2014/main" id="{19565075-CDD7-4212-822A-09C7F1D96972}"/>
              </a:ext>
            </a:extLst>
          </p:cNvPr>
          <p:cNvSpPr>
            <a:spLocks noGrp="1"/>
          </p:cNvSpPr>
          <p:nvPr>
            <p:ph sz="half" idx="2"/>
          </p:nvPr>
        </p:nvSpPr>
        <p:spPr/>
        <p:txBody>
          <a:bodyPr/>
          <a:lstStyle/>
          <a:p>
            <a:endParaRPr lang="it-IT"/>
          </a:p>
        </p:txBody>
      </p:sp>
    </p:spTree>
    <p:extLst>
      <p:ext uri="{BB962C8B-B14F-4D97-AF65-F5344CB8AC3E}">
        <p14:creationId xmlns:p14="http://schemas.microsoft.com/office/powerpoint/2010/main" val="4148133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2338A-2EF4-4411-B47C-92408FD456FF}"/>
              </a:ext>
            </a:extLst>
          </p:cNvPr>
          <p:cNvSpPr>
            <a:spLocks noGrp="1"/>
          </p:cNvSpPr>
          <p:nvPr>
            <p:ph type="title"/>
          </p:nvPr>
        </p:nvSpPr>
        <p:spPr/>
        <p:txBody>
          <a:bodyPr/>
          <a:lstStyle/>
          <a:p>
            <a:r>
              <a:rPr lang="it-IT" dirty="0"/>
              <a:t>Analisi dei dati (comuni alla versione HTML)</a:t>
            </a:r>
          </a:p>
        </p:txBody>
      </p:sp>
      <p:sp>
        <p:nvSpPr>
          <p:cNvPr id="3" name="Content Placeholder 2">
            <a:extLst>
              <a:ext uri="{FF2B5EF4-FFF2-40B4-BE49-F238E27FC236}">
                <a16:creationId xmlns:a16="http://schemas.microsoft.com/office/drawing/2014/main" id="{E0222015-7D40-4F4B-9B19-66547D08FCD4}"/>
              </a:ext>
            </a:extLst>
          </p:cNvPr>
          <p:cNvSpPr>
            <a:spLocks noGrp="1"/>
          </p:cNvSpPr>
          <p:nvPr>
            <p:ph idx="1"/>
          </p:nvPr>
        </p:nvSpPr>
        <p:spPr>
          <a:xfrm>
            <a:off x="838200" y="1690688"/>
            <a:ext cx="10515600" cy="4667250"/>
          </a:xfrm>
        </p:spPr>
        <p:txBody>
          <a:bodyPr>
            <a:normAutofit lnSpcReduction="10000"/>
          </a:bodyPr>
          <a:lstStyle/>
          <a:p>
            <a:pPr marL="0" indent="0" algn="just">
              <a:lnSpc>
                <a:spcPct val="120000"/>
              </a:lnSpc>
              <a:buNone/>
            </a:pPr>
            <a:r>
              <a:rPr lang="it-IT" sz="1600" dirty="0"/>
              <a:t>Un’applicazione permette all’</a:t>
            </a:r>
            <a:r>
              <a:rPr lang="it-IT" sz="1600" b="1" dirty="0">
                <a:solidFill>
                  <a:srgbClr val="FF0000"/>
                </a:solidFill>
              </a:rPr>
              <a:t>utente</a:t>
            </a:r>
            <a:r>
              <a:rPr lang="it-IT" sz="1600" dirty="0"/>
              <a:t> (ad esempio il curatore di un catalogo online di immagini) di gestire una tassonomia di classificazione utile per etichettare immagini allo scopo di consentire la ricerca in base alla </a:t>
            </a:r>
            <a:r>
              <a:rPr lang="it-IT" sz="1600" b="1" dirty="0">
                <a:solidFill>
                  <a:srgbClr val="FF0000"/>
                </a:solidFill>
              </a:rPr>
              <a:t>categoria</a:t>
            </a:r>
            <a:r>
              <a:rPr lang="it-IT" sz="1600" dirty="0"/>
              <a:t>. Dopo il login, l’utente accede a una pagina HOME in cui compare un albero gerarchico di categorie. Le categorie non dipendono dall’utente e sono in comune tra tutti gli utenti. Le categorie hanno </a:t>
            </a:r>
            <a:r>
              <a:rPr lang="it-IT" sz="1600" b="1" dirty="0">
                <a:solidFill>
                  <a:srgbClr val="00B050"/>
                </a:solidFill>
              </a:rPr>
              <a:t>nomi</a:t>
            </a:r>
            <a:r>
              <a:rPr lang="it-IT" sz="1600" dirty="0"/>
              <a:t> distinti. L’utente può inserire una nuova categoria nell’albero. Per fare ciò usa una </a:t>
            </a:r>
            <a:r>
              <a:rPr lang="it-IT" sz="1600" dirty="0" err="1"/>
              <a:t>form</a:t>
            </a:r>
            <a:r>
              <a:rPr lang="it-IT" sz="1600" dirty="0"/>
              <a:t> nella pagina HOME in cui specifica il nome della nuova categoria e sceglie la categoria padre. L’invio della nuova categoria comporta l’aggiornamento dell’albero: la nuova categoria </a:t>
            </a:r>
            <a:r>
              <a:rPr lang="it-IT" sz="1600" b="1" dirty="0">
                <a:solidFill>
                  <a:srgbClr val="366092"/>
                </a:solidFill>
              </a:rPr>
              <a:t>è appesa </a:t>
            </a:r>
            <a:r>
              <a:rPr lang="it-IT" sz="1600" dirty="0"/>
              <a:t>alla categoria padre come ultimo </a:t>
            </a:r>
            <a:r>
              <a:rPr lang="it-IT" sz="1600" dirty="0" err="1"/>
              <a:t>sottoelemento</a:t>
            </a:r>
            <a:r>
              <a:rPr lang="it-IT" sz="1600" dirty="0"/>
              <a:t>. Alla nuova categoria viene assegnato un </a:t>
            </a:r>
            <a:r>
              <a:rPr lang="it-IT" sz="1600" b="1" dirty="0">
                <a:solidFill>
                  <a:srgbClr val="00B050"/>
                </a:solidFill>
              </a:rPr>
              <a:t>codice numerico </a:t>
            </a:r>
            <a:r>
              <a:rPr lang="it-IT" sz="1600" dirty="0"/>
              <a:t>che ne riflette la posizione. Per semplicità si ipotizzi che per ogni categoria il numero massimo di sottocategorie sia 9, numerate da 1 a 9. Dopo la creazione di una categoria, la pagina HOME mostra l’albero aggiornato. L’utente può spostare di posizione una categoria: per fare ciò clicca sul link “sposta” associato alla categoria da spostare. A seguito di tale azione l’applicazione mostra, sempre nella HOME page, l’albero con evidenziato il sotto albero attestato sulla categoria da spostare: tutte le altre categorie hanno un link “sposta qui”. La selezione di un link “sposta qui” comporta l’inserimento della categoria da spostare come ultimo figlio della categoria destinazione. Le modifiche effettuate da un utente e salvate nella base di dati diventano visibili agli altri utenti. Lo spostamento potrebbe creare un vuoto nella numerazione delle categorie figlie dello stesso padre. La funzione di ricalcolo della numerazione delle categorie figlie dello stesso padre di quella spostata non è richiesta ma è lasciata come opzionale.</a:t>
            </a:r>
          </a:p>
          <a:p>
            <a:pPr marL="0" indent="0" algn="just">
              <a:lnSpc>
                <a:spcPct val="120000"/>
              </a:lnSpc>
              <a:buNone/>
            </a:pPr>
            <a:r>
              <a:rPr lang="es-419" sz="1600" b="1" dirty="0" err="1">
                <a:solidFill>
                  <a:srgbClr val="FF0000"/>
                </a:solidFill>
              </a:rPr>
              <a:t>Entities</a:t>
            </a:r>
            <a:r>
              <a:rPr lang="es-419" sz="1600" b="1" dirty="0"/>
              <a:t>, </a:t>
            </a:r>
            <a:r>
              <a:rPr lang="es-419" sz="1600" b="1" dirty="0" err="1">
                <a:solidFill>
                  <a:srgbClr val="00B050"/>
                </a:solidFill>
              </a:rPr>
              <a:t>attributes</a:t>
            </a:r>
            <a:r>
              <a:rPr lang="es-419" sz="1600" b="1" dirty="0"/>
              <a:t>, </a:t>
            </a:r>
            <a:r>
              <a:rPr lang="es-419" sz="1600" b="1" dirty="0" err="1">
                <a:solidFill>
                  <a:srgbClr val="366092"/>
                </a:solidFill>
              </a:rPr>
              <a:t>relationships</a:t>
            </a:r>
            <a:endParaRPr lang="es-419" sz="1600" b="1" dirty="0">
              <a:solidFill>
                <a:srgbClr val="366092"/>
              </a:solidFill>
            </a:endParaRPr>
          </a:p>
        </p:txBody>
      </p:sp>
    </p:spTree>
    <p:extLst>
      <p:ext uri="{BB962C8B-B14F-4D97-AF65-F5344CB8AC3E}">
        <p14:creationId xmlns:p14="http://schemas.microsoft.com/office/powerpoint/2010/main" val="13031821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2338A-2EF4-4411-B47C-92408FD456FF}"/>
              </a:ext>
            </a:extLst>
          </p:cNvPr>
          <p:cNvSpPr>
            <a:spLocks noGrp="1"/>
          </p:cNvSpPr>
          <p:nvPr>
            <p:ph type="title"/>
          </p:nvPr>
        </p:nvSpPr>
        <p:spPr/>
        <p:txBody>
          <a:bodyPr/>
          <a:lstStyle/>
          <a:p>
            <a:r>
              <a:rPr lang="it-IT" dirty="0"/>
              <a:t>Specifiche RIA</a:t>
            </a:r>
          </a:p>
        </p:txBody>
      </p:sp>
      <p:sp>
        <p:nvSpPr>
          <p:cNvPr id="3" name="Content Placeholder 2">
            <a:extLst>
              <a:ext uri="{FF2B5EF4-FFF2-40B4-BE49-F238E27FC236}">
                <a16:creationId xmlns:a16="http://schemas.microsoft.com/office/drawing/2014/main" id="{E0222015-7D40-4F4B-9B19-66547D08FCD4}"/>
              </a:ext>
            </a:extLst>
          </p:cNvPr>
          <p:cNvSpPr>
            <a:spLocks noGrp="1"/>
          </p:cNvSpPr>
          <p:nvPr>
            <p:ph idx="1"/>
          </p:nvPr>
        </p:nvSpPr>
        <p:spPr>
          <a:xfrm>
            <a:off x="838200" y="1690688"/>
            <a:ext cx="10515600" cy="4667250"/>
          </a:xfrm>
        </p:spPr>
        <p:txBody>
          <a:bodyPr>
            <a:normAutofit/>
          </a:bodyPr>
          <a:lstStyle/>
          <a:p>
            <a:pPr marL="0" indent="0" algn="just">
              <a:lnSpc>
                <a:spcPct val="120000"/>
              </a:lnSpc>
              <a:buNone/>
            </a:pPr>
            <a:r>
              <a:rPr lang="it-IT" sz="1600" dirty="0"/>
              <a:t>Si realizzi un’applicazione client server web che estende e/o modifica le specifiche precedenti come segue:</a:t>
            </a:r>
          </a:p>
          <a:p>
            <a:pPr algn="just">
              <a:lnSpc>
                <a:spcPct val="120000"/>
              </a:lnSpc>
            </a:pPr>
            <a:r>
              <a:rPr lang="it-IT" sz="1600" dirty="0"/>
              <a:t>Dopo il login dell’utente, l’intera applicazione è realizzata con un’unica pagina.</a:t>
            </a:r>
          </a:p>
          <a:p>
            <a:pPr algn="just">
              <a:lnSpc>
                <a:spcPct val="120000"/>
              </a:lnSpc>
            </a:pPr>
            <a:r>
              <a:rPr lang="it-IT" sz="1600" dirty="0"/>
              <a:t>Ogni interazione dell’utente è gestita senza ricaricare completamente la pagina, ma produce l’invocazione asincrona del server e l’eventuale modifica del contenuto da aggiornare a seguito dell’evento.</a:t>
            </a:r>
          </a:p>
          <a:p>
            <a:pPr algn="just">
              <a:lnSpc>
                <a:spcPct val="120000"/>
              </a:lnSpc>
            </a:pPr>
            <a:r>
              <a:rPr lang="it-IT" sz="1600" dirty="0"/>
              <a:t>La funzione di spostamento di una categoria è realizzata mediante drag &amp; drop.</a:t>
            </a:r>
          </a:p>
          <a:p>
            <a:pPr algn="just">
              <a:lnSpc>
                <a:spcPct val="120000"/>
              </a:lnSpc>
            </a:pPr>
            <a:r>
              <a:rPr lang="it-IT" sz="1600" dirty="0"/>
              <a:t>A seguito del drop della categoria da spostare compare una finestra di dialogo con cui l’utente può confermare o cancellare lo spostamento. La conferma produce l’aggiornamento a lato client dell’albero.</a:t>
            </a:r>
          </a:p>
          <a:p>
            <a:pPr algn="just">
              <a:lnSpc>
                <a:spcPct val="120000"/>
              </a:lnSpc>
            </a:pPr>
            <a:r>
              <a:rPr lang="it-IT" sz="1600" dirty="0"/>
              <a:t>L’utente realizza spostamenti anche multipli a lato client. A seguito del primo spostamento compare un bottone SALVA la cui pressione provoca l’invio al server dell’elenco degli spostamenti realizzati (NON dell’intero albero). L’invio degli spostamenti produce l’aggiornamento dell’albero nella base dei dati e la comparsa di un messaggio di conferma dell’avvenuto salvataggio.</a:t>
            </a:r>
          </a:p>
        </p:txBody>
      </p:sp>
    </p:spTree>
    <p:extLst>
      <p:ext uri="{BB962C8B-B14F-4D97-AF65-F5344CB8AC3E}">
        <p14:creationId xmlns:p14="http://schemas.microsoft.com/office/powerpoint/2010/main" val="22594006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2338A-2EF4-4411-B47C-92408FD456FF}"/>
              </a:ext>
            </a:extLst>
          </p:cNvPr>
          <p:cNvSpPr>
            <a:spLocks noGrp="1"/>
          </p:cNvSpPr>
          <p:nvPr>
            <p:ph type="title"/>
          </p:nvPr>
        </p:nvSpPr>
        <p:spPr/>
        <p:txBody>
          <a:bodyPr/>
          <a:lstStyle/>
          <a:p>
            <a:r>
              <a:rPr lang="it-IT" dirty="0"/>
              <a:t>Database design</a:t>
            </a:r>
          </a:p>
        </p:txBody>
      </p:sp>
      <p:sp>
        <p:nvSpPr>
          <p:cNvPr id="8" name="Google Shape;149;p28">
            <a:extLst>
              <a:ext uri="{FF2B5EF4-FFF2-40B4-BE49-F238E27FC236}">
                <a16:creationId xmlns:a16="http://schemas.microsoft.com/office/drawing/2014/main" id="{3ED95CD2-BAA0-4FDA-8548-DD2BAC5EC7E9}"/>
              </a:ext>
            </a:extLst>
          </p:cNvPr>
          <p:cNvSpPr txBox="1"/>
          <p:nvPr/>
        </p:nvSpPr>
        <p:spPr>
          <a:xfrm>
            <a:off x="3961724" y="2937700"/>
            <a:ext cx="1343700" cy="13014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800" b="1" i="0" u="none" strike="noStrike" cap="none" dirty="0">
                <a:solidFill>
                  <a:schemeClr val="dk1"/>
                </a:solidFill>
                <a:latin typeface="Calibri"/>
                <a:ea typeface="Calibri"/>
                <a:cs typeface="Calibri"/>
                <a:sym typeface="Calibri"/>
              </a:rPr>
              <a:t>ID</a:t>
            </a:r>
            <a:endParaRPr sz="1800" b="1" dirty="0"/>
          </a:p>
          <a:p>
            <a:pPr marL="0" marR="0" lvl="0" indent="0" rtl="0">
              <a:spcBef>
                <a:spcPts val="0"/>
              </a:spcBef>
              <a:spcAft>
                <a:spcPts val="0"/>
              </a:spcAft>
              <a:buNone/>
            </a:pPr>
            <a:r>
              <a:rPr lang="es-419" sz="1600" b="0" i="0" u="none" strike="noStrike" cap="none" dirty="0" err="1">
                <a:solidFill>
                  <a:schemeClr val="dk1"/>
                </a:solidFill>
                <a:latin typeface="Calibri"/>
                <a:ea typeface="Calibri"/>
                <a:cs typeface="Calibri"/>
                <a:sym typeface="Calibri"/>
              </a:rPr>
              <a:t>username</a:t>
            </a:r>
            <a:endParaRPr sz="1600" b="0" i="0" u="none" strike="noStrike" cap="none" dirty="0">
              <a:solidFill>
                <a:schemeClr val="dk1"/>
              </a:solidFill>
              <a:latin typeface="Calibri"/>
              <a:ea typeface="Calibri"/>
              <a:cs typeface="Calibri"/>
              <a:sym typeface="Calibri"/>
            </a:endParaRPr>
          </a:p>
          <a:p>
            <a:pPr marL="0" marR="0" lvl="0" indent="0" rtl="0">
              <a:spcBef>
                <a:spcPts val="0"/>
              </a:spcBef>
              <a:spcAft>
                <a:spcPts val="0"/>
              </a:spcAft>
              <a:buNone/>
            </a:pPr>
            <a:r>
              <a:rPr lang="es-419" sz="1600" b="0" i="0" u="none" strike="noStrike" cap="none" dirty="0" err="1">
                <a:solidFill>
                  <a:schemeClr val="dk1"/>
                </a:solidFill>
                <a:latin typeface="Calibri"/>
                <a:ea typeface="Calibri"/>
                <a:cs typeface="Calibri"/>
                <a:sym typeface="Calibri"/>
              </a:rPr>
              <a:t>password</a:t>
            </a:r>
            <a:endParaRPr sz="1600" b="0" i="0" u="none" strike="noStrike" cap="none" dirty="0">
              <a:solidFill>
                <a:schemeClr val="dk1"/>
              </a:solidFill>
              <a:latin typeface="Calibri"/>
              <a:ea typeface="Calibri"/>
              <a:cs typeface="Calibri"/>
              <a:sym typeface="Calibri"/>
            </a:endParaRPr>
          </a:p>
          <a:p>
            <a:pPr marL="0" marR="0" lvl="0" indent="0" rtl="0">
              <a:spcBef>
                <a:spcPts val="0"/>
              </a:spcBef>
              <a:spcAft>
                <a:spcPts val="0"/>
              </a:spcAft>
              <a:buNone/>
            </a:pPr>
            <a:r>
              <a:rPr lang="es-419" sz="1600" dirty="0" err="1">
                <a:solidFill>
                  <a:schemeClr val="dk1"/>
                </a:solidFill>
                <a:latin typeface="Calibri"/>
                <a:ea typeface="Calibri"/>
                <a:cs typeface="Calibri"/>
                <a:sym typeface="Calibri"/>
              </a:rPr>
              <a:t>name</a:t>
            </a:r>
            <a:endParaRPr lang="es-419" sz="1600" dirty="0">
              <a:solidFill>
                <a:schemeClr val="dk1"/>
              </a:solidFill>
              <a:latin typeface="Calibri"/>
              <a:ea typeface="Calibri"/>
              <a:cs typeface="Calibri"/>
              <a:sym typeface="Calibri"/>
            </a:endParaRPr>
          </a:p>
          <a:p>
            <a:pPr marL="0" marR="0" lvl="0" indent="0" rtl="0">
              <a:spcBef>
                <a:spcPts val="0"/>
              </a:spcBef>
              <a:spcAft>
                <a:spcPts val="0"/>
              </a:spcAft>
              <a:buNone/>
            </a:pPr>
            <a:r>
              <a:rPr lang="it-IT" sz="1600" dirty="0" err="1">
                <a:solidFill>
                  <a:schemeClr val="dk1"/>
                </a:solidFill>
                <a:latin typeface="Calibri"/>
                <a:ea typeface="Calibri"/>
                <a:cs typeface="Calibri"/>
                <a:sym typeface="Calibri"/>
              </a:rPr>
              <a:t>surname</a:t>
            </a:r>
            <a:endParaRPr sz="1600" dirty="0">
              <a:solidFill>
                <a:schemeClr val="dk1"/>
              </a:solidFill>
              <a:latin typeface="Calibri"/>
              <a:ea typeface="Calibri"/>
              <a:cs typeface="Calibri"/>
              <a:sym typeface="Calibri"/>
            </a:endParaRPr>
          </a:p>
        </p:txBody>
      </p:sp>
      <p:sp>
        <p:nvSpPr>
          <p:cNvPr id="9" name="Google Shape;150;p28">
            <a:extLst>
              <a:ext uri="{FF2B5EF4-FFF2-40B4-BE49-F238E27FC236}">
                <a16:creationId xmlns:a16="http://schemas.microsoft.com/office/drawing/2014/main" id="{43B2CBC2-A216-4219-998B-811647F9A5A1}"/>
              </a:ext>
            </a:extLst>
          </p:cNvPr>
          <p:cNvSpPr/>
          <p:nvPr/>
        </p:nvSpPr>
        <p:spPr>
          <a:xfrm>
            <a:off x="1318875" y="2937700"/>
            <a:ext cx="2524124" cy="13014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800" dirty="0" err="1">
                <a:solidFill>
                  <a:schemeClr val="dk1"/>
                </a:solidFill>
                <a:latin typeface="Calibri"/>
                <a:ea typeface="Calibri"/>
                <a:cs typeface="Calibri"/>
                <a:sym typeface="Calibri"/>
              </a:rPr>
              <a:t>User</a:t>
            </a:r>
            <a:endParaRPr sz="1800" dirty="0">
              <a:solidFill>
                <a:schemeClr val="dk1"/>
              </a:solidFill>
              <a:latin typeface="Calibri"/>
              <a:ea typeface="Calibri"/>
              <a:cs typeface="Calibri"/>
              <a:sym typeface="Calibri"/>
            </a:endParaRPr>
          </a:p>
        </p:txBody>
      </p:sp>
      <p:sp>
        <p:nvSpPr>
          <p:cNvPr id="19" name="Google Shape;160;p28">
            <a:extLst>
              <a:ext uri="{FF2B5EF4-FFF2-40B4-BE49-F238E27FC236}">
                <a16:creationId xmlns:a16="http://schemas.microsoft.com/office/drawing/2014/main" id="{C3E092D8-3BB8-41AE-A45C-B05EBB9C5D26}"/>
              </a:ext>
            </a:extLst>
          </p:cNvPr>
          <p:cNvSpPr/>
          <p:nvPr/>
        </p:nvSpPr>
        <p:spPr>
          <a:xfrm>
            <a:off x="7577028" y="5108615"/>
            <a:ext cx="1147872" cy="754993"/>
          </a:xfrm>
          <a:prstGeom prst="diamond">
            <a:avLst/>
          </a:prstGeom>
          <a:solidFill>
            <a:schemeClr val="lt1"/>
          </a:solidFill>
          <a:ln w="2540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2" name="Google Shape;163;p28">
            <a:extLst>
              <a:ext uri="{FF2B5EF4-FFF2-40B4-BE49-F238E27FC236}">
                <a16:creationId xmlns:a16="http://schemas.microsoft.com/office/drawing/2014/main" id="{C4327A5C-B0BF-4E34-A7C2-4740180DF2FC}"/>
              </a:ext>
            </a:extLst>
          </p:cNvPr>
          <p:cNvSpPr txBox="1"/>
          <p:nvPr/>
        </p:nvSpPr>
        <p:spPr>
          <a:xfrm>
            <a:off x="6116628" y="3290550"/>
            <a:ext cx="513300" cy="2769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s-419" dirty="0">
                <a:solidFill>
                  <a:schemeClr val="dk1"/>
                </a:solidFill>
                <a:latin typeface="Calibri"/>
                <a:ea typeface="Calibri"/>
                <a:cs typeface="Calibri"/>
                <a:sym typeface="Calibri"/>
              </a:rPr>
              <a:t>0:9</a:t>
            </a:r>
            <a:endParaRPr dirty="0">
              <a:solidFill>
                <a:schemeClr val="dk1"/>
              </a:solidFill>
              <a:latin typeface="Calibri"/>
              <a:ea typeface="Calibri"/>
              <a:cs typeface="Calibri"/>
              <a:sym typeface="Calibri"/>
            </a:endParaRPr>
          </a:p>
        </p:txBody>
      </p:sp>
      <p:sp>
        <p:nvSpPr>
          <p:cNvPr id="31" name="Google Shape;149;p28">
            <a:extLst>
              <a:ext uri="{FF2B5EF4-FFF2-40B4-BE49-F238E27FC236}">
                <a16:creationId xmlns:a16="http://schemas.microsoft.com/office/drawing/2014/main" id="{92B28004-9936-49B0-82FF-0374425EE24B}"/>
              </a:ext>
            </a:extLst>
          </p:cNvPr>
          <p:cNvSpPr txBox="1"/>
          <p:nvPr/>
        </p:nvSpPr>
        <p:spPr>
          <a:xfrm>
            <a:off x="9529427" y="2937700"/>
            <a:ext cx="1343700" cy="13014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800" b="1" i="0" u="none" strike="noStrike" cap="none" dirty="0">
                <a:solidFill>
                  <a:schemeClr val="dk1"/>
                </a:solidFill>
                <a:latin typeface="Calibri"/>
                <a:ea typeface="Calibri"/>
                <a:cs typeface="Calibri"/>
                <a:sym typeface="Calibri"/>
              </a:rPr>
              <a:t>ID</a:t>
            </a:r>
            <a:endParaRPr sz="1800" b="1" dirty="0"/>
          </a:p>
          <a:p>
            <a:pPr marL="0" marR="0" lvl="0" indent="0" rtl="0">
              <a:spcBef>
                <a:spcPts val="0"/>
              </a:spcBef>
              <a:spcAft>
                <a:spcPts val="0"/>
              </a:spcAft>
              <a:buNone/>
            </a:pPr>
            <a:r>
              <a:rPr lang="es-419" sz="1600" dirty="0" err="1">
                <a:solidFill>
                  <a:schemeClr val="dk1"/>
                </a:solidFill>
                <a:latin typeface="Calibri"/>
                <a:ea typeface="Calibri"/>
                <a:cs typeface="Calibri"/>
                <a:sym typeface="Calibri"/>
              </a:rPr>
              <a:t>name</a:t>
            </a:r>
            <a:endParaRPr lang="es-419" sz="1600" dirty="0">
              <a:solidFill>
                <a:schemeClr val="dk1"/>
              </a:solidFill>
              <a:latin typeface="Calibri"/>
              <a:ea typeface="Calibri"/>
              <a:cs typeface="Calibri"/>
              <a:sym typeface="Calibri"/>
            </a:endParaRPr>
          </a:p>
          <a:p>
            <a:pPr marL="0" marR="0" lvl="0" indent="0" rtl="0">
              <a:spcBef>
                <a:spcPts val="0"/>
              </a:spcBef>
              <a:spcAft>
                <a:spcPts val="0"/>
              </a:spcAft>
              <a:buNone/>
            </a:pPr>
            <a:r>
              <a:rPr lang="es-419" sz="1600" dirty="0" err="1">
                <a:solidFill>
                  <a:schemeClr val="dk1"/>
                </a:solidFill>
                <a:latin typeface="Calibri"/>
                <a:ea typeface="Calibri"/>
                <a:cs typeface="Calibri"/>
                <a:sym typeface="Calibri"/>
              </a:rPr>
              <a:t>code</a:t>
            </a:r>
            <a:endParaRPr sz="1600" dirty="0">
              <a:solidFill>
                <a:schemeClr val="dk1"/>
              </a:solidFill>
              <a:latin typeface="Calibri"/>
              <a:ea typeface="Calibri"/>
              <a:cs typeface="Calibri"/>
              <a:sym typeface="Calibri"/>
            </a:endParaRPr>
          </a:p>
        </p:txBody>
      </p:sp>
      <p:sp>
        <p:nvSpPr>
          <p:cNvPr id="32" name="Google Shape;150;p28">
            <a:extLst>
              <a:ext uri="{FF2B5EF4-FFF2-40B4-BE49-F238E27FC236}">
                <a16:creationId xmlns:a16="http://schemas.microsoft.com/office/drawing/2014/main" id="{F71BBE5E-70B4-4B9B-8842-5071ECF7AB75}"/>
              </a:ext>
            </a:extLst>
          </p:cNvPr>
          <p:cNvSpPr/>
          <p:nvPr/>
        </p:nvSpPr>
        <p:spPr>
          <a:xfrm>
            <a:off x="6886578" y="2937700"/>
            <a:ext cx="2524124" cy="13014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it-IT" sz="1800" dirty="0" err="1">
                <a:solidFill>
                  <a:schemeClr val="dk1"/>
                </a:solidFill>
                <a:latin typeface="Calibri"/>
                <a:ea typeface="Calibri"/>
                <a:cs typeface="Calibri"/>
                <a:sym typeface="Calibri"/>
              </a:rPr>
              <a:t>Category</a:t>
            </a:r>
            <a:endParaRPr sz="1800" dirty="0">
              <a:solidFill>
                <a:schemeClr val="dk1"/>
              </a:solidFill>
              <a:latin typeface="Calibri"/>
              <a:ea typeface="Calibri"/>
              <a:cs typeface="Calibri"/>
              <a:sym typeface="Calibri"/>
            </a:endParaRPr>
          </a:p>
        </p:txBody>
      </p:sp>
      <p:cxnSp>
        <p:nvCxnSpPr>
          <p:cNvPr id="34" name="Straight Connector 33">
            <a:extLst>
              <a:ext uri="{FF2B5EF4-FFF2-40B4-BE49-F238E27FC236}">
                <a16:creationId xmlns:a16="http://schemas.microsoft.com/office/drawing/2014/main" id="{2469751E-FF95-477D-AC94-E5635B1E50A4}"/>
              </a:ext>
            </a:extLst>
          </p:cNvPr>
          <p:cNvCxnSpPr>
            <a:stCxn id="32" idx="2"/>
            <a:endCxn id="19" idx="0"/>
          </p:cNvCxnSpPr>
          <p:nvPr/>
        </p:nvCxnSpPr>
        <p:spPr>
          <a:xfrm>
            <a:off x="8148640" y="4239100"/>
            <a:ext cx="2324" cy="869515"/>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8" name="Connector: Elbow 37">
            <a:extLst>
              <a:ext uri="{FF2B5EF4-FFF2-40B4-BE49-F238E27FC236}">
                <a16:creationId xmlns:a16="http://schemas.microsoft.com/office/drawing/2014/main" id="{9FE87C4C-58EB-45B7-8A62-248BDEBA235A}"/>
              </a:ext>
            </a:extLst>
          </p:cNvPr>
          <p:cNvCxnSpPr>
            <a:stCxn id="19" idx="1"/>
            <a:endCxn id="32" idx="1"/>
          </p:cNvCxnSpPr>
          <p:nvPr/>
        </p:nvCxnSpPr>
        <p:spPr>
          <a:xfrm rot="10800000">
            <a:off x="6886578" y="3588400"/>
            <a:ext cx="690450" cy="1897712"/>
          </a:xfrm>
          <a:prstGeom prst="bentConnector3">
            <a:avLst>
              <a:gd name="adj1" fmla="val 133109"/>
            </a:avLst>
          </a:prstGeom>
          <a:ln w="19050"/>
        </p:spPr>
        <p:style>
          <a:lnRef idx="1">
            <a:schemeClr val="accent1"/>
          </a:lnRef>
          <a:fillRef idx="0">
            <a:schemeClr val="accent1"/>
          </a:fillRef>
          <a:effectRef idx="0">
            <a:schemeClr val="accent1"/>
          </a:effectRef>
          <a:fontRef idx="minor">
            <a:schemeClr val="tx1"/>
          </a:fontRef>
        </p:style>
      </p:cxnSp>
      <p:sp>
        <p:nvSpPr>
          <p:cNvPr id="39" name="Google Shape;163;p28">
            <a:extLst>
              <a:ext uri="{FF2B5EF4-FFF2-40B4-BE49-F238E27FC236}">
                <a16:creationId xmlns:a16="http://schemas.microsoft.com/office/drawing/2014/main" id="{F1DD1AD6-2B89-4193-9DD3-C434D04781AA}"/>
              </a:ext>
            </a:extLst>
          </p:cNvPr>
          <p:cNvSpPr txBox="1"/>
          <p:nvPr/>
        </p:nvSpPr>
        <p:spPr>
          <a:xfrm>
            <a:off x="8209276" y="4258507"/>
            <a:ext cx="513300" cy="276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419" dirty="0">
                <a:solidFill>
                  <a:schemeClr val="dk1"/>
                </a:solidFill>
                <a:latin typeface="Calibri"/>
                <a:ea typeface="Calibri"/>
                <a:cs typeface="Calibri"/>
                <a:sym typeface="Calibri"/>
              </a:rPr>
              <a:t>0:1</a:t>
            </a:r>
            <a:endParaRPr dirty="0">
              <a:solidFill>
                <a:schemeClr val="dk1"/>
              </a:solidFill>
              <a:latin typeface="Calibri"/>
              <a:ea typeface="Calibri"/>
              <a:cs typeface="Calibri"/>
              <a:sym typeface="Calibri"/>
            </a:endParaRPr>
          </a:p>
        </p:txBody>
      </p:sp>
      <p:sp>
        <p:nvSpPr>
          <p:cNvPr id="40" name="TextBox 39">
            <a:extLst>
              <a:ext uri="{FF2B5EF4-FFF2-40B4-BE49-F238E27FC236}">
                <a16:creationId xmlns:a16="http://schemas.microsoft.com/office/drawing/2014/main" id="{1E9D7FC7-D861-4DA6-8CDA-FEE181D66E4A}"/>
              </a:ext>
            </a:extLst>
          </p:cNvPr>
          <p:cNvSpPr txBox="1"/>
          <p:nvPr/>
        </p:nvSpPr>
        <p:spPr>
          <a:xfrm>
            <a:off x="8209276" y="4535407"/>
            <a:ext cx="967014" cy="369332"/>
          </a:xfrm>
          <a:prstGeom prst="rect">
            <a:avLst/>
          </a:prstGeom>
          <a:noFill/>
        </p:spPr>
        <p:txBody>
          <a:bodyPr wrap="square" rtlCol="0">
            <a:spAutoFit/>
          </a:bodyPr>
          <a:lstStyle/>
          <a:p>
            <a:r>
              <a:rPr lang="it-IT" dirty="0" err="1"/>
              <a:t>child_of</a:t>
            </a:r>
            <a:endParaRPr lang="it-IT" dirty="0"/>
          </a:p>
        </p:txBody>
      </p:sp>
      <p:sp>
        <p:nvSpPr>
          <p:cNvPr id="41" name="TextBox 40">
            <a:extLst>
              <a:ext uri="{FF2B5EF4-FFF2-40B4-BE49-F238E27FC236}">
                <a16:creationId xmlns:a16="http://schemas.microsoft.com/office/drawing/2014/main" id="{397A03F0-0D91-414E-938E-839D6727B4EB}"/>
              </a:ext>
            </a:extLst>
          </p:cNvPr>
          <p:cNvSpPr txBox="1"/>
          <p:nvPr/>
        </p:nvSpPr>
        <p:spPr>
          <a:xfrm>
            <a:off x="5562074" y="3588400"/>
            <a:ext cx="1067854" cy="369332"/>
          </a:xfrm>
          <a:prstGeom prst="rect">
            <a:avLst/>
          </a:prstGeom>
          <a:noFill/>
        </p:spPr>
        <p:txBody>
          <a:bodyPr wrap="square" rtlCol="0">
            <a:spAutoFit/>
          </a:bodyPr>
          <a:lstStyle/>
          <a:p>
            <a:pPr algn="r"/>
            <a:r>
              <a:rPr lang="it-IT" dirty="0" err="1"/>
              <a:t>father_of</a:t>
            </a:r>
            <a:endParaRPr lang="it-IT" dirty="0"/>
          </a:p>
        </p:txBody>
      </p:sp>
    </p:spTree>
    <p:extLst>
      <p:ext uri="{BB962C8B-B14F-4D97-AF65-F5344CB8AC3E}">
        <p14:creationId xmlns:p14="http://schemas.microsoft.com/office/powerpoint/2010/main" val="28268300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2338A-2EF4-4411-B47C-92408FD456FF}"/>
              </a:ext>
            </a:extLst>
          </p:cNvPr>
          <p:cNvSpPr>
            <a:spLocks noGrp="1"/>
          </p:cNvSpPr>
          <p:nvPr>
            <p:ph type="title"/>
          </p:nvPr>
        </p:nvSpPr>
        <p:spPr/>
        <p:txBody>
          <a:bodyPr/>
          <a:lstStyle/>
          <a:p>
            <a:r>
              <a:rPr lang="it-IT" dirty="0"/>
              <a:t>Local database schema</a:t>
            </a:r>
          </a:p>
        </p:txBody>
      </p:sp>
      <p:sp>
        <p:nvSpPr>
          <p:cNvPr id="14" name="Google Shape;172;p29">
            <a:extLst>
              <a:ext uri="{FF2B5EF4-FFF2-40B4-BE49-F238E27FC236}">
                <a16:creationId xmlns:a16="http://schemas.microsoft.com/office/drawing/2014/main" id="{01E3A3AF-36F9-4C31-B12A-26455591097E}"/>
              </a:ext>
            </a:extLst>
          </p:cNvPr>
          <p:cNvSpPr txBox="1">
            <a:spLocks/>
          </p:cNvSpPr>
          <p:nvPr/>
        </p:nvSpPr>
        <p:spPr>
          <a:xfrm>
            <a:off x="1034182" y="1626008"/>
            <a:ext cx="4454775" cy="5069200"/>
          </a:xfrm>
          <a:prstGeom prst="rect">
            <a:avLst/>
          </a:prstGeom>
          <a:noFill/>
          <a:ln>
            <a:noFill/>
          </a:ln>
        </p:spPr>
        <p:txBody>
          <a:bodyPr spcFirstLastPara="1" vert="horz" wrap="square" lIns="107269" tIns="53620" rIns="107269" bIns="5362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422"/>
              </a:spcBef>
              <a:buSzPts val="1800"/>
              <a:buFont typeface="Arial" panose="020B0604020202020204" pitchFamily="34" charset="0"/>
              <a:buNone/>
            </a:pPr>
            <a:r>
              <a:rPr lang="en-US" sz="1600" dirty="0">
                <a:latin typeface="Courier New"/>
                <a:ea typeface="Courier New"/>
                <a:cs typeface="Courier New"/>
                <a:sym typeface="Courier New"/>
              </a:rPr>
              <a:t>CREATE TABLE `</a:t>
            </a:r>
            <a:r>
              <a:rPr lang="en-US" sz="1600" b="1" dirty="0">
                <a:latin typeface="Courier New"/>
                <a:ea typeface="Courier New"/>
                <a:cs typeface="Courier New"/>
                <a:sym typeface="Courier New"/>
              </a:rPr>
              <a:t>users</a:t>
            </a:r>
            <a:r>
              <a:rPr lang="en-US" sz="1600" dirty="0">
                <a:latin typeface="Courier New"/>
                <a:ea typeface="Courier New"/>
                <a:cs typeface="Courier New"/>
                <a:sym typeface="Courier New"/>
              </a:rPr>
              <a:t>` </a:t>
            </a:r>
          </a:p>
          <a:p>
            <a:pPr marL="0" indent="0">
              <a:spcBef>
                <a:spcPts val="422"/>
              </a:spcBef>
              <a:buSzPts val="1800"/>
              <a:buFont typeface="Arial" panose="020B0604020202020204" pitchFamily="34" charset="0"/>
              <a:buNone/>
            </a:pPr>
            <a:r>
              <a:rPr lang="en-US" sz="1600" dirty="0">
                <a:latin typeface="Courier New"/>
                <a:ea typeface="Courier New"/>
                <a:cs typeface="Courier New"/>
                <a:sym typeface="Courier New"/>
              </a:rPr>
              <a:t>(</a:t>
            </a:r>
          </a:p>
          <a:p>
            <a:pPr marL="0" indent="0">
              <a:spcBef>
                <a:spcPts val="422"/>
              </a:spcBef>
              <a:buSzPts val="1800"/>
              <a:buFont typeface="Arial" panose="020B0604020202020204" pitchFamily="34" charset="0"/>
              <a:buNone/>
            </a:pPr>
            <a:r>
              <a:rPr lang="en-US" sz="1600" dirty="0">
                <a:latin typeface="Courier New"/>
                <a:ea typeface="Courier New"/>
                <a:cs typeface="Courier New"/>
                <a:sym typeface="Courier New"/>
              </a:rPr>
              <a:t>`id` int NOT NULL AUTO_INCREMENT,</a:t>
            </a:r>
          </a:p>
          <a:p>
            <a:pPr marL="0" indent="0">
              <a:spcBef>
                <a:spcPts val="422"/>
              </a:spcBef>
              <a:buSzPts val="1800"/>
              <a:buFont typeface="Arial" panose="020B0604020202020204" pitchFamily="34" charset="0"/>
              <a:buNone/>
            </a:pPr>
            <a:r>
              <a:rPr lang="en-US" sz="1600" dirty="0">
                <a:latin typeface="Courier New"/>
                <a:ea typeface="Courier New"/>
                <a:cs typeface="Courier New"/>
                <a:sym typeface="Courier New"/>
              </a:rPr>
              <a:t>`username` varchar(45) NOT NULL UNIQUE,</a:t>
            </a:r>
          </a:p>
          <a:p>
            <a:pPr marL="0" indent="0">
              <a:spcBef>
                <a:spcPts val="422"/>
              </a:spcBef>
              <a:buSzPts val="1800"/>
              <a:buFont typeface="Arial" panose="020B0604020202020204" pitchFamily="34" charset="0"/>
              <a:buNone/>
            </a:pPr>
            <a:r>
              <a:rPr lang="en-US" sz="1600" dirty="0">
                <a:latin typeface="Courier New"/>
                <a:ea typeface="Courier New"/>
                <a:cs typeface="Courier New"/>
                <a:sym typeface="Courier New"/>
              </a:rPr>
              <a:t>`password` varchar(45) NOT NULL,</a:t>
            </a:r>
          </a:p>
          <a:p>
            <a:pPr marL="0" indent="0">
              <a:spcBef>
                <a:spcPts val="422"/>
              </a:spcBef>
              <a:buSzPts val="1800"/>
              <a:buFont typeface="Arial" panose="020B0604020202020204" pitchFamily="34" charset="0"/>
              <a:buNone/>
            </a:pPr>
            <a:r>
              <a:rPr lang="en-US" sz="1600" dirty="0">
                <a:latin typeface="Courier New"/>
                <a:ea typeface="Courier New"/>
                <a:cs typeface="Courier New"/>
                <a:sym typeface="Courier New"/>
              </a:rPr>
              <a:t>`name` varchar(45) NOT NULL,</a:t>
            </a:r>
          </a:p>
          <a:p>
            <a:pPr marL="0" indent="0">
              <a:spcBef>
                <a:spcPts val="422"/>
              </a:spcBef>
              <a:buSzPts val="1800"/>
              <a:buFont typeface="Arial" panose="020B0604020202020204" pitchFamily="34" charset="0"/>
              <a:buNone/>
            </a:pPr>
            <a:r>
              <a:rPr lang="en-US" sz="1600" dirty="0">
                <a:latin typeface="Courier New"/>
                <a:ea typeface="Courier New"/>
                <a:cs typeface="Courier New"/>
                <a:sym typeface="Courier New"/>
              </a:rPr>
              <a:t>`surname` varchar(45) NOT NULL, PRIMARY KEY (`id`)</a:t>
            </a:r>
          </a:p>
          <a:p>
            <a:pPr marL="0" indent="0">
              <a:spcBef>
                <a:spcPts val="422"/>
              </a:spcBef>
              <a:buSzPts val="1800"/>
              <a:buFont typeface="Arial" panose="020B0604020202020204" pitchFamily="34" charset="0"/>
              <a:buNone/>
            </a:pPr>
            <a:r>
              <a:rPr lang="en-US" sz="1600" dirty="0">
                <a:latin typeface="Courier New"/>
                <a:ea typeface="Courier New"/>
                <a:cs typeface="Courier New"/>
                <a:sym typeface="Courier New"/>
              </a:rPr>
              <a:t>)</a:t>
            </a:r>
          </a:p>
        </p:txBody>
      </p:sp>
      <p:sp>
        <p:nvSpPr>
          <p:cNvPr id="15" name="Google Shape;173;p29">
            <a:extLst>
              <a:ext uri="{FF2B5EF4-FFF2-40B4-BE49-F238E27FC236}">
                <a16:creationId xmlns:a16="http://schemas.microsoft.com/office/drawing/2014/main" id="{A6998F8E-BFF5-4D9B-ADD4-BED1A4134F87}"/>
              </a:ext>
            </a:extLst>
          </p:cNvPr>
          <p:cNvSpPr txBox="1">
            <a:spLocks/>
          </p:cNvSpPr>
          <p:nvPr/>
        </p:nvSpPr>
        <p:spPr>
          <a:xfrm>
            <a:off x="5684939" y="1626008"/>
            <a:ext cx="4758650" cy="5069200"/>
          </a:xfrm>
          <a:prstGeom prst="rect">
            <a:avLst/>
          </a:prstGeom>
          <a:noFill/>
          <a:ln>
            <a:noFill/>
          </a:ln>
        </p:spPr>
        <p:txBody>
          <a:bodyPr spcFirstLastPara="1" vert="horz" wrap="square" lIns="107269" tIns="53620" rIns="107269" bIns="5362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SzPts val="1800"/>
              <a:buFont typeface="Arial" panose="020B0604020202020204" pitchFamily="34" charset="0"/>
              <a:buNone/>
            </a:pPr>
            <a:r>
              <a:rPr lang="en-US" sz="1600" dirty="0">
                <a:latin typeface="Courier New"/>
                <a:ea typeface="Courier New"/>
                <a:cs typeface="Courier New"/>
                <a:sym typeface="Courier New"/>
              </a:rPr>
              <a:t>CREATE TABLE `</a:t>
            </a:r>
            <a:r>
              <a:rPr lang="en-US" sz="1600" b="1" dirty="0">
                <a:latin typeface="Courier New"/>
                <a:ea typeface="Courier New"/>
                <a:cs typeface="Courier New"/>
                <a:sym typeface="Courier New"/>
              </a:rPr>
              <a:t>categories</a:t>
            </a:r>
            <a:r>
              <a:rPr lang="en-US" sz="1600" dirty="0">
                <a:latin typeface="Courier New"/>
                <a:ea typeface="Courier New"/>
                <a:cs typeface="Courier New"/>
                <a:sym typeface="Courier New"/>
              </a:rPr>
              <a:t>` </a:t>
            </a:r>
          </a:p>
          <a:p>
            <a:pPr marL="0" indent="0">
              <a:spcBef>
                <a:spcPts val="0"/>
              </a:spcBef>
              <a:buSzPts val="1800"/>
              <a:buFont typeface="Arial" panose="020B0604020202020204" pitchFamily="34" charset="0"/>
              <a:buNone/>
            </a:pPr>
            <a:r>
              <a:rPr lang="en-US" sz="1600" dirty="0">
                <a:latin typeface="Courier New"/>
                <a:ea typeface="Courier New"/>
                <a:cs typeface="Courier New"/>
                <a:sym typeface="Courier New"/>
              </a:rPr>
              <a:t>(</a:t>
            </a:r>
          </a:p>
          <a:p>
            <a:pPr marL="0" indent="0">
              <a:spcBef>
                <a:spcPts val="0"/>
              </a:spcBef>
              <a:buSzPts val="1800"/>
              <a:buFont typeface="Arial" panose="020B0604020202020204" pitchFamily="34" charset="0"/>
              <a:buNone/>
            </a:pPr>
            <a:r>
              <a:rPr lang="en-US" sz="1600" dirty="0">
                <a:latin typeface="Courier New"/>
                <a:ea typeface="Courier New"/>
                <a:cs typeface="Courier New"/>
                <a:sym typeface="Courier New"/>
              </a:rPr>
              <a:t>`id` int NOT NULL AUTO_INCREMENT,</a:t>
            </a:r>
          </a:p>
          <a:p>
            <a:pPr marL="0" indent="0">
              <a:spcBef>
                <a:spcPts val="0"/>
              </a:spcBef>
              <a:buSzPts val="1800"/>
              <a:buFont typeface="Arial" panose="020B0604020202020204" pitchFamily="34" charset="0"/>
              <a:buNone/>
            </a:pPr>
            <a:r>
              <a:rPr lang="en-US" sz="1600" dirty="0">
                <a:latin typeface="Courier New"/>
                <a:ea typeface="Courier New"/>
                <a:cs typeface="Courier New"/>
                <a:sym typeface="Courier New"/>
              </a:rPr>
              <a:t>`name` varchar(255) NOT NULL,</a:t>
            </a:r>
          </a:p>
          <a:p>
            <a:pPr marL="0" indent="0">
              <a:spcBef>
                <a:spcPts val="0"/>
              </a:spcBef>
              <a:buSzPts val="1800"/>
              <a:buFont typeface="Arial" panose="020B0604020202020204" pitchFamily="34" charset="0"/>
              <a:buNone/>
            </a:pPr>
            <a:r>
              <a:rPr lang="en-US" sz="1600" dirty="0">
                <a:latin typeface="Courier New"/>
                <a:ea typeface="Courier New"/>
                <a:cs typeface="Courier New"/>
                <a:sym typeface="Courier New"/>
              </a:rPr>
              <a:t>`code` varchar(255) NOT NULL,</a:t>
            </a:r>
          </a:p>
          <a:p>
            <a:pPr marL="0" indent="0">
              <a:spcBef>
                <a:spcPts val="422"/>
              </a:spcBef>
              <a:buSzPts val="1800"/>
              <a:buFont typeface="Arial" panose="020B0604020202020204" pitchFamily="34" charset="0"/>
              <a:buNone/>
            </a:pPr>
            <a:r>
              <a:rPr lang="en-US" sz="1600" dirty="0">
                <a:latin typeface="Courier New"/>
                <a:ea typeface="Courier New"/>
                <a:cs typeface="Courier New"/>
                <a:sym typeface="Courier New"/>
              </a:rPr>
              <a:t>`father` int,</a:t>
            </a:r>
          </a:p>
          <a:p>
            <a:pPr marL="0" indent="0">
              <a:spcBef>
                <a:spcPts val="0"/>
              </a:spcBef>
              <a:buSzPts val="1800"/>
              <a:buFont typeface="Arial" panose="020B0604020202020204" pitchFamily="34" charset="0"/>
              <a:buNone/>
            </a:pPr>
            <a:r>
              <a:rPr lang="en-US" sz="1600" dirty="0">
                <a:latin typeface="Courier New"/>
                <a:ea typeface="Courier New"/>
                <a:cs typeface="Courier New"/>
                <a:sym typeface="Courier New"/>
              </a:rPr>
              <a:t>PRIMARY KEY (`id`),</a:t>
            </a:r>
          </a:p>
          <a:p>
            <a:pPr marL="0" indent="0">
              <a:spcBef>
                <a:spcPts val="0"/>
              </a:spcBef>
              <a:buSzPts val="1800"/>
              <a:buFont typeface="Arial" panose="020B0604020202020204" pitchFamily="34" charset="0"/>
              <a:buNone/>
            </a:pPr>
            <a:r>
              <a:rPr lang="en-US" sz="1600" dirty="0">
                <a:latin typeface="Courier New"/>
                <a:ea typeface="Courier New"/>
                <a:cs typeface="Courier New"/>
                <a:sym typeface="Courier New"/>
              </a:rPr>
              <a:t>FOREIGN KEY (`father`) REFERENCES `categories` (`id`) ON DELETE CASCADE ON UPDATE CASCADE</a:t>
            </a:r>
          </a:p>
          <a:p>
            <a:pPr marL="0" indent="0">
              <a:spcBef>
                <a:spcPts val="0"/>
              </a:spcBef>
              <a:buSzPts val="1800"/>
              <a:buFont typeface="Arial" panose="020B0604020202020204" pitchFamily="34" charset="0"/>
              <a:buNone/>
            </a:pPr>
            <a:r>
              <a:rPr lang="en-US" sz="1600" dirty="0">
                <a:latin typeface="Courier New"/>
                <a:ea typeface="Courier New"/>
                <a:cs typeface="Courier New"/>
                <a:sym typeface="Courier New"/>
              </a:rPr>
              <a:t>)</a:t>
            </a:r>
          </a:p>
        </p:txBody>
      </p:sp>
    </p:spTree>
    <p:extLst>
      <p:ext uri="{BB962C8B-B14F-4D97-AF65-F5344CB8AC3E}">
        <p14:creationId xmlns:p14="http://schemas.microsoft.com/office/powerpoint/2010/main" val="3104723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2338A-2EF4-4411-B47C-92408FD456FF}"/>
              </a:ext>
            </a:extLst>
          </p:cNvPr>
          <p:cNvSpPr>
            <a:spLocks noGrp="1"/>
          </p:cNvSpPr>
          <p:nvPr>
            <p:ph type="title"/>
          </p:nvPr>
        </p:nvSpPr>
        <p:spPr/>
        <p:txBody>
          <a:bodyPr/>
          <a:lstStyle/>
          <a:p>
            <a:r>
              <a:rPr lang="it-IT" dirty="0"/>
              <a:t>Analisi dei requisiti</a:t>
            </a:r>
          </a:p>
        </p:txBody>
      </p:sp>
      <p:sp>
        <p:nvSpPr>
          <p:cNvPr id="3" name="Content Placeholder 2">
            <a:extLst>
              <a:ext uri="{FF2B5EF4-FFF2-40B4-BE49-F238E27FC236}">
                <a16:creationId xmlns:a16="http://schemas.microsoft.com/office/drawing/2014/main" id="{E0222015-7D40-4F4B-9B19-66547D08FCD4}"/>
              </a:ext>
            </a:extLst>
          </p:cNvPr>
          <p:cNvSpPr>
            <a:spLocks noGrp="1"/>
          </p:cNvSpPr>
          <p:nvPr>
            <p:ph idx="1"/>
          </p:nvPr>
        </p:nvSpPr>
        <p:spPr>
          <a:xfrm>
            <a:off x="838200" y="1690688"/>
            <a:ext cx="10515600" cy="4667250"/>
          </a:xfrm>
        </p:spPr>
        <p:txBody>
          <a:bodyPr>
            <a:normAutofit lnSpcReduction="10000"/>
          </a:bodyPr>
          <a:lstStyle/>
          <a:p>
            <a:pPr marL="0" indent="0" algn="just">
              <a:lnSpc>
                <a:spcPct val="120000"/>
              </a:lnSpc>
              <a:buNone/>
            </a:pPr>
            <a:r>
              <a:rPr lang="it-IT" sz="1600" dirty="0"/>
              <a:t>Un’applicazione permette all’utente (ad esempio il curatore di un catalogo online di immagini) di gestire una tassonomia di classificazione utile per etichettare immagini allo scopo di consentire la ricerca in base alla categoria. Dopo il </a:t>
            </a:r>
            <a:r>
              <a:rPr lang="it-IT" sz="1600" b="1" dirty="0">
                <a:solidFill>
                  <a:srgbClr val="974806"/>
                </a:solidFill>
              </a:rPr>
              <a:t>login</a:t>
            </a:r>
            <a:r>
              <a:rPr lang="it-IT" sz="1600" dirty="0"/>
              <a:t>, l’utente </a:t>
            </a:r>
            <a:r>
              <a:rPr lang="it-IT" sz="1600" b="1" dirty="0">
                <a:solidFill>
                  <a:srgbClr val="338DCD"/>
                </a:solidFill>
              </a:rPr>
              <a:t>accede a</a:t>
            </a:r>
            <a:r>
              <a:rPr lang="it-IT" sz="1600" dirty="0"/>
              <a:t> una pagina </a:t>
            </a:r>
            <a:r>
              <a:rPr lang="it-IT" sz="1600" b="1" dirty="0">
                <a:solidFill>
                  <a:srgbClr val="FF0000"/>
                </a:solidFill>
              </a:rPr>
              <a:t>HOME</a:t>
            </a:r>
            <a:r>
              <a:rPr lang="it-IT" sz="1600" dirty="0"/>
              <a:t> in cui compare </a:t>
            </a:r>
            <a:r>
              <a:rPr lang="it-IT" sz="1600" b="1" dirty="0">
                <a:solidFill>
                  <a:srgbClr val="00B050"/>
                </a:solidFill>
              </a:rPr>
              <a:t>un albero gerarchico di categorie</a:t>
            </a:r>
            <a:r>
              <a:rPr lang="it-IT" sz="1600" dirty="0"/>
              <a:t>. Le categorie non dipendono dall’utente e sono in comune tra tutti gli utenti. Le categorie hanno nomi distinti. L’utente può </a:t>
            </a:r>
            <a:r>
              <a:rPr lang="it-IT" sz="1600" b="1" dirty="0">
                <a:solidFill>
                  <a:srgbClr val="974806"/>
                </a:solidFill>
              </a:rPr>
              <a:t>inserire una nuova categoria</a:t>
            </a:r>
            <a:r>
              <a:rPr lang="it-IT" sz="1600" dirty="0"/>
              <a:t> nell’albero. Per fare ciò usa una </a:t>
            </a:r>
            <a:r>
              <a:rPr lang="it-IT" sz="1600" b="1" dirty="0" err="1">
                <a:solidFill>
                  <a:srgbClr val="00B050"/>
                </a:solidFill>
              </a:rPr>
              <a:t>form</a:t>
            </a:r>
            <a:r>
              <a:rPr lang="it-IT" sz="1600" dirty="0"/>
              <a:t> nella pagina HOME in cui specifica il nome della nuova categoria e sceglie la categoria padre. L’</a:t>
            </a:r>
            <a:r>
              <a:rPr lang="it-IT" sz="1600" b="1" dirty="0">
                <a:solidFill>
                  <a:srgbClr val="338DCD"/>
                </a:solidFill>
              </a:rPr>
              <a:t>invio della nuova categoria</a:t>
            </a:r>
            <a:r>
              <a:rPr lang="it-IT" sz="1600" dirty="0"/>
              <a:t> comporta l’</a:t>
            </a:r>
            <a:r>
              <a:rPr lang="it-IT" sz="1600" b="1" dirty="0">
                <a:solidFill>
                  <a:srgbClr val="974806"/>
                </a:solidFill>
              </a:rPr>
              <a:t>aggiornamento dell’albero</a:t>
            </a:r>
            <a:r>
              <a:rPr lang="it-IT" sz="1600" dirty="0"/>
              <a:t>: la nuova categoria è appesa alla categoria padre come ultimo </a:t>
            </a:r>
            <a:r>
              <a:rPr lang="it-IT" sz="1600" dirty="0" err="1"/>
              <a:t>sottoelemento</a:t>
            </a:r>
            <a:r>
              <a:rPr lang="it-IT" sz="1600" dirty="0"/>
              <a:t>. Alla nuova categoria viene assegnato un codice numerico che ne riflette la posizione. Per semplicità si ipotizzi che per ogni categoria il numero massimo di sottocategorie sia 9, numerate da 1 a 9. Dopo la creazione di una categoria, la pagina HOME mostra l’albero aggiornato. L’utente può </a:t>
            </a:r>
            <a:r>
              <a:rPr lang="it-IT" sz="1600" b="1" dirty="0">
                <a:solidFill>
                  <a:srgbClr val="974806"/>
                </a:solidFill>
              </a:rPr>
              <a:t>spostare di posizione una categoria</a:t>
            </a:r>
            <a:r>
              <a:rPr lang="it-IT" sz="1600" dirty="0"/>
              <a:t>: per fare ciò </a:t>
            </a:r>
            <a:r>
              <a:rPr lang="it-IT" sz="1600" b="1" dirty="0">
                <a:solidFill>
                  <a:srgbClr val="338DCD"/>
                </a:solidFill>
              </a:rPr>
              <a:t>clicca sul </a:t>
            </a:r>
            <a:r>
              <a:rPr lang="it-IT" sz="1600" b="1" dirty="0">
                <a:solidFill>
                  <a:srgbClr val="00B050"/>
                </a:solidFill>
              </a:rPr>
              <a:t>link “sposta” </a:t>
            </a:r>
            <a:r>
              <a:rPr lang="it-IT" sz="1600" dirty="0"/>
              <a:t>associato alla categoria da spostare. A seguito di tale azione l’applicazione mostra, sempre nella HOME page, l’albero con evidenziato il sotto albero attestato sulla categoria da spostare: tutte le altre categorie hanno un </a:t>
            </a:r>
            <a:r>
              <a:rPr lang="it-IT" sz="1600" b="1" dirty="0">
                <a:solidFill>
                  <a:srgbClr val="00B050"/>
                </a:solidFill>
              </a:rPr>
              <a:t>link “sposta qui”</a:t>
            </a:r>
            <a:r>
              <a:rPr lang="it-IT" sz="1600" dirty="0"/>
              <a:t>. La </a:t>
            </a:r>
            <a:r>
              <a:rPr lang="it-IT" sz="1600" b="1" dirty="0">
                <a:solidFill>
                  <a:srgbClr val="338DCD"/>
                </a:solidFill>
              </a:rPr>
              <a:t>selezione di un link “sposta qui”</a:t>
            </a:r>
            <a:r>
              <a:rPr lang="it-IT" sz="1600" dirty="0"/>
              <a:t> comporta l’</a:t>
            </a:r>
            <a:r>
              <a:rPr lang="it-IT" sz="1600" b="1" dirty="0">
                <a:solidFill>
                  <a:srgbClr val="974806"/>
                </a:solidFill>
              </a:rPr>
              <a:t>inserimento della categoria</a:t>
            </a:r>
            <a:r>
              <a:rPr lang="it-IT" sz="1600" dirty="0"/>
              <a:t> da spostare come ultimo figlio della categoria destinazione. Le modifiche effettuate da un utente e salvate nella base di dati diventano visibili agli altri utenti. Lo spostamento potrebbe creare un vuoto nella numerazione delle categorie figlie dello stesso padre. La funzione di ricalcolo della numerazione delle categorie figlie dello stesso padre di quella spostata non è richiesta ma è lasciata come opzionale.</a:t>
            </a:r>
          </a:p>
          <a:p>
            <a:pPr marL="0" indent="0" algn="just">
              <a:lnSpc>
                <a:spcPct val="120000"/>
              </a:lnSpc>
              <a:buNone/>
            </a:pPr>
            <a:r>
              <a:rPr lang="es-419" sz="1600" b="1" dirty="0">
                <a:solidFill>
                  <a:srgbClr val="FF0000"/>
                </a:solidFill>
              </a:rPr>
              <a:t>Pages (</a:t>
            </a:r>
            <a:r>
              <a:rPr lang="es-419" sz="1600" b="1" dirty="0" err="1">
                <a:solidFill>
                  <a:srgbClr val="FF0000"/>
                </a:solidFill>
              </a:rPr>
              <a:t>views</a:t>
            </a:r>
            <a:r>
              <a:rPr lang="es-419" sz="1600" b="1" dirty="0">
                <a:solidFill>
                  <a:srgbClr val="FF0000"/>
                </a:solidFill>
              </a:rPr>
              <a:t>)</a:t>
            </a:r>
            <a:r>
              <a:rPr lang="es-419" sz="1600" b="1" dirty="0"/>
              <a:t>, </a:t>
            </a:r>
            <a:r>
              <a:rPr lang="es-419" sz="1600" b="1" dirty="0" err="1">
                <a:solidFill>
                  <a:srgbClr val="00B050"/>
                </a:solidFill>
              </a:rPr>
              <a:t>view</a:t>
            </a:r>
            <a:r>
              <a:rPr lang="es-419" sz="1600" b="1" dirty="0">
                <a:solidFill>
                  <a:srgbClr val="00B050"/>
                </a:solidFill>
              </a:rPr>
              <a:t> </a:t>
            </a:r>
            <a:r>
              <a:rPr lang="es-419" sz="1600" b="1" dirty="0" err="1">
                <a:solidFill>
                  <a:srgbClr val="00B050"/>
                </a:solidFill>
              </a:rPr>
              <a:t>components</a:t>
            </a:r>
            <a:r>
              <a:rPr lang="es-419" sz="1600" b="1" dirty="0"/>
              <a:t>, </a:t>
            </a:r>
            <a:r>
              <a:rPr lang="es-419" sz="1600" b="1" dirty="0" err="1">
                <a:solidFill>
                  <a:srgbClr val="0070C0"/>
                </a:solidFill>
              </a:rPr>
              <a:t>events</a:t>
            </a:r>
            <a:r>
              <a:rPr lang="es-419" sz="1600" b="1" dirty="0"/>
              <a:t>, </a:t>
            </a:r>
            <a:r>
              <a:rPr lang="es-419" sz="1600" b="1" dirty="0" err="1">
                <a:solidFill>
                  <a:srgbClr val="974806"/>
                </a:solidFill>
              </a:rPr>
              <a:t>actions</a:t>
            </a:r>
            <a:endParaRPr lang="es-419" sz="1600" b="1" dirty="0">
              <a:solidFill>
                <a:srgbClr val="366092"/>
              </a:solidFill>
            </a:endParaRPr>
          </a:p>
        </p:txBody>
      </p:sp>
    </p:spTree>
    <p:extLst>
      <p:ext uri="{BB962C8B-B14F-4D97-AF65-F5344CB8AC3E}">
        <p14:creationId xmlns:p14="http://schemas.microsoft.com/office/powerpoint/2010/main" val="15202403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2338A-2EF4-4411-B47C-92408FD456FF}"/>
              </a:ext>
            </a:extLst>
          </p:cNvPr>
          <p:cNvSpPr>
            <a:spLocks noGrp="1"/>
          </p:cNvSpPr>
          <p:nvPr>
            <p:ph type="title"/>
          </p:nvPr>
        </p:nvSpPr>
        <p:spPr/>
        <p:txBody>
          <a:bodyPr/>
          <a:lstStyle/>
          <a:p>
            <a:r>
              <a:rPr lang="it-IT" dirty="0"/>
              <a:t>Analisi dei requisiti (specifiche RIA)</a:t>
            </a:r>
          </a:p>
        </p:txBody>
      </p:sp>
      <p:sp>
        <p:nvSpPr>
          <p:cNvPr id="3" name="Content Placeholder 2">
            <a:extLst>
              <a:ext uri="{FF2B5EF4-FFF2-40B4-BE49-F238E27FC236}">
                <a16:creationId xmlns:a16="http://schemas.microsoft.com/office/drawing/2014/main" id="{E0222015-7D40-4F4B-9B19-66547D08FCD4}"/>
              </a:ext>
            </a:extLst>
          </p:cNvPr>
          <p:cNvSpPr>
            <a:spLocks noGrp="1"/>
          </p:cNvSpPr>
          <p:nvPr>
            <p:ph idx="1"/>
          </p:nvPr>
        </p:nvSpPr>
        <p:spPr>
          <a:xfrm>
            <a:off x="838200" y="1690688"/>
            <a:ext cx="10515600" cy="4667250"/>
          </a:xfrm>
        </p:spPr>
        <p:txBody>
          <a:bodyPr>
            <a:normAutofit/>
          </a:bodyPr>
          <a:lstStyle/>
          <a:p>
            <a:pPr marL="0" indent="0" algn="just">
              <a:lnSpc>
                <a:spcPct val="120000"/>
              </a:lnSpc>
              <a:buNone/>
            </a:pPr>
            <a:r>
              <a:rPr lang="it-IT" sz="1600" dirty="0"/>
              <a:t>Si realizzi un’applicazione client server web che estende e/o modifica le specifiche precedenti come segue:</a:t>
            </a:r>
          </a:p>
          <a:p>
            <a:pPr algn="just">
              <a:lnSpc>
                <a:spcPct val="120000"/>
              </a:lnSpc>
            </a:pPr>
            <a:r>
              <a:rPr lang="it-IT" sz="1600" dirty="0"/>
              <a:t>Dopo il login dell’utente, l’intera applicazione è realizzata con </a:t>
            </a:r>
            <a:r>
              <a:rPr lang="it-IT" sz="1600" b="1" dirty="0">
                <a:solidFill>
                  <a:srgbClr val="FF0000"/>
                </a:solidFill>
              </a:rPr>
              <a:t>un’unica pagina</a:t>
            </a:r>
            <a:r>
              <a:rPr lang="it-IT" sz="1600" dirty="0"/>
              <a:t>.</a:t>
            </a:r>
          </a:p>
          <a:p>
            <a:pPr algn="just">
              <a:lnSpc>
                <a:spcPct val="120000"/>
              </a:lnSpc>
            </a:pPr>
            <a:r>
              <a:rPr lang="it-IT" sz="1600" dirty="0"/>
              <a:t>Ogni interazione dell’utente è gestita senza ricaricare completamente la pagina, ma produce l’invocazione asincrona del server e l’eventuale modifica del contenuto da aggiornare a seguito dell’evento.</a:t>
            </a:r>
          </a:p>
          <a:p>
            <a:pPr algn="just">
              <a:lnSpc>
                <a:spcPct val="120000"/>
              </a:lnSpc>
            </a:pPr>
            <a:r>
              <a:rPr lang="it-IT" sz="1600" dirty="0"/>
              <a:t>La funzione di spostamento di una categoria è realizzata mediante </a:t>
            </a:r>
            <a:r>
              <a:rPr lang="it-IT" sz="1600" b="1" dirty="0">
                <a:solidFill>
                  <a:srgbClr val="974806"/>
                </a:solidFill>
              </a:rPr>
              <a:t>drag &amp; drop</a:t>
            </a:r>
            <a:r>
              <a:rPr lang="it-IT" sz="1600" dirty="0"/>
              <a:t>.</a:t>
            </a:r>
          </a:p>
          <a:p>
            <a:pPr algn="just">
              <a:lnSpc>
                <a:spcPct val="120000"/>
              </a:lnSpc>
            </a:pPr>
            <a:r>
              <a:rPr lang="it-IT" sz="1600" dirty="0"/>
              <a:t>A seguito del drop della categoria da spostare compare una </a:t>
            </a:r>
            <a:r>
              <a:rPr lang="it-IT" sz="1600" b="1" dirty="0">
                <a:solidFill>
                  <a:srgbClr val="00B050"/>
                </a:solidFill>
              </a:rPr>
              <a:t>finestra di dialogo</a:t>
            </a:r>
            <a:r>
              <a:rPr lang="it-IT" sz="1600" dirty="0"/>
              <a:t> con cui l’utente può </a:t>
            </a:r>
            <a:r>
              <a:rPr lang="it-IT" sz="1600" b="1" dirty="0">
                <a:solidFill>
                  <a:srgbClr val="974806"/>
                </a:solidFill>
              </a:rPr>
              <a:t>confermare o cancellare lo spostamento</a:t>
            </a:r>
            <a:r>
              <a:rPr lang="it-IT" sz="1600" dirty="0"/>
              <a:t>. La conferma produce l’</a:t>
            </a:r>
            <a:r>
              <a:rPr lang="it-IT" sz="1600" b="1" dirty="0">
                <a:solidFill>
                  <a:srgbClr val="338DCD"/>
                </a:solidFill>
              </a:rPr>
              <a:t>aggiornamento a lato client </a:t>
            </a:r>
            <a:r>
              <a:rPr lang="it-IT" sz="1600" dirty="0"/>
              <a:t>dell’albero.</a:t>
            </a:r>
          </a:p>
          <a:p>
            <a:pPr algn="just">
              <a:lnSpc>
                <a:spcPct val="120000"/>
              </a:lnSpc>
            </a:pPr>
            <a:r>
              <a:rPr lang="it-IT" sz="1600" dirty="0"/>
              <a:t>L’utente realizza spostamenti anche multipli a lato client. A seguito del primo spostamento compare un </a:t>
            </a:r>
            <a:r>
              <a:rPr lang="it-IT" sz="1600" b="1" dirty="0">
                <a:solidFill>
                  <a:srgbClr val="00B050"/>
                </a:solidFill>
              </a:rPr>
              <a:t>bottone SALVA </a:t>
            </a:r>
            <a:r>
              <a:rPr lang="it-IT" sz="1600" dirty="0"/>
              <a:t>la cui pressione provoca </a:t>
            </a:r>
            <a:r>
              <a:rPr lang="it-IT" sz="1600" b="1" dirty="0">
                <a:solidFill>
                  <a:srgbClr val="338DCD"/>
                </a:solidFill>
              </a:rPr>
              <a:t>l’invio al server dell’elenco degli spostamenti realizzati</a:t>
            </a:r>
            <a:r>
              <a:rPr lang="it-IT" sz="1600" dirty="0"/>
              <a:t> (NON dell’intero albero). L’invio degli spostamenti produce </a:t>
            </a:r>
            <a:r>
              <a:rPr lang="it-IT" sz="1600" b="1" dirty="0">
                <a:solidFill>
                  <a:srgbClr val="338DCD"/>
                </a:solidFill>
              </a:rPr>
              <a:t>l’aggiornamento dell’albero nella base dei dati</a:t>
            </a:r>
            <a:r>
              <a:rPr lang="it-IT" sz="1600" dirty="0"/>
              <a:t> e la comparsa di un </a:t>
            </a:r>
            <a:r>
              <a:rPr lang="it-IT" sz="1600" b="1" dirty="0">
                <a:solidFill>
                  <a:srgbClr val="00B050"/>
                </a:solidFill>
              </a:rPr>
              <a:t>messaggio di conferma </a:t>
            </a:r>
            <a:r>
              <a:rPr lang="it-IT" sz="1600" dirty="0"/>
              <a:t>dell’avvenuto salvataggio.</a:t>
            </a:r>
          </a:p>
          <a:p>
            <a:pPr marL="0" indent="0" algn="just">
              <a:lnSpc>
                <a:spcPct val="120000"/>
              </a:lnSpc>
              <a:buNone/>
            </a:pPr>
            <a:r>
              <a:rPr lang="es-419" sz="1600" b="1" dirty="0">
                <a:solidFill>
                  <a:srgbClr val="FF0000"/>
                </a:solidFill>
              </a:rPr>
              <a:t>Pages (</a:t>
            </a:r>
            <a:r>
              <a:rPr lang="es-419" sz="1600" b="1" dirty="0" err="1">
                <a:solidFill>
                  <a:srgbClr val="FF0000"/>
                </a:solidFill>
              </a:rPr>
              <a:t>views</a:t>
            </a:r>
            <a:r>
              <a:rPr lang="es-419" sz="1600" b="1" dirty="0">
                <a:solidFill>
                  <a:srgbClr val="FF0000"/>
                </a:solidFill>
              </a:rPr>
              <a:t>)</a:t>
            </a:r>
            <a:r>
              <a:rPr lang="es-419" sz="1600" b="1" dirty="0"/>
              <a:t>, </a:t>
            </a:r>
            <a:r>
              <a:rPr lang="es-419" sz="1600" b="1" dirty="0" err="1">
                <a:solidFill>
                  <a:srgbClr val="00B050"/>
                </a:solidFill>
              </a:rPr>
              <a:t>view</a:t>
            </a:r>
            <a:r>
              <a:rPr lang="es-419" sz="1600" b="1" dirty="0">
                <a:solidFill>
                  <a:srgbClr val="00B050"/>
                </a:solidFill>
              </a:rPr>
              <a:t> </a:t>
            </a:r>
            <a:r>
              <a:rPr lang="es-419" sz="1600" b="1" dirty="0" err="1">
                <a:solidFill>
                  <a:srgbClr val="00B050"/>
                </a:solidFill>
              </a:rPr>
              <a:t>components</a:t>
            </a:r>
            <a:r>
              <a:rPr lang="es-419" sz="1600" b="1" dirty="0"/>
              <a:t>, </a:t>
            </a:r>
            <a:r>
              <a:rPr lang="es-419" sz="1600" b="1" dirty="0" err="1">
                <a:solidFill>
                  <a:srgbClr val="0070C0"/>
                </a:solidFill>
              </a:rPr>
              <a:t>events</a:t>
            </a:r>
            <a:r>
              <a:rPr lang="es-419" sz="1600" b="1" dirty="0"/>
              <a:t>, </a:t>
            </a:r>
            <a:r>
              <a:rPr lang="es-419" sz="1600" b="1" dirty="0" err="1">
                <a:solidFill>
                  <a:srgbClr val="974806"/>
                </a:solidFill>
              </a:rPr>
              <a:t>actions</a:t>
            </a:r>
            <a:endParaRPr lang="es-419" sz="1600" b="1" dirty="0">
              <a:solidFill>
                <a:srgbClr val="366092"/>
              </a:solidFill>
            </a:endParaRPr>
          </a:p>
        </p:txBody>
      </p:sp>
    </p:spTree>
    <p:extLst>
      <p:ext uri="{BB962C8B-B14F-4D97-AF65-F5344CB8AC3E}">
        <p14:creationId xmlns:p14="http://schemas.microsoft.com/office/powerpoint/2010/main" val="42414748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2338A-2EF4-4411-B47C-92408FD456FF}"/>
              </a:ext>
            </a:extLst>
          </p:cNvPr>
          <p:cNvSpPr>
            <a:spLocks noGrp="1"/>
          </p:cNvSpPr>
          <p:nvPr>
            <p:ph type="title"/>
          </p:nvPr>
        </p:nvSpPr>
        <p:spPr/>
        <p:txBody>
          <a:bodyPr/>
          <a:lstStyle/>
          <a:p>
            <a:r>
              <a:rPr lang="it-IT" dirty="0"/>
              <a:t>Completamento delle specifiche</a:t>
            </a:r>
          </a:p>
        </p:txBody>
      </p:sp>
      <p:sp>
        <p:nvSpPr>
          <p:cNvPr id="3" name="Content Placeholder 2">
            <a:extLst>
              <a:ext uri="{FF2B5EF4-FFF2-40B4-BE49-F238E27FC236}">
                <a16:creationId xmlns:a16="http://schemas.microsoft.com/office/drawing/2014/main" id="{E0222015-7D40-4F4B-9B19-66547D08FCD4}"/>
              </a:ext>
            </a:extLst>
          </p:cNvPr>
          <p:cNvSpPr>
            <a:spLocks noGrp="1"/>
          </p:cNvSpPr>
          <p:nvPr>
            <p:ph idx="1"/>
          </p:nvPr>
        </p:nvSpPr>
        <p:spPr>
          <a:xfrm>
            <a:off x="838200" y="1690688"/>
            <a:ext cx="10515600" cy="4667250"/>
          </a:xfrm>
        </p:spPr>
        <p:txBody>
          <a:bodyPr>
            <a:normAutofit/>
          </a:bodyPr>
          <a:lstStyle/>
          <a:p>
            <a:pPr algn="just">
              <a:lnSpc>
                <a:spcPct val="120000"/>
              </a:lnSpc>
            </a:pPr>
            <a:r>
              <a:rPr lang="es-419" sz="1600" dirty="0"/>
              <a:t>La </a:t>
            </a:r>
            <a:r>
              <a:rPr lang="es-419" sz="1600" b="1" dirty="0">
                <a:solidFill>
                  <a:srgbClr val="FF0000"/>
                </a:solidFill>
              </a:rPr>
              <a:t>pagina di default</a:t>
            </a:r>
            <a:r>
              <a:rPr lang="es-419" sz="1600" dirty="0"/>
              <a:t> contiene la </a:t>
            </a:r>
            <a:r>
              <a:rPr lang="es-419" sz="1600" b="1" dirty="0" err="1">
                <a:solidFill>
                  <a:srgbClr val="00B050"/>
                </a:solidFill>
              </a:rPr>
              <a:t>form</a:t>
            </a:r>
            <a:r>
              <a:rPr lang="es-419" sz="1600" b="1" dirty="0">
                <a:solidFill>
                  <a:srgbClr val="00B050"/>
                </a:solidFill>
              </a:rPr>
              <a:t> di </a:t>
            </a:r>
            <a:r>
              <a:rPr lang="es-419" sz="1600" b="1" dirty="0" err="1">
                <a:solidFill>
                  <a:srgbClr val="00B050"/>
                </a:solidFill>
              </a:rPr>
              <a:t>login</a:t>
            </a:r>
            <a:endParaRPr lang="es-419" sz="1600" b="1" dirty="0"/>
          </a:p>
          <a:p>
            <a:pPr algn="just">
              <a:lnSpc>
                <a:spcPct val="120000"/>
              </a:lnSpc>
            </a:pPr>
            <a:r>
              <a:rPr lang="es-419" sz="1600" dirty="0" err="1"/>
              <a:t>Tutti</a:t>
            </a:r>
            <a:r>
              <a:rPr lang="es-419" sz="1600" dirty="0"/>
              <a:t> </a:t>
            </a:r>
            <a:r>
              <a:rPr lang="es-419" sz="1600" dirty="0" err="1"/>
              <a:t>gli</a:t>
            </a:r>
            <a:r>
              <a:rPr lang="es-419" sz="1600" dirty="0"/>
              <a:t> </a:t>
            </a:r>
            <a:r>
              <a:rPr lang="es-419" sz="1600" dirty="0" err="1"/>
              <a:t>attributi</a:t>
            </a:r>
            <a:r>
              <a:rPr lang="es-419" sz="1600" dirty="0"/>
              <a:t> </a:t>
            </a:r>
            <a:r>
              <a:rPr lang="es-419" sz="1600" dirty="0" err="1"/>
              <a:t>delle</a:t>
            </a:r>
            <a:r>
              <a:rPr lang="es-419" sz="1600" dirty="0"/>
              <a:t> </a:t>
            </a:r>
            <a:r>
              <a:rPr lang="es-419" sz="1600" dirty="0" err="1"/>
              <a:t>categorie</a:t>
            </a:r>
            <a:r>
              <a:rPr lang="es-419" sz="1600" dirty="0"/>
              <a:t> </a:t>
            </a:r>
            <a:r>
              <a:rPr lang="es-419" sz="1600" dirty="0" err="1"/>
              <a:t>sono</a:t>
            </a:r>
            <a:r>
              <a:rPr lang="es-419" sz="1600" dirty="0"/>
              <a:t> </a:t>
            </a:r>
            <a:r>
              <a:rPr lang="es-419" sz="1600" dirty="0" err="1"/>
              <a:t>obbligatori</a:t>
            </a:r>
            <a:r>
              <a:rPr lang="es-419" sz="1600" dirty="0"/>
              <a:t>.</a:t>
            </a:r>
          </a:p>
          <a:p>
            <a:pPr algn="just">
              <a:lnSpc>
                <a:spcPct val="120000"/>
              </a:lnSpc>
            </a:pPr>
            <a:r>
              <a:rPr lang="es-419" sz="1600" dirty="0"/>
              <a:t>Le </a:t>
            </a:r>
            <a:r>
              <a:rPr lang="es-419" sz="1600" dirty="0" err="1"/>
              <a:t>categorie</a:t>
            </a:r>
            <a:r>
              <a:rPr lang="es-419" sz="1600" dirty="0"/>
              <a:t> “</a:t>
            </a:r>
            <a:r>
              <a:rPr lang="es-419" sz="1600" dirty="0" err="1"/>
              <a:t>radice</a:t>
            </a:r>
            <a:r>
              <a:rPr lang="es-419" sz="1600" dirty="0"/>
              <a:t>” (</a:t>
            </a:r>
            <a:r>
              <a:rPr lang="es-419" sz="1600" dirty="0" err="1"/>
              <a:t>il</a:t>
            </a:r>
            <a:r>
              <a:rPr lang="es-419" sz="1600" dirty="0"/>
              <a:t> cui </a:t>
            </a:r>
            <a:r>
              <a:rPr lang="es-419" sz="1600" dirty="0" err="1"/>
              <a:t>codice</a:t>
            </a:r>
            <a:r>
              <a:rPr lang="es-419" sz="1600" dirty="0"/>
              <a:t> è composto da una sola cifra) non </a:t>
            </a:r>
            <a:r>
              <a:rPr lang="es-419" sz="1600" dirty="0" err="1"/>
              <a:t>hanno</a:t>
            </a:r>
            <a:r>
              <a:rPr lang="es-419" sz="1600" dirty="0"/>
              <a:t> una </a:t>
            </a:r>
            <a:r>
              <a:rPr lang="es-419" sz="1600" dirty="0" err="1"/>
              <a:t>categoria</a:t>
            </a:r>
            <a:r>
              <a:rPr lang="es-419" sz="1600" dirty="0"/>
              <a:t> padre.</a:t>
            </a:r>
          </a:p>
          <a:p>
            <a:pPr algn="just">
              <a:lnSpc>
                <a:spcPct val="120000"/>
              </a:lnSpc>
            </a:pPr>
            <a:r>
              <a:rPr lang="es-419" sz="1600" dirty="0"/>
              <a:t>Una categoría non </a:t>
            </a:r>
            <a:r>
              <a:rPr lang="es-419" sz="1600" dirty="0" err="1"/>
              <a:t>può</a:t>
            </a:r>
            <a:r>
              <a:rPr lang="es-419" sz="1600" dirty="0"/>
              <a:t> </a:t>
            </a:r>
            <a:r>
              <a:rPr lang="es-419" sz="1600" dirty="0" err="1"/>
              <a:t>essere</a:t>
            </a:r>
            <a:r>
              <a:rPr lang="es-419" sz="1600" dirty="0"/>
              <a:t> </a:t>
            </a:r>
            <a:r>
              <a:rPr lang="es-419" sz="1600" dirty="0" err="1"/>
              <a:t>spostata</a:t>
            </a:r>
            <a:r>
              <a:rPr lang="es-419" sz="1600" dirty="0"/>
              <a:t> come </a:t>
            </a:r>
            <a:r>
              <a:rPr lang="es-419" sz="1600" dirty="0" err="1"/>
              <a:t>sotto</a:t>
            </a:r>
            <a:r>
              <a:rPr lang="es-419" sz="1600" dirty="0"/>
              <a:t>-categoría </a:t>
            </a:r>
            <a:r>
              <a:rPr lang="es-419" sz="1600" dirty="0" err="1"/>
              <a:t>dello</a:t>
            </a:r>
            <a:r>
              <a:rPr lang="es-419" sz="1600" dirty="0"/>
              <a:t> </a:t>
            </a:r>
            <a:r>
              <a:rPr lang="es-419" sz="1600" dirty="0" err="1"/>
              <a:t>stesso</a:t>
            </a:r>
            <a:r>
              <a:rPr lang="es-419" sz="1600" dirty="0"/>
              <a:t> padre di </a:t>
            </a:r>
            <a:r>
              <a:rPr lang="es-419" sz="1600" dirty="0" err="1"/>
              <a:t>partenza</a:t>
            </a:r>
            <a:r>
              <a:rPr lang="es-419" sz="1600" dirty="0"/>
              <a:t>.</a:t>
            </a:r>
          </a:p>
          <a:p>
            <a:pPr algn="just">
              <a:lnSpc>
                <a:spcPct val="120000"/>
              </a:lnSpc>
            </a:pPr>
            <a:r>
              <a:rPr lang="es-419" sz="1600" dirty="0"/>
              <a:t>Se la categoría </a:t>
            </a:r>
            <a:r>
              <a:rPr lang="es-419" sz="1600" dirty="0" err="1"/>
              <a:t>spostata</a:t>
            </a:r>
            <a:r>
              <a:rPr lang="es-419" sz="1600" dirty="0"/>
              <a:t> è un “</a:t>
            </a:r>
            <a:r>
              <a:rPr lang="es-419" sz="1600" dirty="0" err="1"/>
              <a:t>figlio</a:t>
            </a:r>
            <a:r>
              <a:rPr lang="es-419" sz="1600" dirty="0"/>
              <a:t> intermedio” (</a:t>
            </a:r>
            <a:r>
              <a:rPr lang="es-419" sz="1600" dirty="0" err="1"/>
              <a:t>quindi</a:t>
            </a:r>
            <a:r>
              <a:rPr lang="es-419" sz="1600" dirty="0"/>
              <a:t> ha “</a:t>
            </a:r>
            <a:r>
              <a:rPr lang="es-419" sz="1600" dirty="0" err="1"/>
              <a:t>fratelli</a:t>
            </a:r>
            <a:r>
              <a:rPr lang="es-419" sz="1600" dirty="0"/>
              <a:t>” con </a:t>
            </a:r>
            <a:r>
              <a:rPr lang="es-419" sz="1600" dirty="0" err="1"/>
              <a:t>codice</a:t>
            </a:r>
            <a:r>
              <a:rPr lang="es-419" sz="1600" dirty="0"/>
              <a:t> </a:t>
            </a:r>
            <a:r>
              <a:rPr lang="es-419" sz="1600" dirty="0" err="1"/>
              <a:t>maggiore</a:t>
            </a:r>
            <a:r>
              <a:rPr lang="es-419" sz="1600" dirty="0"/>
              <a:t>), dopo </a:t>
            </a:r>
            <a:r>
              <a:rPr lang="es-419" sz="1600" dirty="0" err="1"/>
              <a:t>il</a:t>
            </a:r>
            <a:r>
              <a:rPr lang="es-419" sz="1600" dirty="0"/>
              <a:t> </a:t>
            </a:r>
            <a:r>
              <a:rPr lang="es-419" sz="1600" dirty="0" err="1"/>
              <a:t>suo</a:t>
            </a:r>
            <a:r>
              <a:rPr lang="es-419" sz="1600" dirty="0"/>
              <a:t> </a:t>
            </a:r>
            <a:r>
              <a:rPr lang="es-419" sz="1600" dirty="0" err="1"/>
              <a:t>spostamento</a:t>
            </a:r>
            <a:r>
              <a:rPr lang="es-419" sz="1600" dirty="0"/>
              <a:t>, per </a:t>
            </a:r>
            <a:r>
              <a:rPr lang="es-419" sz="1600" dirty="0" err="1"/>
              <a:t>occupare</a:t>
            </a:r>
            <a:r>
              <a:rPr lang="es-419" sz="1600" dirty="0"/>
              <a:t> </a:t>
            </a:r>
            <a:r>
              <a:rPr lang="es-419" sz="1600" dirty="0" err="1"/>
              <a:t>il</a:t>
            </a:r>
            <a:r>
              <a:rPr lang="es-419" sz="1600" dirty="0"/>
              <a:t> </a:t>
            </a:r>
            <a:r>
              <a:rPr lang="es-419" sz="1600" dirty="0" err="1"/>
              <a:t>vuoto</a:t>
            </a:r>
            <a:r>
              <a:rPr lang="es-419" sz="1600" dirty="0"/>
              <a:t> </a:t>
            </a:r>
            <a:r>
              <a:rPr lang="es-419" sz="1600" dirty="0" err="1"/>
              <a:t>lasciato</a:t>
            </a:r>
            <a:r>
              <a:rPr lang="es-419" sz="1600" dirty="0"/>
              <a:t>, </a:t>
            </a:r>
            <a:r>
              <a:rPr lang="es-419" sz="1600" dirty="0" err="1"/>
              <a:t>il</a:t>
            </a:r>
            <a:r>
              <a:rPr lang="es-419" sz="1600" dirty="0"/>
              <a:t> </a:t>
            </a:r>
            <a:r>
              <a:rPr lang="es-419" sz="1600" dirty="0" err="1"/>
              <a:t>fratello</a:t>
            </a:r>
            <a:r>
              <a:rPr lang="es-419" sz="1600" dirty="0"/>
              <a:t> con </a:t>
            </a:r>
            <a:r>
              <a:rPr lang="es-419" sz="1600" dirty="0" err="1"/>
              <a:t>codice</a:t>
            </a:r>
            <a:r>
              <a:rPr lang="es-419" sz="1600" dirty="0"/>
              <a:t> </a:t>
            </a:r>
            <a:r>
              <a:rPr lang="es-419" sz="1600" dirty="0" err="1"/>
              <a:t>maggiore</a:t>
            </a:r>
            <a:r>
              <a:rPr lang="es-419" sz="1600" dirty="0"/>
              <a:t> viene </a:t>
            </a:r>
            <a:r>
              <a:rPr lang="es-419" sz="1600" dirty="0" err="1"/>
              <a:t>spostato</a:t>
            </a:r>
            <a:r>
              <a:rPr lang="es-419" sz="1600" dirty="0"/>
              <a:t> (con </a:t>
            </a:r>
            <a:r>
              <a:rPr lang="es-419" sz="1600" dirty="0" err="1"/>
              <a:t>tutto</a:t>
            </a:r>
            <a:r>
              <a:rPr lang="es-419" sz="1600" dirty="0"/>
              <a:t> </a:t>
            </a:r>
            <a:r>
              <a:rPr lang="es-419" sz="1600" dirty="0" err="1"/>
              <a:t>il</a:t>
            </a:r>
            <a:r>
              <a:rPr lang="es-419" sz="1600" dirty="0"/>
              <a:t> </a:t>
            </a:r>
            <a:r>
              <a:rPr lang="es-419" sz="1600" dirty="0" err="1"/>
              <a:t>suo</a:t>
            </a:r>
            <a:r>
              <a:rPr lang="es-419" sz="1600" dirty="0"/>
              <a:t> albero) al </a:t>
            </a:r>
            <a:r>
              <a:rPr lang="es-419" sz="1600" dirty="0" err="1"/>
              <a:t>suo</a:t>
            </a:r>
            <a:r>
              <a:rPr lang="es-419" sz="1600" dirty="0"/>
              <a:t> posto, con </a:t>
            </a:r>
            <a:r>
              <a:rPr lang="es-419" sz="1600" dirty="0" err="1"/>
              <a:t>conseguente</a:t>
            </a:r>
            <a:r>
              <a:rPr lang="es-419" sz="1600" dirty="0"/>
              <a:t> aggiornamento di </a:t>
            </a:r>
            <a:r>
              <a:rPr lang="es-419" sz="1600" dirty="0" err="1"/>
              <a:t>tutti</a:t>
            </a:r>
            <a:r>
              <a:rPr lang="es-419" sz="1600" dirty="0"/>
              <a:t> i </a:t>
            </a:r>
            <a:r>
              <a:rPr lang="es-419" sz="1600" dirty="0" err="1"/>
              <a:t>codici</a:t>
            </a:r>
            <a:r>
              <a:rPr lang="es-419" sz="1600" dirty="0"/>
              <a:t> </a:t>
            </a:r>
            <a:r>
              <a:rPr lang="es-419" sz="1600" dirty="0" err="1"/>
              <a:t>interessati</a:t>
            </a:r>
            <a:r>
              <a:rPr lang="es-419" sz="1600" dirty="0"/>
              <a:t>.</a:t>
            </a:r>
          </a:p>
          <a:p>
            <a:pPr marL="0" indent="0" algn="just">
              <a:lnSpc>
                <a:spcPct val="120000"/>
              </a:lnSpc>
              <a:buNone/>
            </a:pPr>
            <a:r>
              <a:rPr lang="es-419" sz="1600" b="1" dirty="0">
                <a:solidFill>
                  <a:srgbClr val="FF0000"/>
                </a:solidFill>
              </a:rPr>
              <a:t>Pages (</a:t>
            </a:r>
            <a:r>
              <a:rPr lang="es-419" sz="1600" b="1" dirty="0" err="1">
                <a:solidFill>
                  <a:srgbClr val="FF0000"/>
                </a:solidFill>
              </a:rPr>
              <a:t>views</a:t>
            </a:r>
            <a:r>
              <a:rPr lang="es-419" sz="1600" b="1" dirty="0">
                <a:solidFill>
                  <a:srgbClr val="FF0000"/>
                </a:solidFill>
              </a:rPr>
              <a:t>)</a:t>
            </a:r>
            <a:r>
              <a:rPr lang="es-419" sz="1600" b="1" dirty="0"/>
              <a:t>, </a:t>
            </a:r>
            <a:r>
              <a:rPr lang="es-419" sz="1600" b="1" dirty="0" err="1">
                <a:solidFill>
                  <a:srgbClr val="00B050"/>
                </a:solidFill>
              </a:rPr>
              <a:t>view</a:t>
            </a:r>
            <a:r>
              <a:rPr lang="es-419" sz="1600" b="1" dirty="0">
                <a:solidFill>
                  <a:srgbClr val="00B050"/>
                </a:solidFill>
              </a:rPr>
              <a:t> </a:t>
            </a:r>
            <a:r>
              <a:rPr lang="es-419" sz="1600" b="1" dirty="0" err="1">
                <a:solidFill>
                  <a:srgbClr val="00B050"/>
                </a:solidFill>
              </a:rPr>
              <a:t>components</a:t>
            </a:r>
            <a:r>
              <a:rPr lang="es-419" sz="1600" b="1" dirty="0"/>
              <a:t>, </a:t>
            </a:r>
            <a:r>
              <a:rPr lang="es-419" sz="1600" b="1" dirty="0" err="1">
                <a:solidFill>
                  <a:srgbClr val="0070C0"/>
                </a:solidFill>
              </a:rPr>
              <a:t>events</a:t>
            </a:r>
            <a:r>
              <a:rPr lang="es-419" sz="1600" b="1" dirty="0"/>
              <a:t>, </a:t>
            </a:r>
            <a:r>
              <a:rPr lang="es-419" sz="1600" b="1" dirty="0" err="1">
                <a:solidFill>
                  <a:srgbClr val="974806"/>
                </a:solidFill>
              </a:rPr>
              <a:t>actions</a:t>
            </a:r>
            <a:endParaRPr lang="es-419" sz="1600" b="1" dirty="0">
              <a:solidFill>
                <a:srgbClr val="366092"/>
              </a:solidFill>
            </a:endParaRPr>
          </a:p>
        </p:txBody>
      </p:sp>
    </p:spTree>
    <p:extLst>
      <p:ext uri="{BB962C8B-B14F-4D97-AF65-F5344CB8AC3E}">
        <p14:creationId xmlns:p14="http://schemas.microsoft.com/office/powerpoint/2010/main" val="769857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2338A-2EF4-4411-B47C-92408FD456FF}"/>
              </a:ext>
            </a:extLst>
          </p:cNvPr>
          <p:cNvSpPr>
            <a:spLocks noGrp="1"/>
          </p:cNvSpPr>
          <p:nvPr>
            <p:ph type="title"/>
          </p:nvPr>
        </p:nvSpPr>
        <p:spPr/>
        <p:txBody>
          <a:bodyPr/>
          <a:lstStyle/>
          <a:p>
            <a:r>
              <a:rPr lang="it-IT" dirty="0"/>
              <a:t>Application design</a:t>
            </a:r>
          </a:p>
        </p:txBody>
      </p:sp>
      <p:sp>
        <p:nvSpPr>
          <p:cNvPr id="15" name="Google Shape;220;p34">
            <a:extLst>
              <a:ext uri="{FF2B5EF4-FFF2-40B4-BE49-F238E27FC236}">
                <a16:creationId xmlns:a16="http://schemas.microsoft.com/office/drawing/2014/main" id="{ED3A7AEA-5E24-4C33-A919-C260AB240326}"/>
              </a:ext>
            </a:extLst>
          </p:cNvPr>
          <p:cNvSpPr/>
          <p:nvPr/>
        </p:nvSpPr>
        <p:spPr>
          <a:xfrm>
            <a:off x="838200" y="1973638"/>
            <a:ext cx="3451860" cy="4198562"/>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r>
              <a:rPr lang="es-419" dirty="0">
                <a:solidFill>
                  <a:schemeClr val="dk1"/>
                </a:solidFill>
                <a:latin typeface="Calibri"/>
                <a:ea typeface="Calibri"/>
                <a:cs typeface="Calibri"/>
                <a:sym typeface="Calibri"/>
              </a:rPr>
              <a:t>LOGIN </a:t>
            </a:r>
          </a:p>
          <a:p>
            <a:r>
              <a:rPr lang="es-419" dirty="0">
                <a:solidFill>
                  <a:schemeClr val="dk1"/>
                </a:solidFill>
                <a:latin typeface="Calibri"/>
                <a:ea typeface="Calibri"/>
                <a:cs typeface="Calibri"/>
                <a:sym typeface="Calibri"/>
              </a:rPr>
              <a:t>PAGE</a:t>
            </a:r>
            <a:endParaRPr dirty="0">
              <a:solidFill>
                <a:schemeClr val="dk1"/>
              </a:solidFill>
              <a:latin typeface="Calibri"/>
              <a:ea typeface="Calibri"/>
              <a:cs typeface="Calibri"/>
              <a:sym typeface="Calibri"/>
            </a:endParaRPr>
          </a:p>
        </p:txBody>
      </p:sp>
      <p:cxnSp>
        <p:nvCxnSpPr>
          <p:cNvPr id="23" name="Google Shape;227;p34">
            <a:extLst>
              <a:ext uri="{FF2B5EF4-FFF2-40B4-BE49-F238E27FC236}">
                <a16:creationId xmlns:a16="http://schemas.microsoft.com/office/drawing/2014/main" id="{B5B8768B-CAD9-49D5-B93C-3DE2DBEA0A83}"/>
              </a:ext>
            </a:extLst>
          </p:cNvPr>
          <p:cNvCxnSpPr>
            <a:cxnSpLocks/>
          </p:cNvCxnSpPr>
          <p:nvPr/>
        </p:nvCxnSpPr>
        <p:spPr>
          <a:xfrm flipH="1">
            <a:off x="5019703" y="3384939"/>
            <a:ext cx="137387" cy="285509"/>
          </a:xfrm>
          <a:prstGeom prst="straightConnector1">
            <a:avLst/>
          </a:prstGeom>
          <a:noFill/>
          <a:ln w="9525" cap="flat" cmpd="sng">
            <a:solidFill>
              <a:srgbClr val="4A7DBA"/>
            </a:solidFill>
            <a:prstDash val="solid"/>
            <a:round/>
            <a:headEnd type="none" w="sm" len="sm"/>
            <a:tailEnd type="none" w="sm" len="sm"/>
          </a:ln>
        </p:spPr>
      </p:cxnSp>
      <p:sp>
        <p:nvSpPr>
          <p:cNvPr id="16" name="Google Shape;221;p34">
            <a:extLst>
              <a:ext uri="{FF2B5EF4-FFF2-40B4-BE49-F238E27FC236}">
                <a16:creationId xmlns:a16="http://schemas.microsoft.com/office/drawing/2014/main" id="{0AC84D63-80B3-4DA3-B91C-292A9117CC5F}"/>
              </a:ext>
            </a:extLst>
          </p:cNvPr>
          <p:cNvSpPr/>
          <p:nvPr/>
        </p:nvSpPr>
        <p:spPr>
          <a:xfrm>
            <a:off x="1495690" y="3377944"/>
            <a:ext cx="2142863" cy="1080785"/>
          </a:xfrm>
          <a:prstGeom prst="roundRect">
            <a:avLst>
              <a:gd name="adj" fmla="val 16667"/>
            </a:avLst>
          </a:prstGeom>
          <a:solidFill>
            <a:schemeClr val="lt1"/>
          </a:solidFill>
          <a:ln w="25400" cap="flat"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algn="ctr"/>
            <a:r>
              <a:rPr lang="es-419" sz="1200" dirty="0" err="1">
                <a:solidFill>
                  <a:schemeClr val="dk1"/>
                </a:solidFill>
                <a:latin typeface="Calibri"/>
                <a:ea typeface="Calibri"/>
                <a:cs typeface="Calibri"/>
                <a:sym typeface="Calibri"/>
              </a:rPr>
              <a:t>Login</a:t>
            </a:r>
            <a:r>
              <a:rPr lang="es-419" sz="1200" dirty="0">
                <a:solidFill>
                  <a:schemeClr val="dk1"/>
                </a:solidFill>
                <a:latin typeface="Calibri"/>
                <a:ea typeface="Calibri"/>
                <a:cs typeface="Calibri"/>
                <a:sym typeface="Calibri"/>
              </a:rPr>
              <a:t> form</a:t>
            </a:r>
            <a:br>
              <a:rPr lang="es-419" sz="1200" dirty="0">
                <a:solidFill>
                  <a:schemeClr val="dk1"/>
                </a:solidFill>
                <a:latin typeface="Calibri"/>
                <a:ea typeface="Calibri"/>
                <a:cs typeface="Calibri"/>
                <a:sym typeface="Calibri"/>
              </a:rPr>
            </a:br>
            <a:r>
              <a:rPr lang="es-419" sz="1200" dirty="0">
                <a:solidFill>
                  <a:schemeClr val="dk1"/>
                </a:solidFill>
                <a:latin typeface="Calibri"/>
                <a:ea typeface="Calibri"/>
                <a:cs typeface="Calibri"/>
                <a:sym typeface="Calibri"/>
              </a:rPr>
              <a:t>[field: </a:t>
            </a:r>
            <a:r>
              <a:rPr lang="es-419" sz="1200" dirty="0" err="1">
                <a:solidFill>
                  <a:schemeClr val="dk1"/>
                </a:solidFill>
                <a:latin typeface="Calibri"/>
                <a:ea typeface="Calibri"/>
                <a:cs typeface="Calibri"/>
                <a:sym typeface="Calibri"/>
              </a:rPr>
              <a:t>username</a:t>
            </a:r>
            <a:endParaRPr lang="es-419" sz="1200" dirty="0">
              <a:solidFill>
                <a:schemeClr val="dk1"/>
              </a:solidFill>
              <a:latin typeface="Calibri"/>
              <a:ea typeface="Calibri"/>
              <a:cs typeface="Calibri"/>
              <a:sym typeface="Calibri"/>
            </a:endParaRPr>
          </a:p>
          <a:p>
            <a:pPr algn="ctr"/>
            <a:r>
              <a:rPr lang="es-419" sz="1200" dirty="0" err="1">
                <a:solidFill>
                  <a:schemeClr val="dk1"/>
                </a:solidFill>
                <a:latin typeface="Calibri"/>
                <a:ea typeface="Calibri"/>
                <a:cs typeface="Calibri"/>
                <a:sym typeface="Calibri"/>
              </a:rPr>
              <a:t>field</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password</a:t>
            </a:r>
            <a:r>
              <a:rPr lang="es-419" sz="1200" dirty="0">
                <a:solidFill>
                  <a:schemeClr val="dk1"/>
                </a:solidFill>
                <a:latin typeface="Calibri"/>
                <a:ea typeface="Calibri"/>
                <a:cs typeface="Calibri"/>
                <a:sym typeface="Calibri"/>
              </a:rPr>
              <a:t>]</a:t>
            </a:r>
          </a:p>
        </p:txBody>
      </p:sp>
      <p:cxnSp>
        <p:nvCxnSpPr>
          <p:cNvPr id="18" name="Google Shape;223;p34">
            <a:extLst>
              <a:ext uri="{FF2B5EF4-FFF2-40B4-BE49-F238E27FC236}">
                <a16:creationId xmlns:a16="http://schemas.microsoft.com/office/drawing/2014/main" id="{5001A223-554C-4A18-81F7-9081D85172C3}"/>
              </a:ext>
            </a:extLst>
          </p:cNvPr>
          <p:cNvCxnSpPr>
            <a:cxnSpLocks/>
          </p:cNvCxnSpPr>
          <p:nvPr/>
        </p:nvCxnSpPr>
        <p:spPr>
          <a:xfrm flipV="1">
            <a:off x="3733567" y="3670448"/>
            <a:ext cx="1965259" cy="253696"/>
          </a:xfrm>
          <a:prstGeom prst="bentConnector3">
            <a:avLst>
              <a:gd name="adj1" fmla="val 50000"/>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24" name="Google Shape;224;p34">
            <a:extLst>
              <a:ext uri="{FF2B5EF4-FFF2-40B4-BE49-F238E27FC236}">
                <a16:creationId xmlns:a16="http://schemas.microsoft.com/office/drawing/2014/main" id="{DBCE8728-BD46-414D-BBCB-2309E1E89A0D}"/>
              </a:ext>
            </a:extLst>
          </p:cNvPr>
          <p:cNvSpPr/>
          <p:nvPr/>
        </p:nvSpPr>
        <p:spPr>
          <a:xfrm>
            <a:off x="5613732" y="3640032"/>
            <a:ext cx="970520" cy="434516"/>
          </a:xfrm>
          <a:prstGeom prst="parallelogram">
            <a:avLst>
              <a:gd name="adj" fmla="val 25000"/>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algn="ctr"/>
            <a:r>
              <a:rPr lang="es-419" sz="1100" dirty="0" err="1">
                <a:solidFill>
                  <a:schemeClr val="dk1"/>
                </a:solidFill>
                <a:latin typeface="Calibri"/>
                <a:ea typeface="Calibri"/>
                <a:cs typeface="Calibri"/>
                <a:sym typeface="Calibri"/>
              </a:rPr>
              <a:t>Check</a:t>
            </a:r>
            <a:r>
              <a:rPr lang="es-419" sz="1100" dirty="0">
                <a:solidFill>
                  <a:schemeClr val="dk1"/>
                </a:solidFill>
                <a:latin typeface="Calibri"/>
                <a:ea typeface="Calibri"/>
                <a:cs typeface="Calibri"/>
                <a:sym typeface="Calibri"/>
              </a:rPr>
              <a:t> </a:t>
            </a:r>
            <a:r>
              <a:rPr lang="es-419" sz="1100" dirty="0" err="1">
                <a:solidFill>
                  <a:schemeClr val="dk1"/>
                </a:solidFill>
                <a:latin typeface="Calibri"/>
                <a:ea typeface="Calibri"/>
                <a:cs typeface="Calibri"/>
                <a:sym typeface="Calibri"/>
              </a:rPr>
              <a:t>Login</a:t>
            </a:r>
            <a:endParaRPr sz="1100" dirty="0">
              <a:solidFill>
                <a:schemeClr val="dk1"/>
              </a:solidFill>
              <a:latin typeface="Calibri"/>
              <a:ea typeface="Calibri"/>
              <a:cs typeface="Calibri"/>
              <a:sym typeface="Calibri"/>
            </a:endParaRPr>
          </a:p>
        </p:txBody>
      </p:sp>
      <p:sp>
        <p:nvSpPr>
          <p:cNvPr id="17" name="Google Shape;222;p34">
            <a:extLst>
              <a:ext uri="{FF2B5EF4-FFF2-40B4-BE49-F238E27FC236}">
                <a16:creationId xmlns:a16="http://schemas.microsoft.com/office/drawing/2014/main" id="{92D73C5E-0E3B-4701-829C-3C6A4CBE658E}"/>
              </a:ext>
            </a:extLst>
          </p:cNvPr>
          <p:cNvSpPr/>
          <p:nvPr/>
        </p:nvSpPr>
        <p:spPr>
          <a:xfrm>
            <a:off x="3545433" y="3835105"/>
            <a:ext cx="221886" cy="168960"/>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sp>
        <p:nvSpPr>
          <p:cNvPr id="21" name="Google Shape;226;p34">
            <a:extLst>
              <a:ext uri="{FF2B5EF4-FFF2-40B4-BE49-F238E27FC236}">
                <a16:creationId xmlns:a16="http://schemas.microsoft.com/office/drawing/2014/main" id="{254F9530-97D4-4350-9AFB-298C6185E118}"/>
              </a:ext>
            </a:extLst>
          </p:cNvPr>
          <p:cNvSpPr txBox="1"/>
          <p:nvPr/>
        </p:nvSpPr>
        <p:spPr>
          <a:xfrm>
            <a:off x="4625881" y="3160141"/>
            <a:ext cx="1363857" cy="21743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algn="ctr"/>
            <a:r>
              <a:rPr lang="es-419" sz="1100" dirty="0" err="1">
                <a:solidFill>
                  <a:schemeClr val="dk1"/>
                </a:solidFill>
                <a:latin typeface="Calibri"/>
                <a:ea typeface="Calibri"/>
                <a:cs typeface="Calibri"/>
                <a:sym typeface="Calibri"/>
              </a:rPr>
              <a:t>username</a:t>
            </a:r>
            <a:r>
              <a:rPr lang="es-419" sz="1100" dirty="0">
                <a:solidFill>
                  <a:schemeClr val="dk1"/>
                </a:solidFill>
                <a:latin typeface="Calibri"/>
                <a:ea typeface="Calibri"/>
                <a:cs typeface="Calibri"/>
                <a:sym typeface="Calibri"/>
              </a:rPr>
              <a:t>, </a:t>
            </a:r>
            <a:r>
              <a:rPr lang="es-419" sz="1100" dirty="0" err="1">
                <a:solidFill>
                  <a:schemeClr val="dk1"/>
                </a:solidFill>
                <a:latin typeface="Calibri"/>
                <a:ea typeface="Calibri"/>
                <a:cs typeface="Calibri"/>
                <a:sym typeface="Calibri"/>
              </a:rPr>
              <a:t>password</a:t>
            </a:r>
            <a:r>
              <a:rPr lang="es-419" sz="1100" dirty="0">
                <a:solidFill>
                  <a:schemeClr val="dk1"/>
                </a:solidFill>
                <a:latin typeface="Calibri"/>
                <a:ea typeface="Calibri"/>
                <a:cs typeface="Calibri"/>
                <a:sym typeface="Calibri"/>
              </a:rPr>
              <a:t> </a:t>
            </a:r>
            <a:endParaRPr sz="1100" dirty="0">
              <a:solidFill>
                <a:schemeClr val="dk1"/>
              </a:solidFill>
              <a:latin typeface="Calibri"/>
              <a:ea typeface="Calibri"/>
              <a:cs typeface="Calibri"/>
              <a:sym typeface="Calibri"/>
            </a:endParaRPr>
          </a:p>
        </p:txBody>
      </p:sp>
      <p:sp>
        <p:nvSpPr>
          <p:cNvPr id="76" name="Google Shape;225;p34">
            <a:extLst>
              <a:ext uri="{FF2B5EF4-FFF2-40B4-BE49-F238E27FC236}">
                <a16:creationId xmlns:a16="http://schemas.microsoft.com/office/drawing/2014/main" id="{5E939644-265A-4CAB-8CE7-3DF7B3ABA5A6}"/>
              </a:ext>
            </a:extLst>
          </p:cNvPr>
          <p:cNvSpPr txBox="1"/>
          <p:nvPr/>
        </p:nvSpPr>
        <p:spPr>
          <a:xfrm>
            <a:off x="3545433" y="3580390"/>
            <a:ext cx="832200" cy="2769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419" sz="1100" dirty="0">
                <a:solidFill>
                  <a:schemeClr val="dk1"/>
                </a:solidFill>
                <a:latin typeface="Calibri"/>
                <a:ea typeface="Calibri"/>
                <a:cs typeface="Calibri"/>
                <a:sym typeface="Calibri"/>
              </a:rPr>
              <a:t>submit</a:t>
            </a:r>
            <a:endParaRPr sz="1100" dirty="0">
              <a:solidFill>
                <a:schemeClr val="dk1"/>
              </a:solidFill>
              <a:latin typeface="Calibri"/>
              <a:ea typeface="Calibri"/>
              <a:cs typeface="Calibri"/>
              <a:sym typeface="Calibri"/>
            </a:endParaRPr>
          </a:p>
        </p:txBody>
      </p:sp>
      <p:sp>
        <p:nvSpPr>
          <p:cNvPr id="103" name="Google Shape;220;p34">
            <a:extLst>
              <a:ext uri="{FF2B5EF4-FFF2-40B4-BE49-F238E27FC236}">
                <a16:creationId xmlns:a16="http://schemas.microsoft.com/office/drawing/2014/main" id="{E2F6BEE3-AD84-43D2-979A-2F3796CE6E4E}"/>
              </a:ext>
            </a:extLst>
          </p:cNvPr>
          <p:cNvSpPr/>
          <p:nvPr/>
        </p:nvSpPr>
        <p:spPr>
          <a:xfrm>
            <a:off x="8175042" y="2840588"/>
            <a:ext cx="3178758" cy="2354776"/>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r>
              <a:rPr lang="es-419" dirty="0">
                <a:solidFill>
                  <a:schemeClr val="dk1"/>
                </a:solidFill>
                <a:latin typeface="Calibri"/>
                <a:ea typeface="Calibri"/>
                <a:cs typeface="Calibri"/>
                <a:sym typeface="Calibri"/>
              </a:rPr>
              <a:t>HOME</a:t>
            </a:r>
          </a:p>
          <a:p>
            <a:r>
              <a:rPr lang="es-419" dirty="0">
                <a:solidFill>
                  <a:schemeClr val="dk1"/>
                </a:solidFill>
                <a:latin typeface="Calibri"/>
                <a:ea typeface="Calibri"/>
                <a:cs typeface="Calibri"/>
                <a:sym typeface="Calibri"/>
              </a:rPr>
              <a:t>PAGE</a:t>
            </a:r>
            <a:endParaRPr dirty="0">
              <a:solidFill>
                <a:schemeClr val="dk1"/>
              </a:solidFill>
              <a:latin typeface="Calibri"/>
              <a:ea typeface="Calibri"/>
              <a:cs typeface="Calibri"/>
              <a:sym typeface="Calibri"/>
            </a:endParaRPr>
          </a:p>
        </p:txBody>
      </p:sp>
      <p:sp>
        <p:nvSpPr>
          <p:cNvPr id="39" name="Google Shape;222;p34">
            <a:extLst>
              <a:ext uri="{FF2B5EF4-FFF2-40B4-BE49-F238E27FC236}">
                <a16:creationId xmlns:a16="http://schemas.microsoft.com/office/drawing/2014/main" id="{F0683247-2921-4684-A59A-2BE251249BF7}"/>
              </a:ext>
            </a:extLst>
          </p:cNvPr>
          <p:cNvSpPr/>
          <p:nvPr/>
        </p:nvSpPr>
        <p:spPr>
          <a:xfrm>
            <a:off x="6475364" y="3797296"/>
            <a:ext cx="221886" cy="168960"/>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cxnSp>
        <p:nvCxnSpPr>
          <p:cNvPr id="40" name="Google Shape;228;p34">
            <a:extLst>
              <a:ext uri="{FF2B5EF4-FFF2-40B4-BE49-F238E27FC236}">
                <a16:creationId xmlns:a16="http://schemas.microsoft.com/office/drawing/2014/main" id="{4F4A075C-80F7-4780-AC4D-E0F6DD0E175E}"/>
              </a:ext>
            </a:extLst>
          </p:cNvPr>
          <p:cNvCxnSpPr>
            <a:cxnSpLocks/>
            <a:stCxn id="39" idx="6"/>
          </p:cNvCxnSpPr>
          <p:nvPr/>
        </p:nvCxnSpPr>
        <p:spPr>
          <a:xfrm>
            <a:off x="6697250" y="3881776"/>
            <a:ext cx="1477792" cy="377540"/>
          </a:xfrm>
          <a:prstGeom prst="bentConnector3">
            <a:avLst>
              <a:gd name="adj1" fmla="val 50000"/>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51" name="Google Shape;225;p34">
            <a:extLst>
              <a:ext uri="{FF2B5EF4-FFF2-40B4-BE49-F238E27FC236}">
                <a16:creationId xmlns:a16="http://schemas.microsoft.com/office/drawing/2014/main" id="{2AE7B784-E1B3-4D5B-B582-5E13E4EC6810}"/>
              </a:ext>
            </a:extLst>
          </p:cNvPr>
          <p:cNvSpPr txBox="1"/>
          <p:nvPr/>
        </p:nvSpPr>
        <p:spPr>
          <a:xfrm>
            <a:off x="6555338" y="3603952"/>
            <a:ext cx="1206710" cy="2769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419" sz="1100" dirty="0" err="1">
                <a:solidFill>
                  <a:schemeClr val="dk1"/>
                </a:solidFill>
                <a:latin typeface="Calibri"/>
                <a:ea typeface="Calibri"/>
                <a:cs typeface="Calibri"/>
                <a:sym typeface="Calibri"/>
              </a:rPr>
              <a:t>user</a:t>
            </a:r>
            <a:r>
              <a:rPr lang="es-419" sz="1100" dirty="0">
                <a:solidFill>
                  <a:schemeClr val="dk1"/>
                </a:solidFill>
                <a:latin typeface="Calibri"/>
                <a:ea typeface="Calibri"/>
                <a:cs typeface="Calibri"/>
                <a:sym typeface="Calibri"/>
              </a:rPr>
              <a:t> -&gt; </a:t>
            </a:r>
            <a:r>
              <a:rPr lang="es-419" sz="1100" dirty="0" err="1">
                <a:solidFill>
                  <a:schemeClr val="dk1"/>
                </a:solidFill>
                <a:latin typeface="Calibri"/>
                <a:ea typeface="Calibri"/>
                <a:cs typeface="Calibri"/>
                <a:sym typeface="Calibri"/>
              </a:rPr>
              <a:t>session</a:t>
            </a:r>
            <a:endParaRPr sz="1100" dirty="0">
              <a:solidFill>
                <a:schemeClr val="dk1"/>
              </a:solidFill>
              <a:latin typeface="Calibri"/>
              <a:ea typeface="Calibri"/>
              <a:cs typeface="Calibri"/>
              <a:sym typeface="Calibri"/>
            </a:endParaRPr>
          </a:p>
        </p:txBody>
      </p:sp>
      <p:sp>
        <p:nvSpPr>
          <p:cNvPr id="54" name="Google Shape;222;p34">
            <a:extLst>
              <a:ext uri="{FF2B5EF4-FFF2-40B4-BE49-F238E27FC236}">
                <a16:creationId xmlns:a16="http://schemas.microsoft.com/office/drawing/2014/main" id="{DE28A062-DB46-44DC-A0DD-81F62B8D7D75}"/>
              </a:ext>
            </a:extLst>
          </p:cNvPr>
          <p:cNvSpPr/>
          <p:nvPr/>
        </p:nvSpPr>
        <p:spPr>
          <a:xfrm>
            <a:off x="5476940" y="3906512"/>
            <a:ext cx="221886" cy="168960"/>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cxnSp>
        <p:nvCxnSpPr>
          <p:cNvPr id="55" name="Google Shape;223;p34">
            <a:extLst>
              <a:ext uri="{FF2B5EF4-FFF2-40B4-BE49-F238E27FC236}">
                <a16:creationId xmlns:a16="http://schemas.microsoft.com/office/drawing/2014/main" id="{9B45B0E2-9289-4081-8B89-0A8543B40F1E}"/>
              </a:ext>
            </a:extLst>
          </p:cNvPr>
          <p:cNvCxnSpPr>
            <a:cxnSpLocks/>
            <a:stCxn id="54" idx="2"/>
          </p:cNvCxnSpPr>
          <p:nvPr/>
        </p:nvCxnSpPr>
        <p:spPr>
          <a:xfrm rot="10800000" flipV="1">
            <a:off x="4283330" y="3990991"/>
            <a:ext cx="1193610" cy="226029"/>
          </a:xfrm>
          <a:prstGeom prst="bentConnector3">
            <a:avLst>
              <a:gd name="adj1" fmla="val 50000"/>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61" name="Google Shape;225;p34">
            <a:extLst>
              <a:ext uri="{FF2B5EF4-FFF2-40B4-BE49-F238E27FC236}">
                <a16:creationId xmlns:a16="http://schemas.microsoft.com/office/drawing/2014/main" id="{D66A4022-E253-4E36-9E57-B6A0433C0C32}"/>
              </a:ext>
            </a:extLst>
          </p:cNvPr>
          <p:cNvSpPr txBox="1"/>
          <p:nvPr/>
        </p:nvSpPr>
        <p:spPr>
          <a:xfrm>
            <a:off x="4290060" y="4249355"/>
            <a:ext cx="1560059" cy="39035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100" dirty="0" err="1">
                <a:solidFill>
                  <a:schemeClr val="dk1"/>
                </a:solidFill>
                <a:latin typeface="Calibri"/>
                <a:ea typeface="Calibri"/>
                <a:cs typeface="Calibri"/>
                <a:sym typeface="Calibri"/>
              </a:rPr>
              <a:t>wrong</a:t>
            </a:r>
            <a:r>
              <a:rPr lang="es-419" sz="1100" dirty="0">
                <a:solidFill>
                  <a:schemeClr val="dk1"/>
                </a:solidFill>
                <a:latin typeface="Calibri"/>
                <a:ea typeface="Calibri"/>
                <a:cs typeface="Calibri"/>
                <a:sym typeface="Calibri"/>
              </a:rPr>
              <a:t> </a:t>
            </a:r>
            <a:r>
              <a:rPr lang="es-419" sz="1100" dirty="0" err="1">
                <a:solidFill>
                  <a:schemeClr val="dk1"/>
                </a:solidFill>
                <a:latin typeface="Calibri"/>
                <a:ea typeface="Calibri"/>
                <a:cs typeface="Calibri"/>
                <a:sym typeface="Calibri"/>
              </a:rPr>
              <a:t>username</a:t>
            </a:r>
            <a:r>
              <a:rPr lang="es-419" sz="1100" dirty="0">
                <a:solidFill>
                  <a:schemeClr val="dk1"/>
                </a:solidFill>
                <a:latin typeface="Calibri"/>
                <a:ea typeface="Calibri"/>
                <a:cs typeface="Calibri"/>
                <a:sym typeface="Calibri"/>
              </a:rPr>
              <a:t>/</a:t>
            </a:r>
            <a:r>
              <a:rPr lang="es-419" sz="1100" dirty="0" err="1">
                <a:solidFill>
                  <a:schemeClr val="dk1"/>
                </a:solidFill>
                <a:latin typeface="Calibri"/>
                <a:ea typeface="Calibri"/>
                <a:cs typeface="Calibri"/>
                <a:sym typeface="Calibri"/>
              </a:rPr>
              <a:t>password</a:t>
            </a:r>
            <a:endParaRPr sz="1100" dirty="0">
              <a:solidFill>
                <a:schemeClr val="dk1"/>
              </a:solidFill>
              <a:latin typeface="Calibri"/>
              <a:ea typeface="Calibri"/>
              <a:cs typeface="Calibri"/>
              <a:sym typeface="Calibri"/>
            </a:endParaRPr>
          </a:p>
        </p:txBody>
      </p:sp>
      <p:sp>
        <p:nvSpPr>
          <p:cNvPr id="63" name="Google Shape;222;p34">
            <a:extLst>
              <a:ext uri="{FF2B5EF4-FFF2-40B4-BE49-F238E27FC236}">
                <a16:creationId xmlns:a16="http://schemas.microsoft.com/office/drawing/2014/main" id="{D832B959-A377-4C51-B5EC-44A91150DBF2}"/>
              </a:ext>
            </a:extLst>
          </p:cNvPr>
          <p:cNvSpPr/>
          <p:nvPr/>
        </p:nvSpPr>
        <p:spPr>
          <a:xfrm>
            <a:off x="9653478" y="2764415"/>
            <a:ext cx="221886" cy="168960"/>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sp>
        <p:nvSpPr>
          <p:cNvPr id="64" name="Google Shape;224;p34">
            <a:extLst>
              <a:ext uri="{FF2B5EF4-FFF2-40B4-BE49-F238E27FC236}">
                <a16:creationId xmlns:a16="http://schemas.microsoft.com/office/drawing/2014/main" id="{AA6B0714-6C73-49D3-8799-58014C4403D5}"/>
              </a:ext>
            </a:extLst>
          </p:cNvPr>
          <p:cNvSpPr/>
          <p:nvPr/>
        </p:nvSpPr>
        <p:spPr>
          <a:xfrm>
            <a:off x="6879930" y="1990002"/>
            <a:ext cx="970520" cy="434516"/>
          </a:xfrm>
          <a:prstGeom prst="parallelogram">
            <a:avLst>
              <a:gd name="adj" fmla="val 25000"/>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algn="ctr"/>
            <a:r>
              <a:rPr lang="es-419" sz="1100" dirty="0" err="1">
                <a:solidFill>
                  <a:schemeClr val="dk1"/>
                </a:solidFill>
                <a:latin typeface="Calibri"/>
                <a:ea typeface="Calibri"/>
                <a:cs typeface="Calibri"/>
                <a:sym typeface="Calibri"/>
              </a:rPr>
              <a:t>Logout</a:t>
            </a:r>
            <a:endParaRPr sz="1100" dirty="0">
              <a:solidFill>
                <a:schemeClr val="dk1"/>
              </a:solidFill>
              <a:latin typeface="Calibri"/>
              <a:ea typeface="Calibri"/>
              <a:cs typeface="Calibri"/>
              <a:sym typeface="Calibri"/>
            </a:endParaRPr>
          </a:p>
        </p:txBody>
      </p:sp>
      <p:sp>
        <p:nvSpPr>
          <p:cNvPr id="65" name="Google Shape;222;p34">
            <a:extLst>
              <a:ext uri="{FF2B5EF4-FFF2-40B4-BE49-F238E27FC236}">
                <a16:creationId xmlns:a16="http://schemas.microsoft.com/office/drawing/2014/main" id="{5D56CAE7-44FA-4F49-8748-967D40C59030}"/>
              </a:ext>
            </a:extLst>
          </p:cNvPr>
          <p:cNvSpPr/>
          <p:nvPr/>
        </p:nvSpPr>
        <p:spPr>
          <a:xfrm>
            <a:off x="6768987" y="2122780"/>
            <a:ext cx="221886" cy="168960"/>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cxnSp>
        <p:nvCxnSpPr>
          <p:cNvPr id="66" name="Google Shape;223;p34">
            <a:extLst>
              <a:ext uri="{FF2B5EF4-FFF2-40B4-BE49-F238E27FC236}">
                <a16:creationId xmlns:a16="http://schemas.microsoft.com/office/drawing/2014/main" id="{BA00EBD5-7152-47DE-AF85-189E349F13DC}"/>
              </a:ext>
            </a:extLst>
          </p:cNvPr>
          <p:cNvCxnSpPr>
            <a:cxnSpLocks/>
            <a:stCxn id="65" idx="2"/>
          </p:cNvCxnSpPr>
          <p:nvPr/>
        </p:nvCxnSpPr>
        <p:spPr>
          <a:xfrm rot="10800000" flipV="1">
            <a:off x="4290061" y="2207259"/>
            <a:ext cx="2478927" cy="183147"/>
          </a:xfrm>
          <a:prstGeom prst="bentConnector3">
            <a:avLst>
              <a:gd name="adj1" fmla="val 50000"/>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cxnSp>
        <p:nvCxnSpPr>
          <p:cNvPr id="69" name="Google Shape;223;p34">
            <a:extLst>
              <a:ext uri="{FF2B5EF4-FFF2-40B4-BE49-F238E27FC236}">
                <a16:creationId xmlns:a16="http://schemas.microsoft.com/office/drawing/2014/main" id="{002A0AE8-7DCC-456F-B83B-B63F6B754459}"/>
              </a:ext>
            </a:extLst>
          </p:cNvPr>
          <p:cNvCxnSpPr>
            <a:cxnSpLocks/>
            <a:stCxn id="63" idx="0"/>
            <a:endCxn id="64" idx="2"/>
          </p:cNvCxnSpPr>
          <p:nvPr/>
        </p:nvCxnSpPr>
        <p:spPr>
          <a:xfrm rot="16200000" flipV="1">
            <a:off x="8501702" y="1501695"/>
            <a:ext cx="557155" cy="1968285"/>
          </a:xfrm>
          <a:prstGeom prst="bentConnector2">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Tree>
    <p:extLst>
      <p:ext uri="{BB962C8B-B14F-4D97-AF65-F5344CB8AC3E}">
        <p14:creationId xmlns:p14="http://schemas.microsoft.com/office/powerpoint/2010/main" val="19205537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741</TotalTime>
  <Words>1703</Words>
  <Application>Microsoft Office PowerPoint</Application>
  <PresentationFormat>Widescreen</PresentationFormat>
  <Paragraphs>222</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Calibri Light</vt:lpstr>
      <vt:lpstr>Courier New</vt:lpstr>
      <vt:lpstr>Office Theme</vt:lpstr>
      <vt:lpstr>Catalogazione di immagini</vt:lpstr>
      <vt:lpstr>Analisi dei dati (comuni alla versione HTML)</vt:lpstr>
      <vt:lpstr>Specifiche RIA</vt:lpstr>
      <vt:lpstr>Database design</vt:lpstr>
      <vt:lpstr>Local database schema</vt:lpstr>
      <vt:lpstr>Analisi dei requisiti</vt:lpstr>
      <vt:lpstr>Analisi dei requisiti (specifiche RIA)</vt:lpstr>
      <vt:lpstr>Completamento delle specifiche</vt:lpstr>
      <vt:lpstr>Application design</vt:lpstr>
      <vt:lpstr>Application design (HERE)</vt:lpstr>
      <vt:lpstr>Components</vt:lpstr>
      <vt:lpstr>Event: login</vt:lpstr>
      <vt:lpstr>Event: go to home</vt:lpstr>
      <vt:lpstr>Event: create category</vt:lpstr>
      <vt:lpstr>Event: select category</vt:lpstr>
      <vt:lpstr>Event: update category</vt:lpstr>
      <vt:lpstr>Event: logout</vt:lpstr>
      <vt:lpstr>Packages Utils and Filters</vt:lpstr>
      <vt:lpstr>RegExp per la classe PatternChecker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Catalogazione di immagini</dc:title>
  <dc:creator>Gaia Locchi</dc:creator>
  <cp:lastModifiedBy>Leonardo Guerra</cp:lastModifiedBy>
  <cp:revision>31</cp:revision>
  <dcterms:created xsi:type="dcterms:W3CDTF">2021-08-10T09:06:04Z</dcterms:created>
  <dcterms:modified xsi:type="dcterms:W3CDTF">2021-09-02T16:16:56Z</dcterms:modified>
</cp:coreProperties>
</file>