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7" r:id="rId18"/>
    <p:sldId id="278"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14/08/2021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14/08/2021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RIA</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FA3F-DAA6-4E7B-B9A4-B860FB9724F7}"/>
              </a:ext>
            </a:extLst>
          </p:cNvPr>
          <p:cNvSpPr>
            <a:spLocks noGrp="1"/>
          </p:cNvSpPr>
          <p:nvPr>
            <p:ph type="title"/>
          </p:nvPr>
        </p:nvSpPr>
        <p:spPr/>
        <p:txBody>
          <a:bodyPr/>
          <a:lstStyle/>
          <a:p>
            <a:r>
              <a:rPr lang="it-IT" dirty="0" err="1"/>
              <a:t>RegExp</a:t>
            </a:r>
            <a:r>
              <a:rPr lang="it-IT" dirty="0"/>
              <a:t> per la classe </a:t>
            </a:r>
            <a:r>
              <a:rPr lang="it-IT" dirty="0" err="1"/>
              <a:t>PatternChecker</a:t>
            </a:r>
            <a:endParaRPr lang="it-IT" dirty="0"/>
          </a:p>
        </p:txBody>
      </p:sp>
      <p:sp>
        <p:nvSpPr>
          <p:cNvPr id="3" name="Content Placeholder 2">
            <a:extLst>
              <a:ext uri="{FF2B5EF4-FFF2-40B4-BE49-F238E27FC236}">
                <a16:creationId xmlns:a16="http://schemas.microsoft.com/office/drawing/2014/main" id="{8A33168A-FD4B-4F40-BE4A-E98AC705221D}"/>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19565075-CDD7-4212-822A-09C7F1D96972}"/>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41481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099760E1-E7F1-488C-B0CE-ECEC3502D935}"/>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lvl="0" indent="0">
              <a:spcBef>
                <a:spcPts val="0"/>
              </a:spcBef>
              <a:buSzPts val="1800"/>
              <a:buNone/>
            </a:pPr>
            <a:r>
              <a:rPr lang="en-US" sz="1600" dirty="0">
                <a:latin typeface="Courier New"/>
                <a:ea typeface="Courier New"/>
                <a:cs typeface="Courier New"/>
                <a:sym typeface="Courier New"/>
              </a:rPr>
              <a:t>KEY `id` (`categories`),  </a:t>
            </a:r>
          </a:p>
          <a:p>
            <a:pPr marL="0" lvl="0" indent="0">
              <a:spcBef>
                <a:spcPts val="0"/>
              </a:spcBef>
              <a:buSzPts val="1800"/>
              <a:buNone/>
            </a:pPr>
            <a:r>
              <a:rPr lang="en-US" sz="1600" dirty="0">
                <a:latin typeface="Courier New"/>
                <a:ea typeface="Courier New"/>
                <a:cs typeface="Courier New"/>
                <a:sym typeface="Courier New"/>
              </a:rPr>
              <a:t>CONSTRAINT `id` FOREIGN KEY (`categories`) 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 </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3987725"/>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4359766"/>
            <a:ext cx="5088562" cy="1298588"/>
            <a:chOff x="1492698" y="2670804"/>
            <a:chExt cx="5088562" cy="1298588"/>
          </a:xfrm>
        </p:grpSpPr>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5754" y="3506402"/>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229503"/>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4944558" y="2895602"/>
              <a:ext cx="209539" cy="333901"/>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90" y="2670804"/>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6614864" y="4355213"/>
            <a:ext cx="1386298"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92500" lnSpcReduction="1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1288</Words>
  <Application>Microsoft Office PowerPoint</Application>
  <PresentationFormat>Widescreen</PresentationFormat>
  <Paragraphs>205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RegExp per la classe PatternChecker</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27</cp:revision>
  <dcterms:created xsi:type="dcterms:W3CDTF">2021-08-10T09:06:04Z</dcterms:created>
  <dcterms:modified xsi:type="dcterms:W3CDTF">2021-08-14T16:45:53Z</dcterms:modified>
</cp:coreProperties>
</file>