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82" r:id="rId6"/>
    <p:sldId id="260" r:id="rId7"/>
    <p:sldId id="283" r:id="rId8"/>
    <p:sldId id="263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90" r:id="rId17"/>
    <p:sldId id="280" r:id="rId18"/>
    <p:sldId id="284" r:id="rId19"/>
    <p:sldId id="285" r:id="rId20"/>
    <p:sldId id="286" r:id="rId21"/>
    <p:sldId id="287" r:id="rId22"/>
    <p:sldId id="288" r:id="rId23"/>
    <p:sldId id="289" r:id="rId24"/>
    <p:sldId id="262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5"/>
    <p:restoredTop sz="93945"/>
  </p:normalViewPr>
  <p:slideViewPr>
    <p:cSldViewPr snapToGrid="0" snapToObjects="1">
      <p:cViewPr varScale="1">
        <p:scale>
          <a:sx n="126" d="100"/>
          <a:sy n="126" d="100"/>
        </p:scale>
        <p:origin x="13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AEF33-917B-47CA-B88B-CED7710A7C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B72447-55E1-4DD9-BCF9-64CB86133386}">
      <dgm:prSet/>
      <dgm:spPr/>
      <dgm:t>
        <a:bodyPr/>
        <a:lstStyle/>
        <a:p>
          <a:r>
            <a:rPr lang="es-ES"/>
            <a:t>Machine Learning</a:t>
          </a:r>
          <a:endParaRPr lang="en-US"/>
        </a:p>
      </dgm:t>
    </dgm:pt>
    <dgm:pt modelId="{777FAE96-6275-4CAA-A17D-EAD830592177}" type="parTrans" cxnId="{FA641C8C-3FA8-4467-8729-6D93DEE73E52}">
      <dgm:prSet/>
      <dgm:spPr/>
      <dgm:t>
        <a:bodyPr/>
        <a:lstStyle/>
        <a:p>
          <a:endParaRPr lang="en-US"/>
        </a:p>
      </dgm:t>
    </dgm:pt>
    <dgm:pt modelId="{4552E656-9E91-4F17-8859-B074024BD167}" type="sibTrans" cxnId="{FA641C8C-3FA8-4467-8729-6D93DEE73E52}">
      <dgm:prSet/>
      <dgm:spPr/>
      <dgm:t>
        <a:bodyPr/>
        <a:lstStyle/>
        <a:p>
          <a:endParaRPr lang="en-US"/>
        </a:p>
      </dgm:t>
    </dgm:pt>
    <dgm:pt modelId="{CEAA8501-EDCC-4C77-BDBA-6134493DAFF1}">
      <dgm:prSet/>
      <dgm:spPr/>
      <dgm:t>
        <a:bodyPr/>
        <a:lstStyle/>
        <a:p>
          <a:r>
            <a:rPr lang="es-ES"/>
            <a:t>Dividir datos</a:t>
          </a:r>
          <a:endParaRPr lang="en-US"/>
        </a:p>
      </dgm:t>
    </dgm:pt>
    <dgm:pt modelId="{61C304CD-691B-4417-9B07-BE876D31963B}" type="parTrans" cxnId="{6DEA2F00-FE8E-4CC5-9BB0-F2220E605F4B}">
      <dgm:prSet/>
      <dgm:spPr/>
      <dgm:t>
        <a:bodyPr/>
        <a:lstStyle/>
        <a:p>
          <a:endParaRPr lang="en-US"/>
        </a:p>
      </dgm:t>
    </dgm:pt>
    <dgm:pt modelId="{A1A8599C-534F-49D5-BF25-43023E2C2DB8}" type="sibTrans" cxnId="{6DEA2F00-FE8E-4CC5-9BB0-F2220E605F4B}">
      <dgm:prSet/>
      <dgm:spPr/>
      <dgm:t>
        <a:bodyPr/>
        <a:lstStyle/>
        <a:p>
          <a:endParaRPr lang="en-US"/>
        </a:p>
      </dgm:t>
    </dgm:pt>
    <dgm:pt modelId="{1EBE592F-F6F2-48B7-998F-FEA3AFB34E58}">
      <dgm:prSet/>
      <dgm:spPr/>
      <dgm:t>
        <a:bodyPr/>
        <a:lstStyle/>
        <a:p>
          <a:r>
            <a:rPr lang="es-ES"/>
            <a:t>Entrenamiento</a:t>
          </a:r>
          <a:endParaRPr lang="en-US"/>
        </a:p>
      </dgm:t>
    </dgm:pt>
    <dgm:pt modelId="{4DD014ED-900A-4BBD-8229-1D67217EA1F6}" type="parTrans" cxnId="{B9E504AE-E90F-4109-8182-23189319FBAA}">
      <dgm:prSet/>
      <dgm:spPr/>
      <dgm:t>
        <a:bodyPr/>
        <a:lstStyle/>
        <a:p>
          <a:endParaRPr lang="en-US"/>
        </a:p>
      </dgm:t>
    </dgm:pt>
    <dgm:pt modelId="{FCB725C0-CD7D-4793-8B0E-B5FC2F76DD3D}" type="sibTrans" cxnId="{B9E504AE-E90F-4109-8182-23189319FBAA}">
      <dgm:prSet/>
      <dgm:spPr/>
      <dgm:t>
        <a:bodyPr/>
        <a:lstStyle/>
        <a:p>
          <a:endParaRPr lang="en-US"/>
        </a:p>
      </dgm:t>
    </dgm:pt>
    <dgm:pt modelId="{7F58948F-2895-47A8-BFFE-34714CA95D53}">
      <dgm:prSet/>
      <dgm:spPr/>
      <dgm:t>
        <a:bodyPr/>
        <a:lstStyle/>
        <a:p>
          <a:r>
            <a:rPr lang="es-ES"/>
            <a:t>Validación</a:t>
          </a:r>
          <a:endParaRPr lang="en-US"/>
        </a:p>
      </dgm:t>
    </dgm:pt>
    <dgm:pt modelId="{64AB6939-5625-4558-89F3-ACA3EA2FD374}" type="parTrans" cxnId="{B2293774-8B5B-49D4-9EBF-380E9DEAABD7}">
      <dgm:prSet/>
      <dgm:spPr/>
      <dgm:t>
        <a:bodyPr/>
        <a:lstStyle/>
        <a:p>
          <a:endParaRPr lang="en-US"/>
        </a:p>
      </dgm:t>
    </dgm:pt>
    <dgm:pt modelId="{39BFE53C-2096-4D56-8C0F-6BFD9052507D}" type="sibTrans" cxnId="{B2293774-8B5B-49D4-9EBF-380E9DEAABD7}">
      <dgm:prSet/>
      <dgm:spPr/>
      <dgm:t>
        <a:bodyPr/>
        <a:lstStyle/>
        <a:p>
          <a:endParaRPr lang="en-US"/>
        </a:p>
      </dgm:t>
    </dgm:pt>
    <dgm:pt modelId="{6FF8863F-9BBB-4664-9280-43634ADC1C6B}">
      <dgm:prSet/>
      <dgm:spPr/>
      <dgm:t>
        <a:bodyPr/>
        <a:lstStyle/>
        <a:p>
          <a:r>
            <a:rPr lang="es-ES"/>
            <a:t>Prueba</a:t>
          </a:r>
          <a:endParaRPr lang="en-US"/>
        </a:p>
      </dgm:t>
    </dgm:pt>
    <dgm:pt modelId="{3274F10E-4552-4283-A6D9-B2000170D996}" type="parTrans" cxnId="{0DC2E4DB-98B6-4523-BED0-737FC26421F5}">
      <dgm:prSet/>
      <dgm:spPr/>
      <dgm:t>
        <a:bodyPr/>
        <a:lstStyle/>
        <a:p>
          <a:endParaRPr lang="en-US"/>
        </a:p>
      </dgm:t>
    </dgm:pt>
    <dgm:pt modelId="{FD8F01CD-2D47-4568-9F8D-5FCEBEC70661}" type="sibTrans" cxnId="{0DC2E4DB-98B6-4523-BED0-737FC26421F5}">
      <dgm:prSet/>
      <dgm:spPr/>
      <dgm:t>
        <a:bodyPr/>
        <a:lstStyle/>
        <a:p>
          <a:endParaRPr lang="en-US"/>
        </a:p>
      </dgm:t>
    </dgm:pt>
    <dgm:pt modelId="{1EB871EB-79FF-4639-A557-EF00DEBF058C}">
      <dgm:prSet/>
      <dgm:spPr/>
      <dgm:t>
        <a:bodyPr/>
        <a:lstStyle/>
        <a:p>
          <a:r>
            <a:rPr lang="es-ES"/>
            <a:t>Modelos Robustos</a:t>
          </a:r>
          <a:endParaRPr lang="en-US"/>
        </a:p>
      </dgm:t>
    </dgm:pt>
    <dgm:pt modelId="{A5B309F2-347A-4CD8-AE81-4967ECFC3314}" type="parTrans" cxnId="{81808CB2-653D-458D-9DF9-C353BC6ED8F2}">
      <dgm:prSet/>
      <dgm:spPr/>
      <dgm:t>
        <a:bodyPr/>
        <a:lstStyle/>
        <a:p>
          <a:endParaRPr lang="en-US"/>
        </a:p>
      </dgm:t>
    </dgm:pt>
    <dgm:pt modelId="{A8474541-74E6-4151-8382-774F781618CD}" type="sibTrans" cxnId="{81808CB2-653D-458D-9DF9-C353BC6ED8F2}">
      <dgm:prSet/>
      <dgm:spPr/>
      <dgm:t>
        <a:bodyPr/>
        <a:lstStyle/>
        <a:p>
          <a:endParaRPr lang="en-US"/>
        </a:p>
      </dgm:t>
    </dgm:pt>
    <dgm:pt modelId="{5592E076-E99F-4F2C-9C53-2680FC0064AA}">
      <dgm:prSet/>
      <dgm:spPr/>
      <dgm:t>
        <a:bodyPr/>
        <a:lstStyle/>
        <a:p>
          <a:r>
            <a:rPr lang="es-ES"/>
            <a:t>Generalizar nuevos datos.</a:t>
          </a:r>
          <a:endParaRPr lang="en-US"/>
        </a:p>
      </dgm:t>
    </dgm:pt>
    <dgm:pt modelId="{C6E4F38E-F76F-4735-8808-8EB1AE28241D}" type="parTrans" cxnId="{26370626-6022-424E-B588-3BA74EE156EF}">
      <dgm:prSet/>
      <dgm:spPr/>
      <dgm:t>
        <a:bodyPr/>
        <a:lstStyle/>
        <a:p>
          <a:endParaRPr lang="en-US"/>
        </a:p>
      </dgm:t>
    </dgm:pt>
    <dgm:pt modelId="{58F678E6-C841-4475-A3B7-DF5C1E65A91B}" type="sibTrans" cxnId="{26370626-6022-424E-B588-3BA74EE156EF}">
      <dgm:prSet/>
      <dgm:spPr/>
      <dgm:t>
        <a:bodyPr/>
        <a:lstStyle/>
        <a:p>
          <a:endParaRPr lang="en-US"/>
        </a:p>
      </dgm:t>
    </dgm:pt>
    <dgm:pt modelId="{4700E504-1960-47D8-9008-75AACDCE42D8}" type="pres">
      <dgm:prSet presAssocID="{0E9AEF33-917B-47CA-B88B-CED7710A7CEE}" presName="root" presStyleCnt="0">
        <dgm:presLayoutVars>
          <dgm:dir/>
          <dgm:resizeHandles val="exact"/>
        </dgm:presLayoutVars>
      </dgm:prSet>
      <dgm:spPr/>
    </dgm:pt>
    <dgm:pt modelId="{0B586E06-7D2F-4361-A2DE-697DAAE947F5}" type="pres">
      <dgm:prSet presAssocID="{CCB72447-55E1-4DD9-BCF9-64CB86133386}" presName="compNode" presStyleCnt="0"/>
      <dgm:spPr/>
    </dgm:pt>
    <dgm:pt modelId="{2BB437AD-2637-406C-ACFC-3ADD7B0F117D}" type="pres">
      <dgm:prSet presAssocID="{CCB72447-55E1-4DD9-BCF9-64CB86133386}" presName="bgRect" presStyleLbl="bgShp" presStyleIdx="0" presStyleCnt="4"/>
      <dgm:spPr/>
    </dgm:pt>
    <dgm:pt modelId="{BB2CBD60-EF50-41C3-AEDC-33530D9C021E}" type="pres">
      <dgm:prSet presAssocID="{CCB72447-55E1-4DD9-BCF9-64CB861333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3210FF-8B05-4BCB-943C-7BCB0A47F5C9}" type="pres">
      <dgm:prSet presAssocID="{CCB72447-55E1-4DD9-BCF9-64CB86133386}" presName="spaceRect" presStyleCnt="0"/>
      <dgm:spPr/>
    </dgm:pt>
    <dgm:pt modelId="{91606ACD-0168-45A5-A838-B0DD05791705}" type="pres">
      <dgm:prSet presAssocID="{CCB72447-55E1-4DD9-BCF9-64CB86133386}" presName="parTx" presStyleLbl="revTx" presStyleIdx="0" presStyleCnt="5">
        <dgm:presLayoutVars>
          <dgm:chMax val="0"/>
          <dgm:chPref val="0"/>
        </dgm:presLayoutVars>
      </dgm:prSet>
      <dgm:spPr/>
    </dgm:pt>
    <dgm:pt modelId="{1C8A02AB-744E-4E8E-8A77-C9DE8050A9CA}" type="pres">
      <dgm:prSet presAssocID="{4552E656-9E91-4F17-8859-B074024BD167}" presName="sibTrans" presStyleCnt="0"/>
      <dgm:spPr/>
    </dgm:pt>
    <dgm:pt modelId="{A3588723-17B6-4404-AA16-936E8E77A13D}" type="pres">
      <dgm:prSet presAssocID="{CEAA8501-EDCC-4C77-BDBA-6134493DAFF1}" presName="compNode" presStyleCnt="0"/>
      <dgm:spPr/>
    </dgm:pt>
    <dgm:pt modelId="{90D71B3D-9310-4C5E-9745-16C258D0894B}" type="pres">
      <dgm:prSet presAssocID="{CEAA8501-EDCC-4C77-BDBA-6134493DAFF1}" presName="bgRect" presStyleLbl="bgShp" presStyleIdx="1" presStyleCnt="4"/>
      <dgm:spPr/>
    </dgm:pt>
    <dgm:pt modelId="{207ACAB8-48B4-495E-9D6A-16837D8F4DB7}" type="pres">
      <dgm:prSet presAssocID="{CEAA8501-EDCC-4C77-BDBA-6134493DAF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1356BC2-AD29-4A68-9ED1-CC03A3971D26}" type="pres">
      <dgm:prSet presAssocID="{CEAA8501-EDCC-4C77-BDBA-6134493DAFF1}" presName="spaceRect" presStyleCnt="0"/>
      <dgm:spPr/>
    </dgm:pt>
    <dgm:pt modelId="{8B7ACDE2-E16E-4047-9821-1FB982DB5E6E}" type="pres">
      <dgm:prSet presAssocID="{CEAA8501-EDCC-4C77-BDBA-6134493DAFF1}" presName="parTx" presStyleLbl="revTx" presStyleIdx="1" presStyleCnt="5">
        <dgm:presLayoutVars>
          <dgm:chMax val="0"/>
          <dgm:chPref val="0"/>
        </dgm:presLayoutVars>
      </dgm:prSet>
      <dgm:spPr/>
    </dgm:pt>
    <dgm:pt modelId="{8AF19B3E-4336-4B4E-85A5-0961334168C9}" type="pres">
      <dgm:prSet presAssocID="{CEAA8501-EDCC-4C77-BDBA-6134493DAFF1}" presName="desTx" presStyleLbl="revTx" presStyleIdx="2" presStyleCnt="5">
        <dgm:presLayoutVars/>
      </dgm:prSet>
      <dgm:spPr/>
    </dgm:pt>
    <dgm:pt modelId="{28EFEDFC-147B-4E2E-A2F7-C330E786FBF9}" type="pres">
      <dgm:prSet presAssocID="{A1A8599C-534F-49D5-BF25-43023E2C2DB8}" presName="sibTrans" presStyleCnt="0"/>
      <dgm:spPr/>
    </dgm:pt>
    <dgm:pt modelId="{4CFC7AB9-6951-457D-8BBA-7EAF1111E20A}" type="pres">
      <dgm:prSet presAssocID="{1EB871EB-79FF-4639-A557-EF00DEBF058C}" presName="compNode" presStyleCnt="0"/>
      <dgm:spPr/>
    </dgm:pt>
    <dgm:pt modelId="{9651D64C-2953-4A10-91C9-7FA025A42544}" type="pres">
      <dgm:prSet presAssocID="{1EB871EB-79FF-4639-A557-EF00DEBF058C}" presName="bgRect" presStyleLbl="bgShp" presStyleIdx="2" presStyleCnt="4"/>
      <dgm:spPr/>
    </dgm:pt>
    <dgm:pt modelId="{94783160-F585-418E-B592-2C671F2FF086}" type="pres">
      <dgm:prSet presAssocID="{1EB871EB-79FF-4639-A557-EF00DEBF05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C44109-FA76-49D7-8110-D718D2CF0E43}" type="pres">
      <dgm:prSet presAssocID="{1EB871EB-79FF-4639-A557-EF00DEBF058C}" presName="spaceRect" presStyleCnt="0"/>
      <dgm:spPr/>
    </dgm:pt>
    <dgm:pt modelId="{4A97AA9C-5F8F-44D2-9DB7-3B0F38ED852A}" type="pres">
      <dgm:prSet presAssocID="{1EB871EB-79FF-4639-A557-EF00DEBF058C}" presName="parTx" presStyleLbl="revTx" presStyleIdx="3" presStyleCnt="5">
        <dgm:presLayoutVars>
          <dgm:chMax val="0"/>
          <dgm:chPref val="0"/>
        </dgm:presLayoutVars>
      </dgm:prSet>
      <dgm:spPr/>
    </dgm:pt>
    <dgm:pt modelId="{14998428-6D6E-4BF1-AFB4-309B04FA407F}" type="pres">
      <dgm:prSet presAssocID="{A8474541-74E6-4151-8382-774F781618CD}" presName="sibTrans" presStyleCnt="0"/>
      <dgm:spPr/>
    </dgm:pt>
    <dgm:pt modelId="{536C2216-B906-4624-9045-216E18CB3F76}" type="pres">
      <dgm:prSet presAssocID="{5592E076-E99F-4F2C-9C53-2680FC0064AA}" presName="compNode" presStyleCnt="0"/>
      <dgm:spPr/>
    </dgm:pt>
    <dgm:pt modelId="{537BCEE6-EAA1-4983-AD50-AF07E3BE9D4F}" type="pres">
      <dgm:prSet presAssocID="{5592E076-E99F-4F2C-9C53-2680FC0064AA}" presName="bgRect" presStyleLbl="bgShp" presStyleIdx="3" presStyleCnt="4"/>
      <dgm:spPr/>
    </dgm:pt>
    <dgm:pt modelId="{8ECCB598-FFB1-4427-8FF4-9CAC06FB841E}" type="pres">
      <dgm:prSet presAssocID="{5592E076-E99F-4F2C-9C53-2680FC0064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9D9E882-6024-4740-9E68-67665D2A182B}" type="pres">
      <dgm:prSet presAssocID="{5592E076-E99F-4F2C-9C53-2680FC0064AA}" presName="spaceRect" presStyleCnt="0"/>
      <dgm:spPr/>
    </dgm:pt>
    <dgm:pt modelId="{C8CF1976-D11C-403F-AD49-242269947A8C}" type="pres">
      <dgm:prSet presAssocID="{5592E076-E99F-4F2C-9C53-2680FC0064A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DEA2F00-FE8E-4CC5-9BB0-F2220E605F4B}" srcId="{0E9AEF33-917B-47CA-B88B-CED7710A7CEE}" destId="{CEAA8501-EDCC-4C77-BDBA-6134493DAFF1}" srcOrd="1" destOrd="0" parTransId="{61C304CD-691B-4417-9B07-BE876D31963B}" sibTransId="{A1A8599C-534F-49D5-BF25-43023E2C2DB8}"/>
    <dgm:cxn modelId="{9CF2721A-E93E-4E60-AC70-545588232C38}" type="presOf" srcId="{5592E076-E99F-4F2C-9C53-2680FC0064AA}" destId="{C8CF1976-D11C-403F-AD49-242269947A8C}" srcOrd="0" destOrd="0" presId="urn:microsoft.com/office/officeart/2018/2/layout/IconVerticalSolidList"/>
    <dgm:cxn modelId="{F97D581F-B20F-46DA-BA4A-AB062ABB2304}" type="presOf" srcId="{CEAA8501-EDCC-4C77-BDBA-6134493DAFF1}" destId="{8B7ACDE2-E16E-4047-9821-1FB982DB5E6E}" srcOrd="0" destOrd="0" presId="urn:microsoft.com/office/officeart/2018/2/layout/IconVerticalSolidList"/>
    <dgm:cxn modelId="{26370626-6022-424E-B588-3BA74EE156EF}" srcId="{0E9AEF33-917B-47CA-B88B-CED7710A7CEE}" destId="{5592E076-E99F-4F2C-9C53-2680FC0064AA}" srcOrd="3" destOrd="0" parTransId="{C6E4F38E-F76F-4735-8808-8EB1AE28241D}" sibTransId="{58F678E6-C841-4475-A3B7-DF5C1E65A91B}"/>
    <dgm:cxn modelId="{CCB9712A-072F-469B-A214-9BCBF395EFA6}" type="presOf" srcId="{0E9AEF33-917B-47CA-B88B-CED7710A7CEE}" destId="{4700E504-1960-47D8-9008-75AACDCE42D8}" srcOrd="0" destOrd="0" presId="urn:microsoft.com/office/officeart/2018/2/layout/IconVerticalSolidList"/>
    <dgm:cxn modelId="{32D34B32-0975-4ABF-9E8E-2078F948EA2B}" type="presOf" srcId="{1EBE592F-F6F2-48B7-998F-FEA3AFB34E58}" destId="{8AF19B3E-4336-4B4E-85A5-0961334168C9}" srcOrd="0" destOrd="0" presId="urn:microsoft.com/office/officeart/2018/2/layout/IconVerticalSolidList"/>
    <dgm:cxn modelId="{AC605B58-FCB9-431A-BA97-A4DCDFE3BDAA}" type="presOf" srcId="{CCB72447-55E1-4DD9-BCF9-64CB86133386}" destId="{91606ACD-0168-45A5-A838-B0DD05791705}" srcOrd="0" destOrd="0" presId="urn:microsoft.com/office/officeart/2018/2/layout/IconVerticalSolidList"/>
    <dgm:cxn modelId="{B2293774-8B5B-49D4-9EBF-380E9DEAABD7}" srcId="{CEAA8501-EDCC-4C77-BDBA-6134493DAFF1}" destId="{7F58948F-2895-47A8-BFFE-34714CA95D53}" srcOrd="1" destOrd="0" parTransId="{64AB6939-5625-4558-89F3-ACA3EA2FD374}" sibTransId="{39BFE53C-2096-4D56-8C0F-6BFD9052507D}"/>
    <dgm:cxn modelId="{74933575-D640-4548-991A-C29ABF749857}" type="presOf" srcId="{1EB871EB-79FF-4639-A557-EF00DEBF058C}" destId="{4A97AA9C-5F8F-44D2-9DB7-3B0F38ED852A}" srcOrd="0" destOrd="0" presId="urn:microsoft.com/office/officeart/2018/2/layout/IconVerticalSolidList"/>
    <dgm:cxn modelId="{FA641C8C-3FA8-4467-8729-6D93DEE73E52}" srcId="{0E9AEF33-917B-47CA-B88B-CED7710A7CEE}" destId="{CCB72447-55E1-4DD9-BCF9-64CB86133386}" srcOrd="0" destOrd="0" parTransId="{777FAE96-6275-4CAA-A17D-EAD830592177}" sibTransId="{4552E656-9E91-4F17-8859-B074024BD167}"/>
    <dgm:cxn modelId="{9F5BBD96-4061-4AFD-B950-5775B56CF2DF}" type="presOf" srcId="{6FF8863F-9BBB-4664-9280-43634ADC1C6B}" destId="{8AF19B3E-4336-4B4E-85A5-0961334168C9}" srcOrd="0" destOrd="2" presId="urn:microsoft.com/office/officeart/2018/2/layout/IconVerticalSolidList"/>
    <dgm:cxn modelId="{B9E504AE-E90F-4109-8182-23189319FBAA}" srcId="{CEAA8501-EDCC-4C77-BDBA-6134493DAFF1}" destId="{1EBE592F-F6F2-48B7-998F-FEA3AFB34E58}" srcOrd="0" destOrd="0" parTransId="{4DD014ED-900A-4BBD-8229-1D67217EA1F6}" sibTransId="{FCB725C0-CD7D-4793-8B0E-B5FC2F76DD3D}"/>
    <dgm:cxn modelId="{81808CB2-653D-458D-9DF9-C353BC6ED8F2}" srcId="{0E9AEF33-917B-47CA-B88B-CED7710A7CEE}" destId="{1EB871EB-79FF-4639-A557-EF00DEBF058C}" srcOrd="2" destOrd="0" parTransId="{A5B309F2-347A-4CD8-AE81-4967ECFC3314}" sibTransId="{A8474541-74E6-4151-8382-774F781618CD}"/>
    <dgm:cxn modelId="{1BC01DC0-5957-42D2-8E5F-B65E4F7BAFCE}" type="presOf" srcId="{7F58948F-2895-47A8-BFFE-34714CA95D53}" destId="{8AF19B3E-4336-4B4E-85A5-0961334168C9}" srcOrd="0" destOrd="1" presId="urn:microsoft.com/office/officeart/2018/2/layout/IconVerticalSolidList"/>
    <dgm:cxn modelId="{0DC2E4DB-98B6-4523-BED0-737FC26421F5}" srcId="{CEAA8501-EDCC-4C77-BDBA-6134493DAFF1}" destId="{6FF8863F-9BBB-4664-9280-43634ADC1C6B}" srcOrd="2" destOrd="0" parTransId="{3274F10E-4552-4283-A6D9-B2000170D996}" sibTransId="{FD8F01CD-2D47-4568-9F8D-5FCEBEC70661}"/>
    <dgm:cxn modelId="{8DBCEF5E-637F-41AE-BCCD-AF738B3066FF}" type="presParOf" srcId="{4700E504-1960-47D8-9008-75AACDCE42D8}" destId="{0B586E06-7D2F-4361-A2DE-697DAAE947F5}" srcOrd="0" destOrd="0" presId="urn:microsoft.com/office/officeart/2018/2/layout/IconVerticalSolidList"/>
    <dgm:cxn modelId="{337A8F55-C5F9-4F03-A2A4-36E4AD0BBED3}" type="presParOf" srcId="{0B586E06-7D2F-4361-A2DE-697DAAE947F5}" destId="{2BB437AD-2637-406C-ACFC-3ADD7B0F117D}" srcOrd="0" destOrd="0" presId="urn:microsoft.com/office/officeart/2018/2/layout/IconVerticalSolidList"/>
    <dgm:cxn modelId="{DD01F384-BD44-4A3C-817E-95F8923F2949}" type="presParOf" srcId="{0B586E06-7D2F-4361-A2DE-697DAAE947F5}" destId="{BB2CBD60-EF50-41C3-AEDC-33530D9C021E}" srcOrd="1" destOrd="0" presId="urn:microsoft.com/office/officeart/2018/2/layout/IconVerticalSolidList"/>
    <dgm:cxn modelId="{47FC9B4B-A159-47E3-8C58-B1F8DD50CDAF}" type="presParOf" srcId="{0B586E06-7D2F-4361-A2DE-697DAAE947F5}" destId="{CB3210FF-8B05-4BCB-943C-7BCB0A47F5C9}" srcOrd="2" destOrd="0" presId="urn:microsoft.com/office/officeart/2018/2/layout/IconVerticalSolidList"/>
    <dgm:cxn modelId="{66288BAF-E27F-4649-87FE-5CB626895C9D}" type="presParOf" srcId="{0B586E06-7D2F-4361-A2DE-697DAAE947F5}" destId="{91606ACD-0168-45A5-A838-B0DD05791705}" srcOrd="3" destOrd="0" presId="urn:microsoft.com/office/officeart/2018/2/layout/IconVerticalSolidList"/>
    <dgm:cxn modelId="{F656C755-06AA-4A6B-84E5-2BEA27A0F1FB}" type="presParOf" srcId="{4700E504-1960-47D8-9008-75AACDCE42D8}" destId="{1C8A02AB-744E-4E8E-8A77-C9DE8050A9CA}" srcOrd="1" destOrd="0" presId="urn:microsoft.com/office/officeart/2018/2/layout/IconVerticalSolidList"/>
    <dgm:cxn modelId="{9A54EAFA-F9C0-43BD-87D6-8C62573810BA}" type="presParOf" srcId="{4700E504-1960-47D8-9008-75AACDCE42D8}" destId="{A3588723-17B6-4404-AA16-936E8E77A13D}" srcOrd="2" destOrd="0" presId="urn:microsoft.com/office/officeart/2018/2/layout/IconVerticalSolidList"/>
    <dgm:cxn modelId="{E97A5F10-4148-45D0-B437-8E39A73A158D}" type="presParOf" srcId="{A3588723-17B6-4404-AA16-936E8E77A13D}" destId="{90D71B3D-9310-4C5E-9745-16C258D0894B}" srcOrd="0" destOrd="0" presId="urn:microsoft.com/office/officeart/2018/2/layout/IconVerticalSolidList"/>
    <dgm:cxn modelId="{A1537CFF-CC32-461C-B7F8-B2DFAC3FE11E}" type="presParOf" srcId="{A3588723-17B6-4404-AA16-936E8E77A13D}" destId="{207ACAB8-48B4-495E-9D6A-16837D8F4DB7}" srcOrd="1" destOrd="0" presId="urn:microsoft.com/office/officeart/2018/2/layout/IconVerticalSolidList"/>
    <dgm:cxn modelId="{1693A201-1B78-4718-8DCB-A74D97DF9372}" type="presParOf" srcId="{A3588723-17B6-4404-AA16-936E8E77A13D}" destId="{11356BC2-AD29-4A68-9ED1-CC03A3971D26}" srcOrd="2" destOrd="0" presId="urn:microsoft.com/office/officeart/2018/2/layout/IconVerticalSolidList"/>
    <dgm:cxn modelId="{771AA9DF-5A4A-4F0D-9808-9E146D6F98B0}" type="presParOf" srcId="{A3588723-17B6-4404-AA16-936E8E77A13D}" destId="{8B7ACDE2-E16E-4047-9821-1FB982DB5E6E}" srcOrd="3" destOrd="0" presId="urn:microsoft.com/office/officeart/2018/2/layout/IconVerticalSolidList"/>
    <dgm:cxn modelId="{CA1FBAEF-7565-4499-9A69-68C458557935}" type="presParOf" srcId="{A3588723-17B6-4404-AA16-936E8E77A13D}" destId="{8AF19B3E-4336-4B4E-85A5-0961334168C9}" srcOrd="4" destOrd="0" presId="urn:microsoft.com/office/officeart/2018/2/layout/IconVerticalSolidList"/>
    <dgm:cxn modelId="{E039B618-C5B8-4FD9-A4AC-363589FCBD2E}" type="presParOf" srcId="{4700E504-1960-47D8-9008-75AACDCE42D8}" destId="{28EFEDFC-147B-4E2E-A2F7-C330E786FBF9}" srcOrd="3" destOrd="0" presId="urn:microsoft.com/office/officeart/2018/2/layout/IconVerticalSolidList"/>
    <dgm:cxn modelId="{19D48D04-B633-4A4A-BB7C-A6BA7DEB4B7F}" type="presParOf" srcId="{4700E504-1960-47D8-9008-75AACDCE42D8}" destId="{4CFC7AB9-6951-457D-8BBA-7EAF1111E20A}" srcOrd="4" destOrd="0" presId="urn:microsoft.com/office/officeart/2018/2/layout/IconVerticalSolidList"/>
    <dgm:cxn modelId="{749A948A-4C80-410B-B866-CB0D90B447DD}" type="presParOf" srcId="{4CFC7AB9-6951-457D-8BBA-7EAF1111E20A}" destId="{9651D64C-2953-4A10-91C9-7FA025A42544}" srcOrd="0" destOrd="0" presId="urn:microsoft.com/office/officeart/2018/2/layout/IconVerticalSolidList"/>
    <dgm:cxn modelId="{7BCA8AB7-FAB9-4C63-BAEE-C6CA44A47ACF}" type="presParOf" srcId="{4CFC7AB9-6951-457D-8BBA-7EAF1111E20A}" destId="{94783160-F585-418E-B592-2C671F2FF086}" srcOrd="1" destOrd="0" presId="urn:microsoft.com/office/officeart/2018/2/layout/IconVerticalSolidList"/>
    <dgm:cxn modelId="{1EC6DA54-0E46-41A3-84FB-482F2F7E2186}" type="presParOf" srcId="{4CFC7AB9-6951-457D-8BBA-7EAF1111E20A}" destId="{91C44109-FA76-49D7-8110-D718D2CF0E43}" srcOrd="2" destOrd="0" presId="urn:microsoft.com/office/officeart/2018/2/layout/IconVerticalSolidList"/>
    <dgm:cxn modelId="{45DB3684-5EC8-4444-B86D-3C1569E31BAB}" type="presParOf" srcId="{4CFC7AB9-6951-457D-8BBA-7EAF1111E20A}" destId="{4A97AA9C-5F8F-44D2-9DB7-3B0F38ED852A}" srcOrd="3" destOrd="0" presId="urn:microsoft.com/office/officeart/2018/2/layout/IconVerticalSolidList"/>
    <dgm:cxn modelId="{74DDAD7D-D1E9-45AD-81B4-6B3873052B09}" type="presParOf" srcId="{4700E504-1960-47D8-9008-75AACDCE42D8}" destId="{14998428-6D6E-4BF1-AFB4-309B04FA407F}" srcOrd="5" destOrd="0" presId="urn:microsoft.com/office/officeart/2018/2/layout/IconVerticalSolidList"/>
    <dgm:cxn modelId="{A1F976B3-3DC2-43D5-9F7C-84F06596A088}" type="presParOf" srcId="{4700E504-1960-47D8-9008-75AACDCE42D8}" destId="{536C2216-B906-4624-9045-216E18CB3F76}" srcOrd="6" destOrd="0" presId="urn:microsoft.com/office/officeart/2018/2/layout/IconVerticalSolidList"/>
    <dgm:cxn modelId="{0A026A68-E68C-4955-93D5-C11C7E64E8BC}" type="presParOf" srcId="{536C2216-B906-4624-9045-216E18CB3F76}" destId="{537BCEE6-EAA1-4983-AD50-AF07E3BE9D4F}" srcOrd="0" destOrd="0" presId="urn:microsoft.com/office/officeart/2018/2/layout/IconVerticalSolidList"/>
    <dgm:cxn modelId="{B84B5F18-0658-43D0-8663-C493BAAF4FB0}" type="presParOf" srcId="{536C2216-B906-4624-9045-216E18CB3F76}" destId="{8ECCB598-FFB1-4427-8FF4-9CAC06FB841E}" srcOrd="1" destOrd="0" presId="urn:microsoft.com/office/officeart/2018/2/layout/IconVerticalSolidList"/>
    <dgm:cxn modelId="{45AC5908-332D-4B69-93DA-D488DF4379B3}" type="presParOf" srcId="{536C2216-B906-4624-9045-216E18CB3F76}" destId="{D9D9E882-6024-4740-9E68-67665D2A182B}" srcOrd="2" destOrd="0" presId="urn:microsoft.com/office/officeart/2018/2/layout/IconVerticalSolidList"/>
    <dgm:cxn modelId="{30147A61-3053-45F2-8BD2-CD4ECEEDF756}" type="presParOf" srcId="{536C2216-B906-4624-9045-216E18CB3F76}" destId="{C8CF1976-D11C-403F-AD49-242269947A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F42F05-A670-43B3-AA45-2F58967092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ACA06640-4D0A-4AEB-8C4E-FA4B669E5000}">
      <dgm:prSet/>
      <dgm:spPr/>
      <dgm:t>
        <a:bodyPr/>
        <a:lstStyle/>
        <a:p>
          <a:r>
            <a:rPr lang="es-ES_tradnl"/>
            <a:t>Muestreo con reemplazo: </a:t>
          </a:r>
          <a:endParaRPr lang="en-US"/>
        </a:p>
      </dgm:t>
    </dgm:pt>
    <dgm:pt modelId="{767E000C-84D2-449E-A47C-9F4658082CD3}" type="parTrans" cxnId="{AFE4C8C9-ACA8-476F-B353-023413763532}">
      <dgm:prSet/>
      <dgm:spPr/>
      <dgm:t>
        <a:bodyPr/>
        <a:lstStyle/>
        <a:p>
          <a:endParaRPr lang="en-US"/>
        </a:p>
      </dgm:t>
    </dgm:pt>
    <dgm:pt modelId="{6BA7BAEC-68CF-4F24-A795-FA0D4CEF5072}" type="sibTrans" cxnId="{AFE4C8C9-ACA8-476F-B353-023413763532}">
      <dgm:prSet/>
      <dgm:spPr/>
      <dgm:t>
        <a:bodyPr/>
        <a:lstStyle/>
        <a:p>
          <a:endParaRPr lang="en-US"/>
        </a:p>
      </dgm:t>
    </dgm:pt>
    <dgm:pt modelId="{2CFB0924-8890-4B41-ACFF-118F2071E987}">
      <dgm:prSet/>
      <dgm:spPr/>
      <dgm:t>
        <a:bodyPr/>
        <a:lstStyle/>
        <a:p>
          <a:r>
            <a:rPr lang="es-ES_tradnl"/>
            <a:t>Se generan múltiples muestras de tamaño n a partir de la muestra original.</a:t>
          </a:r>
          <a:endParaRPr lang="en-US"/>
        </a:p>
      </dgm:t>
    </dgm:pt>
    <dgm:pt modelId="{A8CD36CF-32A2-4CB8-8AA6-7CE250FF0EA4}" type="parTrans" cxnId="{B1181EB0-393A-4CB9-B26F-F99A9529A3D2}">
      <dgm:prSet/>
      <dgm:spPr/>
      <dgm:t>
        <a:bodyPr/>
        <a:lstStyle/>
        <a:p>
          <a:endParaRPr lang="en-US"/>
        </a:p>
      </dgm:t>
    </dgm:pt>
    <dgm:pt modelId="{0F030157-DD0A-450D-9B76-8CC10E092133}" type="sibTrans" cxnId="{B1181EB0-393A-4CB9-B26F-F99A9529A3D2}">
      <dgm:prSet/>
      <dgm:spPr/>
      <dgm:t>
        <a:bodyPr/>
        <a:lstStyle/>
        <a:p>
          <a:endParaRPr lang="en-US"/>
        </a:p>
      </dgm:t>
    </dgm:pt>
    <dgm:pt modelId="{1145C6D9-FB0E-4070-B7F8-7B1CF51EC54E}">
      <dgm:prSet/>
      <dgm:spPr/>
      <dgm:t>
        <a:bodyPr/>
        <a:lstStyle/>
        <a:p>
          <a:r>
            <a:rPr lang="es-ES_tradnl"/>
            <a:t>Estimación de la estadística de interés: </a:t>
          </a:r>
          <a:endParaRPr lang="en-US"/>
        </a:p>
      </dgm:t>
    </dgm:pt>
    <dgm:pt modelId="{A75533EA-CFD4-4F5E-8113-385010C7B91A}" type="parTrans" cxnId="{6DCBAF61-6EAE-4D59-9967-AA906348620D}">
      <dgm:prSet/>
      <dgm:spPr/>
      <dgm:t>
        <a:bodyPr/>
        <a:lstStyle/>
        <a:p>
          <a:endParaRPr lang="en-US"/>
        </a:p>
      </dgm:t>
    </dgm:pt>
    <dgm:pt modelId="{E43EC261-D35C-4D4A-8EB6-94BC98BCD3AB}" type="sibTrans" cxnId="{6DCBAF61-6EAE-4D59-9967-AA906348620D}">
      <dgm:prSet/>
      <dgm:spPr/>
      <dgm:t>
        <a:bodyPr/>
        <a:lstStyle/>
        <a:p>
          <a:endParaRPr lang="en-US"/>
        </a:p>
      </dgm:t>
    </dgm:pt>
    <dgm:pt modelId="{C2DC7BF1-2B49-4C76-934A-67AE3E379285}">
      <dgm:prSet/>
      <dgm:spPr/>
      <dgm:t>
        <a:bodyPr/>
        <a:lstStyle/>
        <a:p>
          <a:r>
            <a:rPr lang="es-ES_tradnl"/>
            <a:t>Se calcula la estadística de interés en cada una de las muestras bootstrap.</a:t>
          </a:r>
          <a:endParaRPr lang="en-US"/>
        </a:p>
      </dgm:t>
    </dgm:pt>
    <dgm:pt modelId="{70C13317-A8A5-44D5-B1B4-E08AB2BF8837}" type="parTrans" cxnId="{6DD11C65-FD88-4316-845F-40975D9DDA8D}">
      <dgm:prSet/>
      <dgm:spPr/>
      <dgm:t>
        <a:bodyPr/>
        <a:lstStyle/>
        <a:p>
          <a:endParaRPr lang="en-US"/>
        </a:p>
      </dgm:t>
    </dgm:pt>
    <dgm:pt modelId="{2F6E2F32-E080-486E-9E36-822A49FED078}" type="sibTrans" cxnId="{6DD11C65-FD88-4316-845F-40975D9DDA8D}">
      <dgm:prSet/>
      <dgm:spPr/>
      <dgm:t>
        <a:bodyPr/>
        <a:lstStyle/>
        <a:p>
          <a:endParaRPr lang="en-US"/>
        </a:p>
      </dgm:t>
    </dgm:pt>
    <dgm:pt modelId="{01183F91-18B5-46DC-9D49-1E406CD6FF99}">
      <dgm:prSet/>
      <dgm:spPr/>
      <dgm:t>
        <a:bodyPr/>
        <a:lstStyle/>
        <a:p>
          <a:r>
            <a:rPr lang="es-ES_tradnl"/>
            <a:t>Construcción de la distribución de la estadística: </a:t>
          </a:r>
          <a:endParaRPr lang="en-US"/>
        </a:p>
      </dgm:t>
    </dgm:pt>
    <dgm:pt modelId="{CD93DA3A-1D35-4929-9215-B573DEE9227E}" type="parTrans" cxnId="{D7E41791-9ABF-4E35-B2DC-2CACC672999D}">
      <dgm:prSet/>
      <dgm:spPr/>
      <dgm:t>
        <a:bodyPr/>
        <a:lstStyle/>
        <a:p>
          <a:endParaRPr lang="en-US"/>
        </a:p>
      </dgm:t>
    </dgm:pt>
    <dgm:pt modelId="{D05784FB-4773-4BCD-AA70-42CB1E69B11B}" type="sibTrans" cxnId="{D7E41791-9ABF-4E35-B2DC-2CACC672999D}">
      <dgm:prSet/>
      <dgm:spPr/>
      <dgm:t>
        <a:bodyPr/>
        <a:lstStyle/>
        <a:p>
          <a:endParaRPr lang="en-US"/>
        </a:p>
      </dgm:t>
    </dgm:pt>
    <dgm:pt modelId="{54673225-6B4C-44D6-B977-A7B7D03D7E6A}">
      <dgm:prSet/>
      <dgm:spPr/>
      <dgm:t>
        <a:bodyPr/>
        <a:lstStyle/>
        <a:p>
          <a:r>
            <a:rPr lang="es-ES_tradnl"/>
            <a:t>Se utiliza la distribución de las estadísticas calculadas en las muestras bootstrap para estimar la distribución de la estadística de interés.</a:t>
          </a:r>
          <a:endParaRPr lang="en-US"/>
        </a:p>
      </dgm:t>
    </dgm:pt>
    <dgm:pt modelId="{B19D1A75-DFE5-4752-A70B-7403AEB354E5}" type="parTrans" cxnId="{F11E21E8-89B2-4ED8-8ABE-380986B686D8}">
      <dgm:prSet/>
      <dgm:spPr/>
      <dgm:t>
        <a:bodyPr/>
        <a:lstStyle/>
        <a:p>
          <a:endParaRPr lang="en-US"/>
        </a:p>
      </dgm:t>
    </dgm:pt>
    <dgm:pt modelId="{66A86959-D8FF-4625-82F9-714257139C8E}" type="sibTrans" cxnId="{F11E21E8-89B2-4ED8-8ABE-380986B686D8}">
      <dgm:prSet/>
      <dgm:spPr/>
      <dgm:t>
        <a:bodyPr/>
        <a:lstStyle/>
        <a:p>
          <a:endParaRPr lang="en-US"/>
        </a:p>
      </dgm:t>
    </dgm:pt>
    <dgm:pt modelId="{1A25D359-2DFD-4212-95E4-7CC4FE170EBA}">
      <dgm:prSet/>
      <dgm:spPr/>
      <dgm:t>
        <a:bodyPr/>
        <a:lstStyle/>
        <a:p>
          <a:r>
            <a:rPr lang="es-ES_tradnl"/>
            <a:t>Intervalos de confianza y pruebas de hipótesis: </a:t>
          </a:r>
          <a:endParaRPr lang="en-US"/>
        </a:p>
      </dgm:t>
    </dgm:pt>
    <dgm:pt modelId="{39FD4815-E8BF-4758-82AD-1520DC7C6444}" type="parTrans" cxnId="{F1889AE4-2859-4C6B-BAC6-C427CBF20933}">
      <dgm:prSet/>
      <dgm:spPr/>
      <dgm:t>
        <a:bodyPr/>
        <a:lstStyle/>
        <a:p>
          <a:endParaRPr lang="en-US"/>
        </a:p>
      </dgm:t>
    </dgm:pt>
    <dgm:pt modelId="{19743E0F-A34E-4FC2-8187-9A3508AE3BF7}" type="sibTrans" cxnId="{F1889AE4-2859-4C6B-BAC6-C427CBF20933}">
      <dgm:prSet/>
      <dgm:spPr/>
      <dgm:t>
        <a:bodyPr/>
        <a:lstStyle/>
        <a:p>
          <a:endParaRPr lang="en-US"/>
        </a:p>
      </dgm:t>
    </dgm:pt>
    <dgm:pt modelId="{23170902-942D-49BC-971D-694E7595A651}">
      <dgm:prSet/>
      <dgm:spPr/>
      <dgm:t>
        <a:bodyPr/>
        <a:lstStyle/>
        <a:p>
          <a:r>
            <a:rPr lang="es-ES_tradnl"/>
            <a:t>Con la distribución de la estadística, se pueden calcular intervalos de confianza.</a:t>
          </a:r>
          <a:endParaRPr lang="en-US"/>
        </a:p>
      </dgm:t>
    </dgm:pt>
    <dgm:pt modelId="{4CB5FFBC-1400-4384-A0E1-5A6F6A8911A8}" type="parTrans" cxnId="{B074DBDD-0C09-44DA-9577-E987013292A2}">
      <dgm:prSet/>
      <dgm:spPr/>
      <dgm:t>
        <a:bodyPr/>
        <a:lstStyle/>
        <a:p>
          <a:endParaRPr lang="en-US"/>
        </a:p>
      </dgm:t>
    </dgm:pt>
    <dgm:pt modelId="{1F427C32-BDBC-4C56-A543-6B5B75DF12F2}" type="sibTrans" cxnId="{B074DBDD-0C09-44DA-9577-E987013292A2}">
      <dgm:prSet/>
      <dgm:spPr/>
      <dgm:t>
        <a:bodyPr/>
        <a:lstStyle/>
        <a:p>
          <a:endParaRPr lang="en-US"/>
        </a:p>
      </dgm:t>
    </dgm:pt>
    <dgm:pt modelId="{F7252B1A-C104-4088-BD91-6EBFEF22F5AA}" type="pres">
      <dgm:prSet presAssocID="{12F42F05-A670-43B3-AA45-2F5896709240}" presName="root" presStyleCnt="0">
        <dgm:presLayoutVars>
          <dgm:dir/>
          <dgm:resizeHandles val="exact"/>
        </dgm:presLayoutVars>
      </dgm:prSet>
      <dgm:spPr/>
    </dgm:pt>
    <dgm:pt modelId="{4503155A-A4D3-4869-B7FB-07B40548471D}" type="pres">
      <dgm:prSet presAssocID="{ACA06640-4D0A-4AEB-8C4E-FA4B669E5000}" presName="compNode" presStyleCnt="0"/>
      <dgm:spPr/>
    </dgm:pt>
    <dgm:pt modelId="{73BB88F0-8471-4858-BB70-2709418C28E4}" type="pres">
      <dgm:prSet presAssocID="{ACA06640-4D0A-4AEB-8C4E-FA4B669E5000}" presName="bgRect" presStyleLbl="bgShp" presStyleIdx="0" presStyleCnt="4"/>
      <dgm:spPr/>
    </dgm:pt>
    <dgm:pt modelId="{49A5B45A-9549-4344-9BF3-D950380DA085}" type="pres">
      <dgm:prSet presAssocID="{ACA06640-4D0A-4AEB-8C4E-FA4B669E50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E8608A8-8584-4B18-8F7C-2E8D14619904}" type="pres">
      <dgm:prSet presAssocID="{ACA06640-4D0A-4AEB-8C4E-FA4B669E5000}" presName="spaceRect" presStyleCnt="0"/>
      <dgm:spPr/>
    </dgm:pt>
    <dgm:pt modelId="{CA2C0195-4D63-461D-90B2-9656FC7BA5DE}" type="pres">
      <dgm:prSet presAssocID="{ACA06640-4D0A-4AEB-8C4E-FA4B669E5000}" presName="parTx" presStyleLbl="revTx" presStyleIdx="0" presStyleCnt="8">
        <dgm:presLayoutVars>
          <dgm:chMax val="0"/>
          <dgm:chPref val="0"/>
        </dgm:presLayoutVars>
      </dgm:prSet>
      <dgm:spPr/>
    </dgm:pt>
    <dgm:pt modelId="{58E9F185-61DD-4FAE-8106-139CA2A6CFE8}" type="pres">
      <dgm:prSet presAssocID="{ACA06640-4D0A-4AEB-8C4E-FA4B669E5000}" presName="desTx" presStyleLbl="revTx" presStyleIdx="1" presStyleCnt="8">
        <dgm:presLayoutVars/>
      </dgm:prSet>
      <dgm:spPr/>
    </dgm:pt>
    <dgm:pt modelId="{933A36DB-E8C5-4549-8BB9-AD41B93ED769}" type="pres">
      <dgm:prSet presAssocID="{6BA7BAEC-68CF-4F24-A795-FA0D4CEF5072}" presName="sibTrans" presStyleCnt="0"/>
      <dgm:spPr/>
    </dgm:pt>
    <dgm:pt modelId="{9771830E-AF24-48DD-85C8-2A84F4F34911}" type="pres">
      <dgm:prSet presAssocID="{1145C6D9-FB0E-4070-B7F8-7B1CF51EC54E}" presName="compNode" presStyleCnt="0"/>
      <dgm:spPr/>
    </dgm:pt>
    <dgm:pt modelId="{BF38D30B-3F27-4FDD-942D-BF9A3FC1A925}" type="pres">
      <dgm:prSet presAssocID="{1145C6D9-FB0E-4070-B7F8-7B1CF51EC54E}" presName="bgRect" presStyleLbl="bgShp" presStyleIdx="1" presStyleCnt="4"/>
      <dgm:spPr/>
    </dgm:pt>
    <dgm:pt modelId="{34E06BF6-7488-4EA8-B42F-968A279EF48F}" type="pres">
      <dgm:prSet presAssocID="{1145C6D9-FB0E-4070-B7F8-7B1CF51EC5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E789ADB-E9BF-48AA-823E-32B649220DE0}" type="pres">
      <dgm:prSet presAssocID="{1145C6D9-FB0E-4070-B7F8-7B1CF51EC54E}" presName="spaceRect" presStyleCnt="0"/>
      <dgm:spPr/>
    </dgm:pt>
    <dgm:pt modelId="{E04BEA19-780B-43A4-A46E-2C1D9B23E593}" type="pres">
      <dgm:prSet presAssocID="{1145C6D9-FB0E-4070-B7F8-7B1CF51EC54E}" presName="parTx" presStyleLbl="revTx" presStyleIdx="2" presStyleCnt="8">
        <dgm:presLayoutVars>
          <dgm:chMax val="0"/>
          <dgm:chPref val="0"/>
        </dgm:presLayoutVars>
      </dgm:prSet>
      <dgm:spPr/>
    </dgm:pt>
    <dgm:pt modelId="{3003D1C9-BDDC-4759-B26F-8D53A9380C6F}" type="pres">
      <dgm:prSet presAssocID="{1145C6D9-FB0E-4070-B7F8-7B1CF51EC54E}" presName="desTx" presStyleLbl="revTx" presStyleIdx="3" presStyleCnt="8">
        <dgm:presLayoutVars/>
      </dgm:prSet>
      <dgm:spPr/>
    </dgm:pt>
    <dgm:pt modelId="{F476106C-694A-4B5F-A931-CCF97142ABF6}" type="pres">
      <dgm:prSet presAssocID="{E43EC261-D35C-4D4A-8EB6-94BC98BCD3AB}" presName="sibTrans" presStyleCnt="0"/>
      <dgm:spPr/>
    </dgm:pt>
    <dgm:pt modelId="{53E7E6CF-BF68-4816-914F-9553AD7FE85A}" type="pres">
      <dgm:prSet presAssocID="{01183F91-18B5-46DC-9D49-1E406CD6FF99}" presName="compNode" presStyleCnt="0"/>
      <dgm:spPr/>
    </dgm:pt>
    <dgm:pt modelId="{FD35653B-5467-461E-B75F-B118498EEC44}" type="pres">
      <dgm:prSet presAssocID="{01183F91-18B5-46DC-9D49-1E406CD6FF99}" presName="bgRect" presStyleLbl="bgShp" presStyleIdx="2" presStyleCnt="4"/>
      <dgm:spPr/>
    </dgm:pt>
    <dgm:pt modelId="{A1A0152D-6EDF-4589-9B4B-2C3F3C07452B}" type="pres">
      <dgm:prSet presAssocID="{01183F91-18B5-46DC-9D49-1E406CD6FF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32A944A-B65A-4CF7-AE5E-1739655E7A2A}" type="pres">
      <dgm:prSet presAssocID="{01183F91-18B5-46DC-9D49-1E406CD6FF99}" presName="spaceRect" presStyleCnt="0"/>
      <dgm:spPr/>
    </dgm:pt>
    <dgm:pt modelId="{1FC7B827-951E-41C9-9464-9E940910849B}" type="pres">
      <dgm:prSet presAssocID="{01183F91-18B5-46DC-9D49-1E406CD6FF99}" presName="parTx" presStyleLbl="revTx" presStyleIdx="4" presStyleCnt="8">
        <dgm:presLayoutVars>
          <dgm:chMax val="0"/>
          <dgm:chPref val="0"/>
        </dgm:presLayoutVars>
      </dgm:prSet>
      <dgm:spPr/>
    </dgm:pt>
    <dgm:pt modelId="{4FD0F540-71B1-4653-B24C-B04E244D903F}" type="pres">
      <dgm:prSet presAssocID="{01183F91-18B5-46DC-9D49-1E406CD6FF99}" presName="desTx" presStyleLbl="revTx" presStyleIdx="5" presStyleCnt="8">
        <dgm:presLayoutVars/>
      </dgm:prSet>
      <dgm:spPr/>
    </dgm:pt>
    <dgm:pt modelId="{9C8A2A61-78DE-49DF-B294-CF2F2D14CA01}" type="pres">
      <dgm:prSet presAssocID="{D05784FB-4773-4BCD-AA70-42CB1E69B11B}" presName="sibTrans" presStyleCnt="0"/>
      <dgm:spPr/>
    </dgm:pt>
    <dgm:pt modelId="{5CFE1FC1-4A76-49EF-B1FF-130943F91C24}" type="pres">
      <dgm:prSet presAssocID="{1A25D359-2DFD-4212-95E4-7CC4FE170EBA}" presName="compNode" presStyleCnt="0"/>
      <dgm:spPr/>
    </dgm:pt>
    <dgm:pt modelId="{E15C30DB-8EC2-49EC-9941-3E60454A5431}" type="pres">
      <dgm:prSet presAssocID="{1A25D359-2DFD-4212-95E4-7CC4FE170EBA}" presName="bgRect" presStyleLbl="bgShp" presStyleIdx="3" presStyleCnt="4"/>
      <dgm:spPr/>
    </dgm:pt>
    <dgm:pt modelId="{92286747-4BC9-47B4-9B08-4A22CD3E5054}" type="pres">
      <dgm:prSet presAssocID="{1A25D359-2DFD-4212-95E4-7CC4FE170E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C2D702-65FF-4CA8-83A4-2D62E7BE17B8}" type="pres">
      <dgm:prSet presAssocID="{1A25D359-2DFD-4212-95E4-7CC4FE170EBA}" presName="spaceRect" presStyleCnt="0"/>
      <dgm:spPr/>
    </dgm:pt>
    <dgm:pt modelId="{29CEE61F-4CC2-4E85-B3D4-7F571D7C4C4A}" type="pres">
      <dgm:prSet presAssocID="{1A25D359-2DFD-4212-95E4-7CC4FE170EBA}" presName="parTx" presStyleLbl="revTx" presStyleIdx="6" presStyleCnt="8">
        <dgm:presLayoutVars>
          <dgm:chMax val="0"/>
          <dgm:chPref val="0"/>
        </dgm:presLayoutVars>
      </dgm:prSet>
      <dgm:spPr/>
    </dgm:pt>
    <dgm:pt modelId="{61737628-7683-4776-B2BA-4F18459194BD}" type="pres">
      <dgm:prSet presAssocID="{1A25D359-2DFD-4212-95E4-7CC4FE170EBA}" presName="desTx" presStyleLbl="revTx" presStyleIdx="7" presStyleCnt="8">
        <dgm:presLayoutVars/>
      </dgm:prSet>
      <dgm:spPr/>
    </dgm:pt>
  </dgm:ptLst>
  <dgm:cxnLst>
    <dgm:cxn modelId="{F4896E1D-E847-485D-9F46-B0EDE61F5756}" type="presOf" srcId="{1A25D359-2DFD-4212-95E4-7CC4FE170EBA}" destId="{29CEE61F-4CC2-4E85-B3D4-7F571D7C4C4A}" srcOrd="0" destOrd="0" presId="urn:microsoft.com/office/officeart/2018/2/layout/IconVerticalSolidList"/>
    <dgm:cxn modelId="{2285D32C-4DD2-4310-BCC1-4B4A444AB8BD}" type="presOf" srcId="{C2DC7BF1-2B49-4C76-934A-67AE3E379285}" destId="{3003D1C9-BDDC-4759-B26F-8D53A9380C6F}" srcOrd="0" destOrd="0" presId="urn:microsoft.com/office/officeart/2018/2/layout/IconVerticalSolidList"/>
    <dgm:cxn modelId="{14479D3E-0C2A-470B-A1D3-61E43DD37208}" type="presOf" srcId="{ACA06640-4D0A-4AEB-8C4E-FA4B669E5000}" destId="{CA2C0195-4D63-461D-90B2-9656FC7BA5DE}" srcOrd="0" destOrd="0" presId="urn:microsoft.com/office/officeart/2018/2/layout/IconVerticalSolidList"/>
    <dgm:cxn modelId="{EE248F49-F86F-4105-9F94-9FAC19277F69}" type="presOf" srcId="{01183F91-18B5-46DC-9D49-1E406CD6FF99}" destId="{1FC7B827-951E-41C9-9464-9E940910849B}" srcOrd="0" destOrd="0" presId="urn:microsoft.com/office/officeart/2018/2/layout/IconVerticalSolidList"/>
    <dgm:cxn modelId="{6DCBAF61-6EAE-4D59-9967-AA906348620D}" srcId="{12F42F05-A670-43B3-AA45-2F5896709240}" destId="{1145C6D9-FB0E-4070-B7F8-7B1CF51EC54E}" srcOrd="1" destOrd="0" parTransId="{A75533EA-CFD4-4F5E-8113-385010C7B91A}" sibTransId="{E43EC261-D35C-4D4A-8EB6-94BC98BCD3AB}"/>
    <dgm:cxn modelId="{6DD11C65-FD88-4316-845F-40975D9DDA8D}" srcId="{1145C6D9-FB0E-4070-B7F8-7B1CF51EC54E}" destId="{C2DC7BF1-2B49-4C76-934A-67AE3E379285}" srcOrd="0" destOrd="0" parTransId="{70C13317-A8A5-44D5-B1B4-E08AB2BF8837}" sibTransId="{2F6E2F32-E080-486E-9E36-822A49FED078}"/>
    <dgm:cxn modelId="{D7E41791-9ABF-4E35-B2DC-2CACC672999D}" srcId="{12F42F05-A670-43B3-AA45-2F5896709240}" destId="{01183F91-18B5-46DC-9D49-1E406CD6FF99}" srcOrd="2" destOrd="0" parTransId="{CD93DA3A-1D35-4929-9215-B573DEE9227E}" sibTransId="{D05784FB-4773-4BCD-AA70-42CB1E69B11B}"/>
    <dgm:cxn modelId="{0DBE87A3-889B-41A5-872D-A88CEFF7D204}" type="presOf" srcId="{54673225-6B4C-44D6-B977-A7B7D03D7E6A}" destId="{4FD0F540-71B1-4653-B24C-B04E244D903F}" srcOrd="0" destOrd="0" presId="urn:microsoft.com/office/officeart/2018/2/layout/IconVerticalSolidList"/>
    <dgm:cxn modelId="{B1181EB0-393A-4CB9-B26F-F99A9529A3D2}" srcId="{ACA06640-4D0A-4AEB-8C4E-FA4B669E5000}" destId="{2CFB0924-8890-4B41-ACFF-118F2071E987}" srcOrd="0" destOrd="0" parTransId="{A8CD36CF-32A2-4CB8-8AA6-7CE250FF0EA4}" sibTransId="{0F030157-DD0A-450D-9B76-8CC10E092133}"/>
    <dgm:cxn modelId="{B05A34C6-E018-41CE-9DA4-A1BD1F5DDDE3}" type="presOf" srcId="{23170902-942D-49BC-971D-694E7595A651}" destId="{61737628-7683-4776-B2BA-4F18459194BD}" srcOrd="0" destOrd="0" presId="urn:microsoft.com/office/officeart/2018/2/layout/IconVerticalSolidList"/>
    <dgm:cxn modelId="{AFE4C8C9-ACA8-476F-B353-023413763532}" srcId="{12F42F05-A670-43B3-AA45-2F5896709240}" destId="{ACA06640-4D0A-4AEB-8C4E-FA4B669E5000}" srcOrd="0" destOrd="0" parTransId="{767E000C-84D2-449E-A47C-9F4658082CD3}" sibTransId="{6BA7BAEC-68CF-4F24-A795-FA0D4CEF5072}"/>
    <dgm:cxn modelId="{0DB8FBD8-0D8E-4F17-9781-75134D40A1A7}" type="presOf" srcId="{2CFB0924-8890-4B41-ACFF-118F2071E987}" destId="{58E9F185-61DD-4FAE-8106-139CA2A6CFE8}" srcOrd="0" destOrd="0" presId="urn:microsoft.com/office/officeart/2018/2/layout/IconVerticalSolidList"/>
    <dgm:cxn modelId="{8FFD36DB-699B-4BF6-A6B8-88717ED6E030}" type="presOf" srcId="{1145C6D9-FB0E-4070-B7F8-7B1CF51EC54E}" destId="{E04BEA19-780B-43A4-A46E-2C1D9B23E593}" srcOrd="0" destOrd="0" presId="urn:microsoft.com/office/officeart/2018/2/layout/IconVerticalSolidList"/>
    <dgm:cxn modelId="{B074DBDD-0C09-44DA-9577-E987013292A2}" srcId="{1A25D359-2DFD-4212-95E4-7CC4FE170EBA}" destId="{23170902-942D-49BC-971D-694E7595A651}" srcOrd="0" destOrd="0" parTransId="{4CB5FFBC-1400-4384-A0E1-5A6F6A8911A8}" sibTransId="{1F427C32-BDBC-4C56-A543-6B5B75DF12F2}"/>
    <dgm:cxn modelId="{F1889AE4-2859-4C6B-BAC6-C427CBF20933}" srcId="{12F42F05-A670-43B3-AA45-2F5896709240}" destId="{1A25D359-2DFD-4212-95E4-7CC4FE170EBA}" srcOrd="3" destOrd="0" parTransId="{39FD4815-E8BF-4758-82AD-1520DC7C6444}" sibTransId="{19743E0F-A34E-4FC2-8187-9A3508AE3BF7}"/>
    <dgm:cxn modelId="{F11E21E8-89B2-4ED8-8ABE-380986B686D8}" srcId="{01183F91-18B5-46DC-9D49-1E406CD6FF99}" destId="{54673225-6B4C-44D6-B977-A7B7D03D7E6A}" srcOrd="0" destOrd="0" parTransId="{B19D1A75-DFE5-4752-A70B-7403AEB354E5}" sibTransId="{66A86959-D8FF-4625-82F9-714257139C8E}"/>
    <dgm:cxn modelId="{8FA5C9E8-8CA1-45B3-A76B-1E6B7B8359CA}" type="presOf" srcId="{12F42F05-A670-43B3-AA45-2F5896709240}" destId="{F7252B1A-C104-4088-BD91-6EBFEF22F5AA}" srcOrd="0" destOrd="0" presId="urn:microsoft.com/office/officeart/2018/2/layout/IconVerticalSolidList"/>
    <dgm:cxn modelId="{AB574625-E32F-4D00-A2A6-2916BAE778C4}" type="presParOf" srcId="{F7252B1A-C104-4088-BD91-6EBFEF22F5AA}" destId="{4503155A-A4D3-4869-B7FB-07B40548471D}" srcOrd="0" destOrd="0" presId="urn:microsoft.com/office/officeart/2018/2/layout/IconVerticalSolidList"/>
    <dgm:cxn modelId="{3368C740-1AAC-4E61-8617-90BE8CF9D393}" type="presParOf" srcId="{4503155A-A4D3-4869-B7FB-07B40548471D}" destId="{73BB88F0-8471-4858-BB70-2709418C28E4}" srcOrd="0" destOrd="0" presId="urn:microsoft.com/office/officeart/2018/2/layout/IconVerticalSolidList"/>
    <dgm:cxn modelId="{9B451A77-86EF-4580-9AB1-D4709731892C}" type="presParOf" srcId="{4503155A-A4D3-4869-B7FB-07B40548471D}" destId="{49A5B45A-9549-4344-9BF3-D950380DA085}" srcOrd="1" destOrd="0" presId="urn:microsoft.com/office/officeart/2018/2/layout/IconVerticalSolidList"/>
    <dgm:cxn modelId="{699956AC-7254-42C0-9E96-F97F70AD8731}" type="presParOf" srcId="{4503155A-A4D3-4869-B7FB-07B40548471D}" destId="{1E8608A8-8584-4B18-8F7C-2E8D14619904}" srcOrd="2" destOrd="0" presId="urn:microsoft.com/office/officeart/2018/2/layout/IconVerticalSolidList"/>
    <dgm:cxn modelId="{5EBDB0E9-AFF6-401B-BA49-8295095F9E92}" type="presParOf" srcId="{4503155A-A4D3-4869-B7FB-07B40548471D}" destId="{CA2C0195-4D63-461D-90B2-9656FC7BA5DE}" srcOrd="3" destOrd="0" presId="urn:microsoft.com/office/officeart/2018/2/layout/IconVerticalSolidList"/>
    <dgm:cxn modelId="{E6C9CE29-BD41-46E3-BFA6-DAF7C06D5938}" type="presParOf" srcId="{4503155A-A4D3-4869-B7FB-07B40548471D}" destId="{58E9F185-61DD-4FAE-8106-139CA2A6CFE8}" srcOrd="4" destOrd="0" presId="urn:microsoft.com/office/officeart/2018/2/layout/IconVerticalSolidList"/>
    <dgm:cxn modelId="{8DC0B1AF-B39B-4AC9-A2DA-6B0492E0F430}" type="presParOf" srcId="{F7252B1A-C104-4088-BD91-6EBFEF22F5AA}" destId="{933A36DB-E8C5-4549-8BB9-AD41B93ED769}" srcOrd="1" destOrd="0" presId="urn:microsoft.com/office/officeart/2018/2/layout/IconVerticalSolidList"/>
    <dgm:cxn modelId="{58D1DF18-638C-4C5C-8940-B13E3418CC53}" type="presParOf" srcId="{F7252B1A-C104-4088-BD91-6EBFEF22F5AA}" destId="{9771830E-AF24-48DD-85C8-2A84F4F34911}" srcOrd="2" destOrd="0" presId="urn:microsoft.com/office/officeart/2018/2/layout/IconVerticalSolidList"/>
    <dgm:cxn modelId="{8227986A-2522-42EF-B11B-E030770502B3}" type="presParOf" srcId="{9771830E-AF24-48DD-85C8-2A84F4F34911}" destId="{BF38D30B-3F27-4FDD-942D-BF9A3FC1A925}" srcOrd="0" destOrd="0" presId="urn:microsoft.com/office/officeart/2018/2/layout/IconVerticalSolidList"/>
    <dgm:cxn modelId="{E0E13676-A0EF-4A40-9AE0-E2338095C156}" type="presParOf" srcId="{9771830E-AF24-48DD-85C8-2A84F4F34911}" destId="{34E06BF6-7488-4EA8-B42F-968A279EF48F}" srcOrd="1" destOrd="0" presId="urn:microsoft.com/office/officeart/2018/2/layout/IconVerticalSolidList"/>
    <dgm:cxn modelId="{4B427573-4AEC-45F1-9838-B38A07EA5002}" type="presParOf" srcId="{9771830E-AF24-48DD-85C8-2A84F4F34911}" destId="{7E789ADB-E9BF-48AA-823E-32B649220DE0}" srcOrd="2" destOrd="0" presId="urn:microsoft.com/office/officeart/2018/2/layout/IconVerticalSolidList"/>
    <dgm:cxn modelId="{A7A895A1-A725-4F44-A3A3-6B12FB3263A6}" type="presParOf" srcId="{9771830E-AF24-48DD-85C8-2A84F4F34911}" destId="{E04BEA19-780B-43A4-A46E-2C1D9B23E593}" srcOrd="3" destOrd="0" presId="urn:microsoft.com/office/officeart/2018/2/layout/IconVerticalSolidList"/>
    <dgm:cxn modelId="{F9D72AB4-D74B-4325-8A85-2D9260D7B03B}" type="presParOf" srcId="{9771830E-AF24-48DD-85C8-2A84F4F34911}" destId="{3003D1C9-BDDC-4759-B26F-8D53A9380C6F}" srcOrd="4" destOrd="0" presId="urn:microsoft.com/office/officeart/2018/2/layout/IconVerticalSolidList"/>
    <dgm:cxn modelId="{B5ABD724-C85B-4646-8FA0-AC4FE77D6F97}" type="presParOf" srcId="{F7252B1A-C104-4088-BD91-6EBFEF22F5AA}" destId="{F476106C-694A-4B5F-A931-CCF97142ABF6}" srcOrd="3" destOrd="0" presId="urn:microsoft.com/office/officeart/2018/2/layout/IconVerticalSolidList"/>
    <dgm:cxn modelId="{7C7E37FA-64A1-47B9-8CB6-E8D90E252177}" type="presParOf" srcId="{F7252B1A-C104-4088-BD91-6EBFEF22F5AA}" destId="{53E7E6CF-BF68-4816-914F-9553AD7FE85A}" srcOrd="4" destOrd="0" presId="urn:microsoft.com/office/officeart/2018/2/layout/IconVerticalSolidList"/>
    <dgm:cxn modelId="{B0290015-02F1-4258-A723-C458981A1646}" type="presParOf" srcId="{53E7E6CF-BF68-4816-914F-9553AD7FE85A}" destId="{FD35653B-5467-461E-B75F-B118498EEC44}" srcOrd="0" destOrd="0" presId="urn:microsoft.com/office/officeart/2018/2/layout/IconVerticalSolidList"/>
    <dgm:cxn modelId="{13FC7654-95A9-4CC7-9778-1A563F244292}" type="presParOf" srcId="{53E7E6CF-BF68-4816-914F-9553AD7FE85A}" destId="{A1A0152D-6EDF-4589-9B4B-2C3F3C07452B}" srcOrd="1" destOrd="0" presId="urn:microsoft.com/office/officeart/2018/2/layout/IconVerticalSolidList"/>
    <dgm:cxn modelId="{28B52078-0487-4E93-9E86-4B2862E66073}" type="presParOf" srcId="{53E7E6CF-BF68-4816-914F-9553AD7FE85A}" destId="{F32A944A-B65A-4CF7-AE5E-1739655E7A2A}" srcOrd="2" destOrd="0" presId="urn:microsoft.com/office/officeart/2018/2/layout/IconVerticalSolidList"/>
    <dgm:cxn modelId="{2FB8F27E-DEA3-40B6-9672-F47D19543A79}" type="presParOf" srcId="{53E7E6CF-BF68-4816-914F-9553AD7FE85A}" destId="{1FC7B827-951E-41C9-9464-9E940910849B}" srcOrd="3" destOrd="0" presId="urn:microsoft.com/office/officeart/2018/2/layout/IconVerticalSolidList"/>
    <dgm:cxn modelId="{CB0F318A-FA97-40CD-BDD3-CAB11AED8F4D}" type="presParOf" srcId="{53E7E6CF-BF68-4816-914F-9553AD7FE85A}" destId="{4FD0F540-71B1-4653-B24C-B04E244D903F}" srcOrd="4" destOrd="0" presId="urn:microsoft.com/office/officeart/2018/2/layout/IconVerticalSolidList"/>
    <dgm:cxn modelId="{7B57E6E3-3982-4660-81D8-A494373D4678}" type="presParOf" srcId="{F7252B1A-C104-4088-BD91-6EBFEF22F5AA}" destId="{9C8A2A61-78DE-49DF-B294-CF2F2D14CA01}" srcOrd="5" destOrd="0" presId="urn:microsoft.com/office/officeart/2018/2/layout/IconVerticalSolidList"/>
    <dgm:cxn modelId="{928C70D9-B6F7-4B07-BC14-A36C7BFA7936}" type="presParOf" srcId="{F7252B1A-C104-4088-BD91-6EBFEF22F5AA}" destId="{5CFE1FC1-4A76-49EF-B1FF-130943F91C24}" srcOrd="6" destOrd="0" presId="urn:microsoft.com/office/officeart/2018/2/layout/IconVerticalSolidList"/>
    <dgm:cxn modelId="{03A56EFE-CD1E-4E2B-B99E-B7C922292782}" type="presParOf" srcId="{5CFE1FC1-4A76-49EF-B1FF-130943F91C24}" destId="{E15C30DB-8EC2-49EC-9941-3E60454A5431}" srcOrd="0" destOrd="0" presId="urn:microsoft.com/office/officeart/2018/2/layout/IconVerticalSolidList"/>
    <dgm:cxn modelId="{73927296-E732-4CC7-8C7E-E11EF7726A77}" type="presParOf" srcId="{5CFE1FC1-4A76-49EF-B1FF-130943F91C24}" destId="{92286747-4BC9-47B4-9B08-4A22CD3E5054}" srcOrd="1" destOrd="0" presId="urn:microsoft.com/office/officeart/2018/2/layout/IconVerticalSolidList"/>
    <dgm:cxn modelId="{976E3D54-3A7C-4512-8730-61392020B2E3}" type="presParOf" srcId="{5CFE1FC1-4A76-49EF-B1FF-130943F91C24}" destId="{5CC2D702-65FF-4CA8-83A4-2D62E7BE17B8}" srcOrd="2" destOrd="0" presId="urn:microsoft.com/office/officeart/2018/2/layout/IconVerticalSolidList"/>
    <dgm:cxn modelId="{AEA5013F-BB9D-4620-83F8-A5DE9236B734}" type="presParOf" srcId="{5CFE1FC1-4A76-49EF-B1FF-130943F91C24}" destId="{29CEE61F-4CC2-4E85-B3D4-7F571D7C4C4A}" srcOrd="3" destOrd="0" presId="urn:microsoft.com/office/officeart/2018/2/layout/IconVerticalSolidList"/>
    <dgm:cxn modelId="{D76BF697-1127-468A-8037-95839323899B}" type="presParOf" srcId="{5CFE1FC1-4A76-49EF-B1FF-130943F91C24}" destId="{61737628-7683-4776-B2BA-4F18459194B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6FBCFF-6812-4A77-8764-FAA9330E15B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FF9942-AE7A-42D5-B4D7-A380BEA8106C}">
      <dgm:prSet/>
      <dgm:spPr/>
      <dgm:t>
        <a:bodyPr/>
        <a:lstStyle/>
        <a:p>
          <a:r>
            <a:rPr lang="es-ES_tradnl"/>
            <a:t>Técnica para evaluar rendimiento.</a:t>
          </a:r>
          <a:endParaRPr lang="en-US"/>
        </a:p>
      </dgm:t>
    </dgm:pt>
    <dgm:pt modelId="{1E803E54-77EE-4C36-A00A-26D2F46E14D1}" type="parTrans" cxnId="{ADD67C12-F26E-44A9-8E41-2F8E874793CA}">
      <dgm:prSet/>
      <dgm:spPr/>
      <dgm:t>
        <a:bodyPr/>
        <a:lstStyle/>
        <a:p>
          <a:endParaRPr lang="en-US"/>
        </a:p>
      </dgm:t>
    </dgm:pt>
    <dgm:pt modelId="{52A7B61E-0785-4F22-975A-EFE525B395A3}" type="sibTrans" cxnId="{ADD67C12-F26E-44A9-8E41-2F8E874793CA}">
      <dgm:prSet/>
      <dgm:spPr/>
      <dgm:t>
        <a:bodyPr/>
        <a:lstStyle/>
        <a:p>
          <a:endParaRPr lang="en-US"/>
        </a:p>
      </dgm:t>
    </dgm:pt>
    <dgm:pt modelId="{51DF1D33-CDF8-40CE-A2D2-8FDE739C90FA}">
      <dgm:prSet/>
      <dgm:spPr/>
      <dgm:t>
        <a:bodyPr/>
        <a:lstStyle/>
        <a:p>
          <a:r>
            <a:rPr lang="es-ES_tradnl"/>
            <a:t>Utiliza los datos originales</a:t>
          </a:r>
          <a:endParaRPr lang="en-US"/>
        </a:p>
      </dgm:t>
    </dgm:pt>
    <dgm:pt modelId="{EF973367-EEB5-4A54-BABC-F9FD69D31319}" type="parTrans" cxnId="{B9132D2B-AB64-48CC-905B-0E4F3B823C7F}">
      <dgm:prSet/>
      <dgm:spPr/>
      <dgm:t>
        <a:bodyPr/>
        <a:lstStyle/>
        <a:p>
          <a:endParaRPr lang="en-US"/>
        </a:p>
      </dgm:t>
    </dgm:pt>
    <dgm:pt modelId="{D6583C8C-E7EE-45AA-B9C6-94498E7D27A4}" type="sibTrans" cxnId="{B9132D2B-AB64-48CC-905B-0E4F3B823C7F}">
      <dgm:prSet/>
      <dgm:spPr/>
      <dgm:t>
        <a:bodyPr/>
        <a:lstStyle/>
        <a:p>
          <a:endParaRPr lang="en-US"/>
        </a:p>
      </dgm:t>
    </dgm:pt>
    <dgm:pt modelId="{1C6ADE81-B699-440C-9AA8-F1CD1A3E1326}">
      <dgm:prSet/>
      <dgm:spPr/>
      <dgm:t>
        <a:bodyPr/>
        <a:lstStyle/>
        <a:p>
          <a:r>
            <a:rPr lang="es-ES_tradnl"/>
            <a:t>Estimar comportamiento con nuevos datos</a:t>
          </a:r>
          <a:endParaRPr lang="en-US"/>
        </a:p>
      </dgm:t>
    </dgm:pt>
    <dgm:pt modelId="{EB415AF0-3727-42BD-870D-83A88B5C8FBC}" type="parTrans" cxnId="{A2431A7B-9E19-4C47-96B0-0C2ECE6FB84A}">
      <dgm:prSet/>
      <dgm:spPr/>
      <dgm:t>
        <a:bodyPr/>
        <a:lstStyle/>
        <a:p>
          <a:endParaRPr lang="en-US"/>
        </a:p>
      </dgm:t>
    </dgm:pt>
    <dgm:pt modelId="{0CA52218-277E-46C4-B8A3-55DA89FD975F}" type="sibTrans" cxnId="{A2431A7B-9E19-4C47-96B0-0C2ECE6FB84A}">
      <dgm:prSet/>
      <dgm:spPr/>
      <dgm:t>
        <a:bodyPr/>
        <a:lstStyle/>
        <a:p>
          <a:endParaRPr lang="en-US"/>
        </a:p>
      </dgm:t>
    </dgm:pt>
    <dgm:pt modelId="{F3F128F8-CF44-6F4B-B2EA-BB2129006A7B}" type="pres">
      <dgm:prSet presAssocID="{FA6FBCFF-6812-4A77-8764-FAA9330E15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6D5091-A779-4A43-8234-1DC76F3F576F}" type="pres">
      <dgm:prSet presAssocID="{32FF9942-AE7A-42D5-B4D7-A380BEA8106C}" presName="hierRoot1" presStyleCnt="0"/>
      <dgm:spPr/>
    </dgm:pt>
    <dgm:pt modelId="{E1657D5B-4990-1B40-8454-97C3191D1393}" type="pres">
      <dgm:prSet presAssocID="{32FF9942-AE7A-42D5-B4D7-A380BEA8106C}" presName="composite" presStyleCnt="0"/>
      <dgm:spPr/>
    </dgm:pt>
    <dgm:pt modelId="{70F6D7EC-EC93-F448-9BF2-C5CA5E1C9171}" type="pres">
      <dgm:prSet presAssocID="{32FF9942-AE7A-42D5-B4D7-A380BEA8106C}" presName="background" presStyleLbl="node0" presStyleIdx="0" presStyleCnt="3"/>
      <dgm:spPr/>
    </dgm:pt>
    <dgm:pt modelId="{1B152D85-645D-FB4E-A291-FD0F10BC7F5E}" type="pres">
      <dgm:prSet presAssocID="{32FF9942-AE7A-42D5-B4D7-A380BEA8106C}" presName="text" presStyleLbl="fgAcc0" presStyleIdx="0" presStyleCnt="3">
        <dgm:presLayoutVars>
          <dgm:chPref val="3"/>
        </dgm:presLayoutVars>
      </dgm:prSet>
      <dgm:spPr/>
    </dgm:pt>
    <dgm:pt modelId="{EDA949F1-FAEE-2F4F-B072-2E7E61D5A674}" type="pres">
      <dgm:prSet presAssocID="{32FF9942-AE7A-42D5-B4D7-A380BEA8106C}" presName="hierChild2" presStyleCnt="0"/>
      <dgm:spPr/>
    </dgm:pt>
    <dgm:pt modelId="{508BFC5A-6FC0-B549-8DC2-C881C2E65EB7}" type="pres">
      <dgm:prSet presAssocID="{51DF1D33-CDF8-40CE-A2D2-8FDE739C90FA}" presName="hierRoot1" presStyleCnt="0"/>
      <dgm:spPr/>
    </dgm:pt>
    <dgm:pt modelId="{913B6F5E-A726-5847-B7F1-C15A6685C2EA}" type="pres">
      <dgm:prSet presAssocID="{51DF1D33-CDF8-40CE-A2D2-8FDE739C90FA}" presName="composite" presStyleCnt="0"/>
      <dgm:spPr/>
    </dgm:pt>
    <dgm:pt modelId="{768E2867-A38F-954E-8408-B580A672EB2D}" type="pres">
      <dgm:prSet presAssocID="{51DF1D33-CDF8-40CE-A2D2-8FDE739C90FA}" presName="background" presStyleLbl="node0" presStyleIdx="1" presStyleCnt="3"/>
      <dgm:spPr/>
    </dgm:pt>
    <dgm:pt modelId="{1FCD02C2-0BA6-904E-8FF9-AFD0229C0A63}" type="pres">
      <dgm:prSet presAssocID="{51DF1D33-CDF8-40CE-A2D2-8FDE739C90FA}" presName="text" presStyleLbl="fgAcc0" presStyleIdx="1" presStyleCnt="3">
        <dgm:presLayoutVars>
          <dgm:chPref val="3"/>
        </dgm:presLayoutVars>
      </dgm:prSet>
      <dgm:spPr/>
    </dgm:pt>
    <dgm:pt modelId="{BB641CBD-F95E-E544-B64C-A17EAF5E2A2C}" type="pres">
      <dgm:prSet presAssocID="{51DF1D33-CDF8-40CE-A2D2-8FDE739C90FA}" presName="hierChild2" presStyleCnt="0"/>
      <dgm:spPr/>
    </dgm:pt>
    <dgm:pt modelId="{2CC77B4D-1EA5-1E4C-B0EF-19193FB2110C}" type="pres">
      <dgm:prSet presAssocID="{1C6ADE81-B699-440C-9AA8-F1CD1A3E1326}" presName="hierRoot1" presStyleCnt="0"/>
      <dgm:spPr/>
    </dgm:pt>
    <dgm:pt modelId="{2B91F709-B822-FE4C-821F-8C784B9711D9}" type="pres">
      <dgm:prSet presAssocID="{1C6ADE81-B699-440C-9AA8-F1CD1A3E1326}" presName="composite" presStyleCnt="0"/>
      <dgm:spPr/>
    </dgm:pt>
    <dgm:pt modelId="{7EF5E71A-DD9E-E14F-B59F-830873E5E1CA}" type="pres">
      <dgm:prSet presAssocID="{1C6ADE81-B699-440C-9AA8-F1CD1A3E1326}" presName="background" presStyleLbl="node0" presStyleIdx="2" presStyleCnt="3"/>
      <dgm:spPr/>
    </dgm:pt>
    <dgm:pt modelId="{F287878B-9BF5-D742-95C5-EEDCBEEBB236}" type="pres">
      <dgm:prSet presAssocID="{1C6ADE81-B699-440C-9AA8-F1CD1A3E1326}" presName="text" presStyleLbl="fgAcc0" presStyleIdx="2" presStyleCnt="3">
        <dgm:presLayoutVars>
          <dgm:chPref val="3"/>
        </dgm:presLayoutVars>
      </dgm:prSet>
      <dgm:spPr/>
    </dgm:pt>
    <dgm:pt modelId="{12FF1BED-C87B-604A-9505-A05DFBA05069}" type="pres">
      <dgm:prSet presAssocID="{1C6ADE81-B699-440C-9AA8-F1CD1A3E1326}" presName="hierChild2" presStyleCnt="0"/>
      <dgm:spPr/>
    </dgm:pt>
  </dgm:ptLst>
  <dgm:cxnLst>
    <dgm:cxn modelId="{DE710410-7FB1-B841-B308-F920E9B5579B}" type="presOf" srcId="{FA6FBCFF-6812-4A77-8764-FAA9330E15B1}" destId="{F3F128F8-CF44-6F4B-B2EA-BB2129006A7B}" srcOrd="0" destOrd="0" presId="urn:microsoft.com/office/officeart/2005/8/layout/hierarchy1"/>
    <dgm:cxn modelId="{ADD67C12-F26E-44A9-8E41-2F8E874793CA}" srcId="{FA6FBCFF-6812-4A77-8764-FAA9330E15B1}" destId="{32FF9942-AE7A-42D5-B4D7-A380BEA8106C}" srcOrd="0" destOrd="0" parTransId="{1E803E54-77EE-4C36-A00A-26D2F46E14D1}" sibTransId="{52A7B61E-0785-4F22-975A-EFE525B395A3}"/>
    <dgm:cxn modelId="{B9132D2B-AB64-48CC-905B-0E4F3B823C7F}" srcId="{FA6FBCFF-6812-4A77-8764-FAA9330E15B1}" destId="{51DF1D33-CDF8-40CE-A2D2-8FDE739C90FA}" srcOrd="1" destOrd="0" parTransId="{EF973367-EEB5-4A54-BABC-F9FD69D31319}" sibTransId="{D6583C8C-E7EE-45AA-B9C6-94498E7D27A4}"/>
    <dgm:cxn modelId="{A2431A7B-9E19-4C47-96B0-0C2ECE6FB84A}" srcId="{FA6FBCFF-6812-4A77-8764-FAA9330E15B1}" destId="{1C6ADE81-B699-440C-9AA8-F1CD1A3E1326}" srcOrd="2" destOrd="0" parTransId="{EB415AF0-3727-42BD-870D-83A88B5C8FBC}" sibTransId="{0CA52218-277E-46C4-B8A3-55DA89FD975F}"/>
    <dgm:cxn modelId="{367E527B-4C99-6749-AC6C-35CE9FEB1636}" type="presOf" srcId="{51DF1D33-CDF8-40CE-A2D2-8FDE739C90FA}" destId="{1FCD02C2-0BA6-904E-8FF9-AFD0229C0A63}" srcOrd="0" destOrd="0" presId="urn:microsoft.com/office/officeart/2005/8/layout/hierarchy1"/>
    <dgm:cxn modelId="{00D197D3-3B24-DF41-B702-B8313C6D9B3D}" type="presOf" srcId="{32FF9942-AE7A-42D5-B4D7-A380BEA8106C}" destId="{1B152D85-645D-FB4E-A291-FD0F10BC7F5E}" srcOrd="0" destOrd="0" presId="urn:microsoft.com/office/officeart/2005/8/layout/hierarchy1"/>
    <dgm:cxn modelId="{1B6D2CFA-976B-484A-9E33-5B9530238CB8}" type="presOf" srcId="{1C6ADE81-B699-440C-9AA8-F1CD1A3E1326}" destId="{F287878B-9BF5-D742-95C5-EEDCBEEBB236}" srcOrd="0" destOrd="0" presId="urn:microsoft.com/office/officeart/2005/8/layout/hierarchy1"/>
    <dgm:cxn modelId="{4C2E63C7-36CF-BD44-900B-1195C8242CD1}" type="presParOf" srcId="{F3F128F8-CF44-6F4B-B2EA-BB2129006A7B}" destId="{FE6D5091-A779-4A43-8234-1DC76F3F576F}" srcOrd="0" destOrd="0" presId="urn:microsoft.com/office/officeart/2005/8/layout/hierarchy1"/>
    <dgm:cxn modelId="{1DDB017E-90AD-9944-85FF-3CB3B68B3322}" type="presParOf" srcId="{FE6D5091-A779-4A43-8234-1DC76F3F576F}" destId="{E1657D5B-4990-1B40-8454-97C3191D1393}" srcOrd="0" destOrd="0" presId="urn:microsoft.com/office/officeart/2005/8/layout/hierarchy1"/>
    <dgm:cxn modelId="{9C2B88A5-7781-3D48-A68B-62E886CE54C5}" type="presParOf" srcId="{E1657D5B-4990-1B40-8454-97C3191D1393}" destId="{70F6D7EC-EC93-F448-9BF2-C5CA5E1C9171}" srcOrd="0" destOrd="0" presId="urn:microsoft.com/office/officeart/2005/8/layout/hierarchy1"/>
    <dgm:cxn modelId="{903E7213-7ACB-7449-A07B-1CAB6701A6D0}" type="presParOf" srcId="{E1657D5B-4990-1B40-8454-97C3191D1393}" destId="{1B152D85-645D-FB4E-A291-FD0F10BC7F5E}" srcOrd="1" destOrd="0" presId="urn:microsoft.com/office/officeart/2005/8/layout/hierarchy1"/>
    <dgm:cxn modelId="{A8E98525-87F8-464D-B543-1BA069AF13CE}" type="presParOf" srcId="{FE6D5091-A779-4A43-8234-1DC76F3F576F}" destId="{EDA949F1-FAEE-2F4F-B072-2E7E61D5A674}" srcOrd="1" destOrd="0" presId="urn:microsoft.com/office/officeart/2005/8/layout/hierarchy1"/>
    <dgm:cxn modelId="{990B58B0-AEAF-A747-908B-6B484C623B37}" type="presParOf" srcId="{F3F128F8-CF44-6F4B-B2EA-BB2129006A7B}" destId="{508BFC5A-6FC0-B549-8DC2-C881C2E65EB7}" srcOrd="1" destOrd="0" presId="urn:microsoft.com/office/officeart/2005/8/layout/hierarchy1"/>
    <dgm:cxn modelId="{7E17085D-D15C-CD4A-8260-16A46B341136}" type="presParOf" srcId="{508BFC5A-6FC0-B549-8DC2-C881C2E65EB7}" destId="{913B6F5E-A726-5847-B7F1-C15A6685C2EA}" srcOrd="0" destOrd="0" presId="urn:microsoft.com/office/officeart/2005/8/layout/hierarchy1"/>
    <dgm:cxn modelId="{86E4BF93-B630-6C4D-84CE-6A1CC288843C}" type="presParOf" srcId="{913B6F5E-A726-5847-B7F1-C15A6685C2EA}" destId="{768E2867-A38F-954E-8408-B580A672EB2D}" srcOrd="0" destOrd="0" presId="urn:microsoft.com/office/officeart/2005/8/layout/hierarchy1"/>
    <dgm:cxn modelId="{BAF99346-BFE7-5044-9993-044AE5BBF38B}" type="presParOf" srcId="{913B6F5E-A726-5847-B7F1-C15A6685C2EA}" destId="{1FCD02C2-0BA6-904E-8FF9-AFD0229C0A63}" srcOrd="1" destOrd="0" presId="urn:microsoft.com/office/officeart/2005/8/layout/hierarchy1"/>
    <dgm:cxn modelId="{5B1E14A2-C248-C34A-844A-DBF5381FDAA2}" type="presParOf" srcId="{508BFC5A-6FC0-B549-8DC2-C881C2E65EB7}" destId="{BB641CBD-F95E-E544-B64C-A17EAF5E2A2C}" srcOrd="1" destOrd="0" presId="urn:microsoft.com/office/officeart/2005/8/layout/hierarchy1"/>
    <dgm:cxn modelId="{DA22ADB4-9A24-FC4D-A7E6-5995DB37BE1E}" type="presParOf" srcId="{F3F128F8-CF44-6F4B-B2EA-BB2129006A7B}" destId="{2CC77B4D-1EA5-1E4C-B0EF-19193FB2110C}" srcOrd="2" destOrd="0" presId="urn:microsoft.com/office/officeart/2005/8/layout/hierarchy1"/>
    <dgm:cxn modelId="{87839DFC-E8EC-DC4E-9C46-4759C62F8B7E}" type="presParOf" srcId="{2CC77B4D-1EA5-1E4C-B0EF-19193FB2110C}" destId="{2B91F709-B822-FE4C-821F-8C784B9711D9}" srcOrd="0" destOrd="0" presId="urn:microsoft.com/office/officeart/2005/8/layout/hierarchy1"/>
    <dgm:cxn modelId="{6AE4434B-1D84-EE41-BECD-BE48B6E1FE41}" type="presParOf" srcId="{2B91F709-B822-FE4C-821F-8C784B9711D9}" destId="{7EF5E71A-DD9E-E14F-B59F-830873E5E1CA}" srcOrd="0" destOrd="0" presId="urn:microsoft.com/office/officeart/2005/8/layout/hierarchy1"/>
    <dgm:cxn modelId="{F350215F-CBD1-F845-AF98-A6DBFAB8BC6D}" type="presParOf" srcId="{2B91F709-B822-FE4C-821F-8C784B9711D9}" destId="{F287878B-9BF5-D742-95C5-EEDCBEEBB236}" srcOrd="1" destOrd="0" presId="urn:microsoft.com/office/officeart/2005/8/layout/hierarchy1"/>
    <dgm:cxn modelId="{D8AA2CD4-EC7D-C24E-AEAA-E3EFEFE953F5}" type="presParOf" srcId="{2CC77B4D-1EA5-1E4C-B0EF-19193FB2110C}" destId="{12FF1BED-C87B-604A-9505-A05DFBA050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6D3A3-E213-4D18-A24A-0A5741BE89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3A39DA-3C25-4479-B845-546B2A49EB45}">
      <dgm:prSet/>
      <dgm:spPr/>
      <dgm:t>
        <a:bodyPr/>
        <a:lstStyle/>
        <a:p>
          <a:r>
            <a:rPr lang="es-ES_tradnl"/>
            <a:t>Dividir el conjunto de datos en k partes iguales.</a:t>
          </a:r>
          <a:endParaRPr lang="en-US"/>
        </a:p>
      </dgm:t>
    </dgm:pt>
    <dgm:pt modelId="{4D66904C-4933-40D5-9A00-4EE3D9231932}" type="parTrans" cxnId="{8B6DEC31-FB92-45DB-9795-0B25B169D97E}">
      <dgm:prSet/>
      <dgm:spPr/>
      <dgm:t>
        <a:bodyPr/>
        <a:lstStyle/>
        <a:p>
          <a:endParaRPr lang="en-US"/>
        </a:p>
      </dgm:t>
    </dgm:pt>
    <dgm:pt modelId="{3D32249D-5D91-462B-9916-E6CFB1F25A8D}" type="sibTrans" cxnId="{8B6DEC31-FB92-45DB-9795-0B25B169D97E}">
      <dgm:prSet/>
      <dgm:spPr/>
      <dgm:t>
        <a:bodyPr/>
        <a:lstStyle/>
        <a:p>
          <a:endParaRPr lang="en-US"/>
        </a:p>
      </dgm:t>
    </dgm:pt>
    <dgm:pt modelId="{4E6853D4-4F30-4046-9D95-D317350F3FF9}">
      <dgm:prSet/>
      <dgm:spPr/>
      <dgm:t>
        <a:bodyPr/>
        <a:lstStyle/>
        <a:p>
          <a:r>
            <a:rPr lang="es-ES_tradnl"/>
            <a:t>Si K = 5 entonces los datos serán divididos en 5 partes</a:t>
          </a:r>
          <a:endParaRPr lang="en-US"/>
        </a:p>
      </dgm:t>
    </dgm:pt>
    <dgm:pt modelId="{5A9AE883-824F-41E3-BE73-272B8957256A}" type="parTrans" cxnId="{2570F1F7-0BBA-4EF3-BEDA-610EE6955DEB}">
      <dgm:prSet/>
      <dgm:spPr/>
      <dgm:t>
        <a:bodyPr/>
        <a:lstStyle/>
        <a:p>
          <a:endParaRPr lang="en-US"/>
        </a:p>
      </dgm:t>
    </dgm:pt>
    <dgm:pt modelId="{0C3E9754-7456-4FF8-9255-D11BBDE65677}" type="sibTrans" cxnId="{2570F1F7-0BBA-4EF3-BEDA-610EE6955DEB}">
      <dgm:prSet/>
      <dgm:spPr/>
      <dgm:t>
        <a:bodyPr/>
        <a:lstStyle/>
        <a:p>
          <a:endParaRPr lang="en-US"/>
        </a:p>
      </dgm:t>
    </dgm:pt>
    <dgm:pt modelId="{D775CCA7-0BCD-484C-904F-C08DB38DD12C}">
      <dgm:prSet/>
      <dgm:spPr/>
      <dgm:t>
        <a:bodyPr/>
        <a:lstStyle/>
        <a:p>
          <a:r>
            <a:rPr lang="es-ES_tradnl"/>
            <a:t>Cada grupo K se utiliza una vez como conjunto de validación (o prueba).</a:t>
          </a:r>
          <a:endParaRPr lang="en-US"/>
        </a:p>
      </dgm:t>
    </dgm:pt>
    <dgm:pt modelId="{B4F3C444-DD56-454D-AFD4-81A88E3791F5}" type="parTrans" cxnId="{9EB00197-B938-4882-A902-5D1E0B0739F2}">
      <dgm:prSet/>
      <dgm:spPr/>
      <dgm:t>
        <a:bodyPr/>
        <a:lstStyle/>
        <a:p>
          <a:endParaRPr lang="en-US"/>
        </a:p>
      </dgm:t>
    </dgm:pt>
    <dgm:pt modelId="{19CFE488-144D-416E-BCA1-1A94A503149B}" type="sibTrans" cxnId="{9EB00197-B938-4882-A902-5D1E0B0739F2}">
      <dgm:prSet/>
      <dgm:spPr/>
      <dgm:t>
        <a:bodyPr/>
        <a:lstStyle/>
        <a:p>
          <a:endParaRPr lang="en-US"/>
        </a:p>
      </dgm:t>
    </dgm:pt>
    <dgm:pt modelId="{42D36FB8-FAEB-4DB8-B74A-E286F4778CE8}">
      <dgm:prSet/>
      <dgm:spPr/>
      <dgm:t>
        <a:bodyPr/>
        <a:lstStyle/>
        <a:p>
          <a:r>
            <a:rPr lang="es-ES_tradnl"/>
            <a:t>Los restantes se unen y se utiliza como entrenamiento.</a:t>
          </a:r>
          <a:endParaRPr lang="en-US"/>
        </a:p>
      </dgm:t>
    </dgm:pt>
    <dgm:pt modelId="{B7563B1D-19BC-4D79-B69D-9BC1B3F2765A}" type="parTrans" cxnId="{EC8EDB8F-FA36-4ED1-9486-D65A74D7C04C}">
      <dgm:prSet/>
      <dgm:spPr/>
      <dgm:t>
        <a:bodyPr/>
        <a:lstStyle/>
        <a:p>
          <a:endParaRPr lang="en-US"/>
        </a:p>
      </dgm:t>
    </dgm:pt>
    <dgm:pt modelId="{3F889994-AE58-4EB0-B73C-75F893D3D6EB}" type="sibTrans" cxnId="{EC8EDB8F-FA36-4ED1-9486-D65A74D7C04C}">
      <dgm:prSet/>
      <dgm:spPr/>
      <dgm:t>
        <a:bodyPr/>
        <a:lstStyle/>
        <a:p>
          <a:endParaRPr lang="en-US"/>
        </a:p>
      </dgm:t>
    </dgm:pt>
    <dgm:pt modelId="{F4210CF6-EAE0-4262-A6E7-B7D37174FDCB}">
      <dgm:prSet/>
      <dgm:spPr/>
      <dgm:t>
        <a:bodyPr/>
        <a:lstStyle/>
        <a:p>
          <a:r>
            <a:rPr lang="es-ES_tradnl"/>
            <a:t>Se guarda el resultado de la evaluación. </a:t>
          </a:r>
          <a:endParaRPr lang="en-US"/>
        </a:p>
      </dgm:t>
    </dgm:pt>
    <dgm:pt modelId="{9DD03180-311E-4EF8-86D9-651ACE9C5284}" type="parTrans" cxnId="{4BE84CFD-5475-4987-A536-44EDDC263F17}">
      <dgm:prSet/>
      <dgm:spPr/>
      <dgm:t>
        <a:bodyPr/>
        <a:lstStyle/>
        <a:p>
          <a:endParaRPr lang="en-US"/>
        </a:p>
      </dgm:t>
    </dgm:pt>
    <dgm:pt modelId="{D2F8F3D3-402F-409A-A651-57805FC1D5E1}" type="sibTrans" cxnId="{4BE84CFD-5475-4987-A536-44EDDC263F17}">
      <dgm:prSet/>
      <dgm:spPr/>
      <dgm:t>
        <a:bodyPr/>
        <a:lstStyle/>
        <a:p>
          <a:endParaRPr lang="en-US"/>
        </a:p>
      </dgm:t>
    </dgm:pt>
    <dgm:pt modelId="{85E1D6B0-9064-4428-A4BC-0F19BB011B6E}">
      <dgm:prSet/>
      <dgm:spPr/>
      <dgm:t>
        <a:bodyPr/>
        <a:lstStyle/>
        <a:p>
          <a:r>
            <a:rPr lang="es-ES_tradnl"/>
            <a:t>Calcular la media de los resultados de las evaluaciones </a:t>
          </a:r>
          <a:endParaRPr lang="en-US"/>
        </a:p>
      </dgm:t>
    </dgm:pt>
    <dgm:pt modelId="{FD71504A-354F-4534-9B3D-0099C62C9D22}" type="parTrans" cxnId="{41F3B4B8-6FEE-4FCA-9810-536F70671CF3}">
      <dgm:prSet/>
      <dgm:spPr/>
      <dgm:t>
        <a:bodyPr/>
        <a:lstStyle/>
        <a:p>
          <a:endParaRPr lang="en-US"/>
        </a:p>
      </dgm:t>
    </dgm:pt>
    <dgm:pt modelId="{57496B41-71A5-442B-9F7B-AE1589A580D0}" type="sibTrans" cxnId="{41F3B4B8-6FEE-4FCA-9810-536F70671CF3}">
      <dgm:prSet/>
      <dgm:spPr/>
      <dgm:t>
        <a:bodyPr/>
        <a:lstStyle/>
        <a:p>
          <a:endParaRPr lang="en-US"/>
        </a:p>
      </dgm:t>
    </dgm:pt>
    <dgm:pt modelId="{EE16DA55-C90D-4FBD-84FE-1B452E816D8D}">
      <dgm:prSet/>
      <dgm:spPr/>
      <dgm:t>
        <a:bodyPr/>
        <a:lstStyle/>
        <a:p>
          <a:r>
            <a:rPr lang="es-ES_tradnl"/>
            <a:t>(Opcional) Ajustar el modelo y repetir.</a:t>
          </a:r>
          <a:endParaRPr lang="en-US"/>
        </a:p>
      </dgm:t>
    </dgm:pt>
    <dgm:pt modelId="{0481AC64-9EC9-43AE-B5E5-F658F7B7D043}" type="parTrans" cxnId="{FB259B26-5F60-4F21-8ACB-1CEF6ABAC0AD}">
      <dgm:prSet/>
      <dgm:spPr/>
      <dgm:t>
        <a:bodyPr/>
        <a:lstStyle/>
        <a:p>
          <a:endParaRPr lang="en-US"/>
        </a:p>
      </dgm:t>
    </dgm:pt>
    <dgm:pt modelId="{EFB474B7-B0E8-458E-A309-DD67302B71E1}" type="sibTrans" cxnId="{FB259B26-5F60-4F21-8ACB-1CEF6ABAC0AD}">
      <dgm:prSet/>
      <dgm:spPr/>
      <dgm:t>
        <a:bodyPr/>
        <a:lstStyle/>
        <a:p>
          <a:endParaRPr lang="en-US"/>
        </a:p>
      </dgm:t>
    </dgm:pt>
    <dgm:pt modelId="{D2086231-D3BC-4C49-A482-6589C996EF2C}" type="pres">
      <dgm:prSet presAssocID="{0516D3A3-E213-4D18-A24A-0A5741BE8956}" presName="linear" presStyleCnt="0">
        <dgm:presLayoutVars>
          <dgm:animLvl val="lvl"/>
          <dgm:resizeHandles val="exact"/>
        </dgm:presLayoutVars>
      </dgm:prSet>
      <dgm:spPr/>
    </dgm:pt>
    <dgm:pt modelId="{E05FF58E-30CB-2D4C-8FF8-6DA8BDABF056}" type="pres">
      <dgm:prSet presAssocID="{D83A39DA-3C25-4479-B845-546B2A49EB4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BB54D6C-3C85-FD41-B69C-5F08211F65C5}" type="pres">
      <dgm:prSet presAssocID="{D83A39DA-3C25-4479-B845-546B2A49EB45}" presName="childText" presStyleLbl="revTx" presStyleIdx="0" presStyleCnt="1">
        <dgm:presLayoutVars>
          <dgm:bulletEnabled val="1"/>
        </dgm:presLayoutVars>
      </dgm:prSet>
      <dgm:spPr/>
    </dgm:pt>
    <dgm:pt modelId="{DA6D2265-E588-CE40-82CC-69F71570A9D9}" type="pres">
      <dgm:prSet presAssocID="{D775CCA7-0BCD-484C-904F-C08DB38DD12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09B7138-87AF-BC4F-AC04-E2177F61EE18}" type="pres">
      <dgm:prSet presAssocID="{19CFE488-144D-416E-BCA1-1A94A503149B}" presName="spacer" presStyleCnt="0"/>
      <dgm:spPr/>
    </dgm:pt>
    <dgm:pt modelId="{6E7CB112-7E8B-0948-AF8D-E11ACCAB3707}" type="pres">
      <dgm:prSet presAssocID="{42D36FB8-FAEB-4DB8-B74A-E286F4778CE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BA4E3C1-CA8D-9D40-9A5A-45C6F96CE4A5}" type="pres">
      <dgm:prSet presAssocID="{3F889994-AE58-4EB0-B73C-75F893D3D6EB}" presName="spacer" presStyleCnt="0"/>
      <dgm:spPr/>
    </dgm:pt>
    <dgm:pt modelId="{F5D00FF9-2E3D-6644-8FBE-A95F0DD38371}" type="pres">
      <dgm:prSet presAssocID="{F4210CF6-EAE0-4262-A6E7-B7D37174FDC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08B0242-D87F-4145-BB29-A4800D95BDBC}" type="pres">
      <dgm:prSet presAssocID="{D2F8F3D3-402F-409A-A651-57805FC1D5E1}" presName="spacer" presStyleCnt="0"/>
      <dgm:spPr/>
    </dgm:pt>
    <dgm:pt modelId="{C3B9CFD2-3DC6-EF44-8FD9-7334676599BC}" type="pres">
      <dgm:prSet presAssocID="{85E1D6B0-9064-4428-A4BC-0F19BB011B6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12D9D8-1C26-EE4D-B7D2-2ADECC504749}" type="pres">
      <dgm:prSet presAssocID="{57496B41-71A5-442B-9F7B-AE1589A580D0}" presName="spacer" presStyleCnt="0"/>
      <dgm:spPr/>
    </dgm:pt>
    <dgm:pt modelId="{62D57324-7D6E-504E-B30F-BBC1DA266F16}" type="pres">
      <dgm:prSet presAssocID="{EE16DA55-C90D-4FBD-84FE-1B452E816D8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B259B26-5F60-4F21-8ACB-1CEF6ABAC0AD}" srcId="{0516D3A3-E213-4D18-A24A-0A5741BE8956}" destId="{EE16DA55-C90D-4FBD-84FE-1B452E816D8D}" srcOrd="5" destOrd="0" parTransId="{0481AC64-9EC9-43AE-B5E5-F658F7B7D043}" sibTransId="{EFB474B7-B0E8-458E-A309-DD67302B71E1}"/>
    <dgm:cxn modelId="{649EFD28-06FE-214D-B697-258FC26A15DD}" type="presOf" srcId="{F4210CF6-EAE0-4262-A6E7-B7D37174FDCB}" destId="{F5D00FF9-2E3D-6644-8FBE-A95F0DD38371}" srcOrd="0" destOrd="0" presId="urn:microsoft.com/office/officeart/2005/8/layout/vList2"/>
    <dgm:cxn modelId="{8B6DEC31-FB92-45DB-9795-0B25B169D97E}" srcId="{0516D3A3-E213-4D18-A24A-0A5741BE8956}" destId="{D83A39DA-3C25-4479-B845-546B2A49EB45}" srcOrd="0" destOrd="0" parTransId="{4D66904C-4933-40D5-9A00-4EE3D9231932}" sibTransId="{3D32249D-5D91-462B-9916-E6CFB1F25A8D}"/>
    <dgm:cxn modelId="{3A7BC83A-1903-684C-92AC-A095F9A37548}" type="presOf" srcId="{4E6853D4-4F30-4046-9D95-D317350F3FF9}" destId="{0BB54D6C-3C85-FD41-B69C-5F08211F65C5}" srcOrd="0" destOrd="0" presId="urn:microsoft.com/office/officeart/2005/8/layout/vList2"/>
    <dgm:cxn modelId="{C24D555F-D267-0A4B-98D2-8C1859608A74}" type="presOf" srcId="{D83A39DA-3C25-4479-B845-546B2A49EB45}" destId="{E05FF58E-30CB-2D4C-8FF8-6DA8BDABF056}" srcOrd="0" destOrd="0" presId="urn:microsoft.com/office/officeart/2005/8/layout/vList2"/>
    <dgm:cxn modelId="{EC8EDB8F-FA36-4ED1-9486-D65A74D7C04C}" srcId="{0516D3A3-E213-4D18-A24A-0A5741BE8956}" destId="{42D36FB8-FAEB-4DB8-B74A-E286F4778CE8}" srcOrd="2" destOrd="0" parTransId="{B7563B1D-19BC-4D79-B69D-9BC1B3F2765A}" sibTransId="{3F889994-AE58-4EB0-B73C-75F893D3D6EB}"/>
    <dgm:cxn modelId="{9EB00197-B938-4882-A902-5D1E0B0739F2}" srcId="{0516D3A3-E213-4D18-A24A-0A5741BE8956}" destId="{D775CCA7-0BCD-484C-904F-C08DB38DD12C}" srcOrd="1" destOrd="0" parTransId="{B4F3C444-DD56-454D-AFD4-81A88E3791F5}" sibTransId="{19CFE488-144D-416E-BCA1-1A94A503149B}"/>
    <dgm:cxn modelId="{4CA498A0-CB5C-4847-AED1-7013B4DDEEEB}" type="presOf" srcId="{85E1D6B0-9064-4428-A4BC-0F19BB011B6E}" destId="{C3B9CFD2-3DC6-EF44-8FD9-7334676599BC}" srcOrd="0" destOrd="0" presId="urn:microsoft.com/office/officeart/2005/8/layout/vList2"/>
    <dgm:cxn modelId="{41F3B4B8-6FEE-4FCA-9810-536F70671CF3}" srcId="{0516D3A3-E213-4D18-A24A-0A5741BE8956}" destId="{85E1D6B0-9064-4428-A4BC-0F19BB011B6E}" srcOrd="4" destOrd="0" parTransId="{FD71504A-354F-4534-9B3D-0099C62C9D22}" sibTransId="{57496B41-71A5-442B-9F7B-AE1589A580D0}"/>
    <dgm:cxn modelId="{F0DDCACF-CBD3-024E-B038-A82E4D937D36}" type="presOf" srcId="{42D36FB8-FAEB-4DB8-B74A-E286F4778CE8}" destId="{6E7CB112-7E8B-0948-AF8D-E11ACCAB3707}" srcOrd="0" destOrd="0" presId="urn:microsoft.com/office/officeart/2005/8/layout/vList2"/>
    <dgm:cxn modelId="{4718BAD4-BF27-1744-8FEF-D82CD12CB6F7}" type="presOf" srcId="{0516D3A3-E213-4D18-A24A-0A5741BE8956}" destId="{D2086231-D3BC-4C49-A482-6589C996EF2C}" srcOrd="0" destOrd="0" presId="urn:microsoft.com/office/officeart/2005/8/layout/vList2"/>
    <dgm:cxn modelId="{C7D745ED-77D9-F748-9164-3EC8CB153B61}" type="presOf" srcId="{EE16DA55-C90D-4FBD-84FE-1B452E816D8D}" destId="{62D57324-7D6E-504E-B30F-BBC1DA266F16}" srcOrd="0" destOrd="0" presId="urn:microsoft.com/office/officeart/2005/8/layout/vList2"/>
    <dgm:cxn modelId="{D5DE03F7-1DF8-8C4A-8907-655A8367B2FC}" type="presOf" srcId="{D775CCA7-0BCD-484C-904F-C08DB38DD12C}" destId="{DA6D2265-E588-CE40-82CC-69F71570A9D9}" srcOrd="0" destOrd="0" presId="urn:microsoft.com/office/officeart/2005/8/layout/vList2"/>
    <dgm:cxn modelId="{2570F1F7-0BBA-4EF3-BEDA-610EE6955DEB}" srcId="{D83A39DA-3C25-4479-B845-546B2A49EB45}" destId="{4E6853D4-4F30-4046-9D95-D317350F3FF9}" srcOrd="0" destOrd="0" parTransId="{5A9AE883-824F-41E3-BE73-272B8957256A}" sibTransId="{0C3E9754-7456-4FF8-9255-D11BBDE65677}"/>
    <dgm:cxn modelId="{4BE84CFD-5475-4987-A536-44EDDC263F17}" srcId="{0516D3A3-E213-4D18-A24A-0A5741BE8956}" destId="{F4210CF6-EAE0-4262-A6E7-B7D37174FDCB}" srcOrd="3" destOrd="0" parTransId="{9DD03180-311E-4EF8-86D9-651ACE9C5284}" sibTransId="{D2F8F3D3-402F-409A-A651-57805FC1D5E1}"/>
    <dgm:cxn modelId="{2667B25F-9A5D-EA4C-B507-39A35C0145A7}" type="presParOf" srcId="{D2086231-D3BC-4C49-A482-6589C996EF2C}" destId="{E05FF58E-30CB-2D4C-8FF8-6DA8BDABF056}" srcOrd="0" destOrd="0" presId="urn:microsoft.com/office/officeart/2005/8/layout/vList2"/>
    <dgm:cxn modelId="{18F988E4-02AD-8741-88D2-96B7DD20786F}" type="presParOf" srcId="{D2086231-D3BC-4C49-A482-6589C996EF2C}" destId="{0BB54D6C-3C85-FD41-B69C-5F08211F65C5}" srcOrd="1" destOrd="0" presId="urn:microsoft.com/office/officeart/2005/8/layout/vList2"/>
    <dgm:cxn modelId="{54A68B85-A600-4A44-8372-D4CD8D1CC138}" type="presParOf" srcId="{D2086231-D3BC-4C49-A482-6589C996EF2C}" destId="{DA6D2265-E588-CE40-82CC-69F71570A9D9}" srcOrd="2" destOrd="0" presId="urn:microsoft.com/office/officeart/2005/8/layout/vList2"/>
    <dgm:cxn modelId="{0FCD4EF6-CA31-2740-8BCC-A5667378CA47}" type="presParOf" srcId="{D2086231-D3BC-4C49-A482-6589C996EF2C}" destId="{409B7138-87AF-BC4F-AC04-E2177F61EE18}" srcOrd="3" destOrd="0" presId="urn:microsoft.com/office/officeart/2005/8/layout/vList2"/>
    <dgm:cxn modelId="{4FE95EFC-BCCD-CB4C-BDA6-810994725C41}" type="presParOf" srcId="{D2086231-D3BC-4C49-A482-6589C996EF2C}" destId="{6E7CB112-7E8B-0948-AF8D-E11ACCAB3707}" srcOrd="4" destOrd="0" presId="urn:microsoft.com/office/officeart/2005/8/layout/vList2"/>
    <dgm:cxn modelId="{64319103-4738-3C4C-802D-8333028213B3}" type="presParOf" srcId="{D2086231-D3BC-4C49-A482-6589C996EF2C}" destId="{0BA4E3C1-CA8D-9D40-9A5A-45C6F96CE4A5}" srcOrd="5" destOrd="0" presId="urn:microsoft.com/office/officeart/2005/8/layout/vList2"/>
    <dgm:cxn modelId="{AE51FF3C-37B2-7746-B6F6-DA61E2E80A4F}" type="presParOf" srcId="{D2086231-D3BC-4C49-A482-6589C996EF2C}" destId="{F5D00FF9-2E3D-6644-8FBE-A95F0DD38371}" srcOrd="6" destOrd="0" presId="urn:microsoft.com/office/officeart/2005/8/layout/vList2"/>
    <dgm:cxn modelId="{C521E7DD-EFFF-5540-B659-9B5AA3B0C537}" type="presParOf" srcId="{D2086231-D3BC-4C49-A482-6589C996EF2C}" destId="{208B0242-D87F-4145-BB29-A4800D95BDBC}" srcOrd="7" destOrd="0" presId="urn:microsoft.com/office/officeart/2005/8/layout/vList2"/>
    <dgm:cxn modelId="{D032882A-9471-FD47-9591-754AD7DF604F}" type="presParOf" srcId="{D2086231-D3BC-4C49-A482-6589C996EF2C}" destId="{C3B9CFD2-3DC6-EF44-8FD9-7334676599BC}" srcOrd="8" destOrd="0" presId="urn:microsoft.com/office/officeart/2005/8/layout/vList2"/>
    <dgm:cxn modelId="{20FC5BAC-9CE3-2D47-801E-FF9E25D1E9F6}" type="presParOf" srcId="{D2086231-D3BC-4C49-A482-6589C996EF2C}" destId="{5A12D9D8-1C26-EE4D-B7D2-2ADECC504749}" srcOrd="9" destOrd="0" presId="urn:microsoft.com/office/officeart/2005/8/layout/vList2"/>
    <dgm:cxn modelId="{E9DAF8F2-76A8-1246-BF8B-330188C99308}" type="presParOf" srcId="{D2086231-D3BC-4C49-A482-6589C996EF2C}" destId="{62D57324-7D6E-504E-B30F-BBC1DA266F1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4B0940-EEAC-4DA2-94B5-EA109D257B1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0A62869-19A1-49C6-A6AD-02922956C6BD}">
      <dgm:prSet/>
      <dgm:spPr/>
      <dgm:t>
        <a:bodyPr/>
        <a:lstStyle/>
        <a:p>
          <a:r>
            <a:rPr lang="es-ES_tradnl"/>
            <a:t>Equilibra Sesgo y Varianza en los modelos.</a:t>
          </a:r>
          <a:endParaRPr lang="en-US"/>
        </a:p>
      </dgm:t>
    </dgm:pt>
    <dgm:pt modelId="{F19694DD-D403-4AD8-94E1-7300B97FBB19}" type="parTrans" cxnId="{F37B6B4F-A18E-4D6C-9202-33FC751D542D}">
      <dgm:prSet/>
      <dgm:spPr/>
      <dgm:t>
        <a:bodyPr/>
        <a:lstStyle/>
        <a:p>
          <a:endParaRPr lang="en-US"/>
        </a:p>
      </dgm:t>
    </dgm:pt>
    <dgm:pt modelId="{59A4F517-7B66-4A91-B7A7-585C36FB6EB5}" type="sibTrans" cxnId="{F37B6B4F-A18E-4D6C-9202-33FC751D542D}">
      <dgm:prSet/>
      <dgm:spPr/>
      <dgm:t>
        <a:bodyPr/>
        <a:lstStyle/>
        <a:p>
          <a:endParaRPr lang="en-US"/>
        </a:p>
      </dgm:t>
    </dgm:pt>
    <dgm:pt modelId="{8B16FE42-2514-4E4E-BD2B-D34604D48A98}">
      <dgm:prSet/>
      <dgm:spPr/>
      <dgm:t>
        <a:bodyPr/>
        <a:lstStyle/>
        <a:p>
          <a:r>
            <a:rPr lang="es-ES_tradnl"/>
            <a:t>Minimizan el riesgo de Overfitting.</a:t>
          </a:r>
          <a:endParaRPr lang="en-US"/>
        </a:p>
      </dgm:t>
    </dgm:pt>
    <dgm:pt modelId="{A06DE327-9136-4CD9-983B-8008B28D8215}" type="parTrans" cxnId="{DC62B0DA-F6AF-4ABF-A5D9-BC3966E223E7}">
      <dgm:prSet/>
      <dgm:spPr/>
      <dgm:t>
        <a:bodyPr/>
        <a:lstStyle/>
        <a:p>
          <a:endParaRPr lang="en-US"/>
        </a:p>
      </dgm:t>
    </dgm:pt>
    <dgm:pt modelId="{35C18BB0-8B75-44BD-A200-1A9A33CD153C}" type="sibTrans" cxnId="{DC62B0DA-F6AF-4ABF-A5D9-BC3966E223E7}">
      <dgm:prSet/>
      <dgm:spPr/>
      <dgm:t>
        <a:bodyPr/>
        <a:lstStyle/>
        <a:p>
          <a:endParaRPr lang="en-US"/>
        </a:p>
      </dgm:t>
    </dgm:pt>
    <dgm:pt modelId="{AF9C458A-488A-46E1-9E3D-95462D367818}">
      <dgm:prSet/>
      <dgm:spPr/>
      <dgm:t>
        <a:bodyPr/>
        <a:lstStyle/>
        <a:p>
          <a:r>
            <a:rPr lang="es-ES_tradnl"/>
            <a:t>Ayudan a que el modelo generalice bien.</a:t>
          </a:r>
          <a:endParaRPr lang="en-US"/>
        </a:p>
      </dgm:t>
    </dgm:pt>
    <dgm:pt modelId="{EE07A8DD-647E-4BBE-807F-A9AD05BD46B8}" type="parTrans" cxnId="{F6399673-ED1F-451B-B8EB-5BDB520F8349}">
      <dgm:prSet/>
      <dgm:spPr/>
      <dgm:t>
        <a:bodyPr/>
        <a:lstStyle/>
        <a:p>
          <a:endParaRPr lang="en-US"/>
        </a:p>
      </dgm:t>
    </dgm:pt>
    <dgm:pt modelId="{C365E674-387E-4DF8-B995-219091AD82E6}" type="sibTrans" cxnId="{F6399673-ED1F-451B-B8EB-5BDB520F8349}">
      <dgm:prSet/>
      <dgm:spPr/>
      <dgm:t>
        <a:bodyPr/>
        <a:lstStyle/>
        <a:p>
          <a:endParaRPr lang="en-US"/>
        </a:p>
      </dgm:t>
    </dgm:pt>
    <dgm:pt modelId="{83930A62-7727-E24A-B481-441F85B4218E}" type="pres">
      <dgm:prSet presAssocID="{E44B0940-EEAC-4DA2-94B5-EA109D257B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C22529-ACE5-C14F-A86F-A9227B6866B8}" type="pres">
      <dgm:prSet presAssocID="{40A62869-19A1-49C6-A6AD-02922956C6BD}" presName="hierRoot1" presStyleCnt="0"/>
      <dgm:spPr/>
    </dgm:pt>
    <dgm:pt modelId="{55B10C3A-6CDA-AD4C-993D-665B719A0C66}" type="pres">
      <dgm:prSet presAssocID="{40A62869-19A1-49C6-A6AD-02922956C6BD}" presName="composite" presStyleCnt="0"/>
      <dgm:spPr/>
    </dgm:pt>
    <dgm:pt modelId="{6EBE9483-E56E-6A40-AE19-2AB725CCAA7C}" type="pres">
      <dgm:prSet presAssocID="{40A62869-19A1-49C6-A6AD-02922956C6BD}" presName="background" presStyleLbl="node0" presStyleIdx="0" presStyleCnt="3"/>
      <dgm:spPr/>
    </dgm:pt>
    <dgm:pt modelId="{8A5EA4A1-C51B-E347-A7A7-256131801560}" type="pres">
      <dgm:prSet presAssocID="{40A62869-19A1-49C6-A6AD-02922956C6BD}" presName="text" presStyleLbl="fgAcc0" presStyleIdx="0" presStyleCnt="3">
        <dgm:presLayoutVars>
          <dgm:chPref val="3"/>
        </dgm:presLayoutVars>
      </dgm:prSet>
      <dgm:spPr/>
    </dgm:pt>
    <dgm:pt modelId="{6943B512-1293-904F-9AAA-8F5DA2444F29}" type="pres">
      <dgm:prSet presAssocID="{40A62869-19A1-49C6-A6AD-02922956C6BD}" presName="hierChild2" presStyleCnt="0"/>
      <dgm:spPr/>
    </dgm:pt>
    <dgm:pt modelId="{FA19CA51-36EF-9047-9E46-C23342443504}" type="pres">
      <dgm:prSet presAssocID="{8B16FE42-2514-4E4E-BD2B-D34604D48A98}" presName="hierRoot1" presStyleCnt="0"/>
      <dgm:spPr/>
    </dgm:pt>
    <dgm:pt modelId="{D0AC29DE-8DC1-7D4C-A610-59E4CB8FF0A9}" type="pres">
      <dgm:prSet presAssocID="{8B16FE42-2514-4E4E-BD2B-D34604D48A98}" presName="composite" presStyleCnt="0"/>
      <dgm:spPr/>
    </dgm:pt>
    <dgm:pt modelId="{5E44D8F8-9D35-2E43-8B51-8A488833C6FA}" type="pres">
      <dgm:prSet presAssocID="{8B16FE42-2514-4E4E-BD2B-D34604D48A98}" presName="background" presStyleLbl="node0" presStyleIdx="1" presStyleCnt="3"/>
      <dgm:spPr/>
    </dgm:pt>
    <dgm:pt modelId="{418AA5F4-74A7-364E-BC83-77149E916766}" type="pres">
      <dgm:prSet presAssocID="{8B16FE42-2514-4E4E-BD2B-D34604D48A98}" presName="text" presStyleLbl="fgAcc0" presStyleIdx="1" presStyleCnt="3">
        <dgm:presLayoutVars>
          <dgm:chPref val="3"/>
        </dgm:presLayoutVars>
      </dgm:prSet>
      <dgm:spPr/>
    </dgm:pt>
    <dgm:pt modelId="{2A7F1017-1033-B544-BA44-D669876CF64D}" type="pres">
      <dgm:prSet presAssocID="{8B16FE42-2514-4E4E-BD2B-D34604D48A98}" presName="hierChild2" presStyleCnt="0"/>
      <dgm:spPr/>
    </dgm:pt>
    <dgm:pt modelId="{248FA840-034D-E44E-97B3-1372DFF49584}" type="pres">
      <dgm:prSet presAssocID="{AF9C458A-488A-46E1-9E3D-95462D367818}" presName="hierRoot1" presStyleCnt="0"/>
      <dgm:spPr/>
    </dgm:pt>
    <dgm:pt modelId="{C5338C94-D860-FD47-8729-0606A503C839}" type="pres">
      <dgm:prSet presAssocID="{AF9C458A-488A-46E1-9E3D-95462D367818}" presName="composite" presStyleCnt="0"/>
      <dgm:spPr/>
    </dgm:pt>
    <dgm:pt modelId="{5CA04FEE-3836-6B4E-8B9D-AD4309A8B7A2}" type="pres">
      <dgm:prSet presAssocID="{AF9C458A-488A-46E1-9E3D-95462D367818}" presName="background" presStyleLbl="node0" presStyleIdx="2" presStyleCnt="3"/>
      <dgm:spPr/>
    </dgm:pt>
    <dgm:pt modelId="{B998798E-A4EE-924A-A57C-D6EA17AC9739}" type="pres">
      <dgm:prSet presAssocID="{AF9C458A-488A-46E1-9E3D-95462D367818}" presName="text" presStyleLbl="fgAcc0" presStyleIdx="2" presStyleCnt="3">
        <dgm:presLayoutVars>
          <dgm:chPref val="3"/>
        </dgm:presLayoutVars>
      </dgm:prSet>
      <dgm:spPr/>
    </dgm:pt>
    <dgm:pt modelId="{8F414599-211F-A940-A4CB-67505918B76A}" type="pres">
      <dgm:prSet presAssocID="{AF9C458A-488A-46E1-9E3D-95462D367818}" presName="hierChild2" presStyleCnt="0"/>
      <dgm:spPr/>
    </dgm:pt>
  </dgm:ptLst>
  <dgm:cxnLst>
    <dgm:cxn modelId="{D6EFE918-6952-8C4C-AE29-1A321E9AC70D}" type="presOf" srcId="{E44B0940-EEAC-4DA2-94B5-EA109D257B11}" destId="{83930A62-7727-E24A-B481-441F85B4218E}" srcOrd="0" destOrd="0" presId="urn:microsoft.com/office/officeart/2005/8/layout/hierarchy1"/>
    <dgm:cxn modelId="{596E8434-AD66-7B44-B352-934BE67D3729}" type="presOf" srcId="{8B16FE42-2514-4E4E-BD2B-D34604D48A98}" destId="{418AA5F4-74A7-364E-BC83-77149E916766}" srcOrd="0" destOrd="0" presId="urn:microsoft.com/office/officeart/2005/8/layout/hierarchy1"/>
    <dgm:cxn modelId="{F37B6B4F-A18E-4D6C-9202-33FC751D542D}" srcId="{E44B0940-EEAC-4DA2-94B5-EA109D257B11}" destId="{40A62869-19A1-49C6-A6AD-02922956C6BD}" srcOrd="0" destOrd="0" parTransId="{F19694DD-D403-4AD8-94E1-7300B97FBB19}" sibTransId="{59A4F517-7B66-4A91-B7A7-585C36FB6EB5}"/>
    <dgm:cxn modelId="{71D9AD6F-BF24-8245-B26C-7F1E0E711E41}" type="presOf" srcId="{40A62869-19A1-49C6-A6AD-02922956C6BD}" destId="{8A5EA4A1-C51B-E347-A7A7-256131801560}" srcOrd="0" destOrd="0" presId="urn:microsoft.com/office/officeart/2005/8/layout/hierarchy1"/>
    <dgm:cxn modelId="{F6399673-ED1F-451B-B8EB-5BDB520F8349}" srcId="{E44B0940-EEAC-4DA2-94B5-EA109D257B11}" destId="{AF9C458A-488A-46E1-9E3D-95462D367818}" srcOrd="2" destOrd="0" parTransId="{EE07A8DD-647E-4BBE-807F-A9AD05BD46B8}" sibTransId="{C365E674-387E-4DF8-B995-219091AD82E6}"/>
    <dgm:cxn modelId="{DC62B0DA-F6AF-4ABF-A5D9-BC3966E223E7}" srcId="{E44B0940-EEAC-4DA2-94B5-EA109D257B11}" destId="{8B16FE42-2514-4E4E-BD2B-D34604D48A98}" srcOrd="1" destOrd="0" parTransId="{A06DE327-9136-4CD9-983B-8008B28D8215}" sibTransId="{35C18BB0-8B75-44BD-A200-1A9A33CD153C}"/>
    <dgm:cxn modelId="{73597DDB-4A89-9E40-BEC9-3F619AFECDB8}" type="presOf" srcId="{AF9C458A-488A-46E1-9E3D-95462D367818}" destId="{B998798E-A4EE-924A-A57C-D6EA17AC9739}" srcOrd="0" destOrd="0" presId="urn:microsoft.com/office/officeart/2005/8/layout/hierarchy1"/>
    <dgm:cxn modelId="{20D93508-28B2-074C-AA57-8248641CC285}" type="presParOf" srcId="{83930A62-7727-E24A-B481-441F85B4218E}" destId="{E5C22529-ACE5-C14F-A86F-A9227B6866B8}" srcOrd="0" destOrd="0" presId="urn:microsoft.com/office/officeart/2005/8/layout/hierarchy1"/>
    <dgm:cxn modelId="{A90870C1-1097-E140-AA62-231FD074FF56}" type="presParOf" srcId="{E5C22529-ACE5-C14F-A86F-A9227B6866B8}" destId="{55B10C3A-6CDA-AD4C-993D-665B719A0C66}" srcOrd="0" destOrd="0" presId="urn:microsoft.com/office/officeart/2005/8/layout/hierarchy1"/>
    <dgm:cxn modelId="{392F57F2-9CCA-6646-8EA2-252FBFBEC007}" type="presParOf" srcId="{55B10C3A-6CDA-AD4C-993D-665B719A0C66}" destId="{6EBE9483-E56E-6A40-AE19-2AB725CCAA7C}" srcOrd="0" destOrd="0" presId="urn:microsoft.com/office/officeart/2005/8/layout/hierarchy1"/>
    <dgm:cxn modelId="{5C3962ED-2733-544E-90D9-D4F771A219A2}" type="presParOf" srcId="{55B10C3A-6CDA-AD4C-993D-665B719A0C66}" destId="{8A5EA4A1-C51B-E347-A7A7-256131801560}" srcOrd="1" destOrd="0" presId="urn:microsoft.com/office/officeart/2005/8/layout/hierarchy1"/>
    <dgm:cxn modelId="{5FB7F600-3DC8-1B41-83F4-224EC4E6DCCA}" type="presParOf" srcId="{E5C22529-ACE5-C14F-A86F-A9227B6866B8}" destId="{6943B512-1293-904F-9AAA-8F5DA2444F29}" srcOrd="1" destOrd="0" presId="urn:microsoft.com/office/officeart/2005/8/layout/hierarchy1"/>
    <dgm:cxn modelId="{F3210D63-EAD6-EB46-BD91-8163276D9CD7}" type="presParOf" srcId="{83930A62-7727-E24A-B481-441F85B4218E}" destId="{FA19CA51-36EF-9047-9E46-C23342443504}" srcOrd="1" destOrd="0" presId="urn:microsoft.com/office/officeart/2005/8/layout/hierarchy1"/>
    <dgm:cxn modelId="{EC0DE9FF-DECA-C74D-AAA5-FE7671BD07D4}" type="presParOf" srcId="{FA19CA51-36EF-9047-9E46-C23342443504}" destId="{D0AC29DE-8DC1-7D4C-A610-59E4CB8FF0A9}" srcOrd="0" destOrd="0" presId="urn:microsoft.com/office/officeart/2005/8/layout/hierarchy1"/>
    <dgm:cxn modelId="{D03D63A9-BEBB-804B-8E76-9408844A0848}" type="presParOf" srcId="{D0AC29DE-8DC1-7D4C-A610-59E4CB8FF0A9}" destId="{5E44D8F8-9D35-2E43-8B51-8A488833C6FA}" srcOrd="0" destOrd="0" presId="urn:microsoft.com/office/officeart/2005/8/layout/hierarchy1"/>
    <dgm:cxn modelId="{57AC3D37-9926-1A43-8074-E12F2C2C1DDD}" type="presParOf" srcId="{D0AC29DE-8DC1-7D4C-A610-59E4CB8FF0A9}" destId="{418AA5F4-74A7-364E-BC83-77149E916766}" srcOrd="1" destOrd="0" presId="urn:microsoft.com/office/officeart/2005/8/layout/hierarchy1"/>
    <dgm:cxn modelId="{1B2BC1A5-FC74-A44C-875A-39FFA72716FF}" type="presParOf" srcId="{FA19CA51-36EF-9047-9E46-C23342443504}" destId="{2A7F1017-1033-B544-BA44-D669876CF64D}" srcOrd="1" destOrd="0" presId="urn:microsoft.com/office/officeart/2005/8/layout/hierarchy1"/>
    <dgm:cxn modelId="{DA3C192D-B391-284D-807B-94DC97095CBE}" type="presParOf" srcId="{83930A62-7727-E24A-B481-441F85B4218E}" destId="{248FA840-034D-E44E-97B3-1372DFF49584}" srcOrd="2" destOrd="0" presId="urn:microsoft.com/office/officeart/2005/8/layout/hierarchy1"/>
    <dgm:cxn modelId="{28F77EBE-4639-7C40-90DD-A9B69FACFE8B}" type="presParOf" srcId="{248FA840-034D-E44E-97B3-1372DFF49584}" destId="{C5338C94-D860-FD47-8729-0606A503C839}" srcOrd="0" destOrd="0" presId="urn:microsoft.com/office/officeart/2005/8/layout/hierarchy1"/>
    <dgm:cxn modelId="{1BADEB4B-2C06-374F-84C9-9103AA150C6E}" type="presParOf" srcId="{C5338C94-D860-FD47-8729-0606A503C839}" destId="{5CA04FEE-3836-6B4E-8B9D-AD4309A8B7A2}" srcOrd="0" destOrd="0" presId="urn:microsoft.com/office/officeart/2005/8/layout/hierarchy1"/>
    <dgm:cxn modelId="{ADBD9E6A-4755-0649-B22F-A2CE7BFBB819}" type="presParOf" srcId="{C5338C94-D860-FD47-8729-0606A503C839}" destId="{B998798E-A4EE-924A-A57C-D6EA17AC9739}" srcOrd="1" destOrd="0" presId="urn:microsoft.com/office/officeart/2005/8/layout/hierarchy1"/>
    <dgm:cxn modelId="{1CACF522-D495-9540-8FB2-987588FE544D}" type="presParOf" srcId="{248FA840-034D-E44E-97B3-1372DFF49584}" destId="{8F414599-211F-A940-A4CB-67505918B7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98DB60-1A69-42E4-94EB-1F825BDF099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95F0DB-AA4C-4E96-8AD1-07EDD7C3B5D4}">
      <dgm:prSet/>
      <dgm:spPr/>
      <dgm:t>
        <a:bodyPr/>
        <a:lstStyle/>
        <a:p>
          <a:r>
            <a:rPr lang="es-ES_tradnl"/>
            <a:t>Conceptos fundamentales en MD.</a:t>
          </a:r>
          <a:endParaRPr lang="en-US"/>
        </a:p>
      </dgm:t>
    </dgm:pt>
    <dgm:pt modelId="{8CFAE387-BA5E-4A93-BC4A-BE1EF3535F8C}" type="parTrans" cxnId="{19516130-A3BC-4247-A45C-2D9F28370CB7}">
      <dgm:prSet/>
      <dgm:spPr/>
      <dgm:t>
        <a:bodyPr/>
        <a:lstStyle/>
        <a:p>
          <a:endParaRPr lang="en-US"/>
        </a:p>
      </dgm:t>
    </dgm:pt>
    <dgm:pt modelId="{BA11062F-B9ED-4668-802F-AC3314574715}" type="sibTrans" cxnId="{19516130-A3BC-4247-A45C-2D9F28370CB7}">
      <dgm:prSet/>
      <dgm:spPr/>
      <dgm:t>
        <a:bodyPr/>
        <a:lstStyle/>
        <a:p>
          <a:endParaRPr lang="en-US"/>
        </a:p>
      </dgm:t>
    </dgm:pt>
    <dgm:pt modelId="{221419CF-3E46-4E0B-BDF4-6651D1D19255}">
      <dgm:prSet/>
      <dgm:spPr/>
      <dgm:t>
        <a:bodyPr/>
        <a:lstStyle/>
        <a:p>
          <a:r>
            <a:rPr lang="es-ES_tradnl"/>
            <a:t>Ayuda a evaluar rendimiento.</a:t>
          </a:r>
          <a:endParaRPr lang="en-US"/>
        </a:p>
      </dgm:t>
    </dgm:pt>
    <dgm:pt modelId="{D914DDE0-055B-4B8C-9D7B-E79EE8EAA344}" type="parTrans" cxnId="{3ADC837C-CAE6-46AF-8F9D-A64C443EFE26}">
      <dgm:prSet/>
      <dgm:spPr/>
      <dgm:t>
        <a:bodyPr/>
        <a:lstStyle/>
        <a:p>
          <a:endParaRPr lang="en-US"/>
        </a:p>
      </dgm:t>
    </dgm:pt>
    <dgm:pt modelId="{E0A08874-981B-4F82-ADD9-F69C7781B196}" type="sibTrans" cxnId="{3ADC837C-CAE6-46AF-8F9D-A64C443EFE26}">
      <dgm:prSet/>
      <dgm:spPr/>
      <dgm:t>
        <a:bodyPr/>
        <a:lstStyle/>
        <a:p>
          <a:endParaRPr lang="en-US"/>
        </a:p>
      </dgm:t>
    </dgm:pt>
    <dgm:pt modelId="{89F3C2B3-ECC8-F14C-8563-277829CD5CCB}" type="pres">
      <dgm:prSet presAssocID="{9A98DB60-1A69-42E4-94EB-1F825BDF09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82DACE-4399-C54F-B1F2-BA8F0C4303E0}" type="pres">
      <dgm:prSet presAssocID="{4D95F0DB-AA4C-4E96-8AD1-07EDD7C3B5D4}" presName="hierRoot1" presStyleCnt="0"/>
      <dgm:spPr/>
    </dgm:pt>
    <dgm:pt modelId="{F9CDB3EA-A9CC-9F49-9A69-65AC00920B37}" type="pres">
      <dgm:prSet presAssocID="{4D95F0DB-AA4C-4E96-8AD1-07EDD7C3B5D4}" presName="composite" presStyleCnt="0"/>
      <dgm:spPr/>
    </dgm:pt>
    <dgm:pt modelId="{582049DD-BBAE-FE4D-A28B-6EDA74256416}" type="pres">
      <dgm:prSet presAssocID="{4D95F0DB-AA4C-4E96-8AD1-07EDD7C3B5D4}" presName="background" presStyleLbl="node0" presStyleIdx="0" presStyleCnt="2"/>
      <dgm:spPr/>
    </dgm:pt>
    <dgm:pt modelId="{EA0D08A2-F851-F145-B769-539E097D1404}" type="pres">
      <dgm:prSet presAssocID="{4D95F0DB-AA4C-4E96-8AD1-07EDD7C3B5D4}" presName="text" presStyleLbl="fgAcc0" presStyleIdx="0" presStyleCnt="2">
        <dgm:presLayoutVars>
          <dgm:chPref val="3"/>
        </dgm:presLayoutVars>
      </dgm:prSet>
      <dgm:spPr/>
    </dgm:pt>
    <dgm:pt modelId="{7656771D-002E-D84E-BED5-B4CE6B303D2D}" type="pres">
      <dgm:prSet presAssocID="{4D95F0DB-AA4C-4E96-8AD1-07EDD7C3B5D4}" presName="hierChild2" presStyleCnt="0"/>
      <dgm:spPr/>
    </dgm:pt>
    <dgm:pt modelId="{B6E2D782-2EE6-754B-A1FA-BAD211A6AE90}" type="pres">
      <dgm:prSet presAssocID="{221419CF-3E46-4E0B-BDF4-6651D1D19255}" presName="hierRoot1" presStyleCnt="0"/>
      <dgm:spPr/>
    </dgm:pt>
    <dgm:pt modelId="{2F43DAFC-0D58-5448-BE86-31C31D24F170}" type="pres">
      <dgm:prSet presAssocID="{221419CF-3E46-4E0B-BDF4-6651D1D19255}" presName="composite" presStyleCnt="0"/>
      <dgm:spPr/>
    </dgm:pt>
    <dgm:pt modelId="{0E770DF7-72C8-4A41-9C76-4266E7B2B1A5}" type="pres">
      <dgm:prSet presAssocID="{221419CF-3E46-4E0B-BDF4-6651D1D19255}" presName="background" presStyleLbl="node0" presStyleIdx="1" presStyleCnt="2"/>
      <dgm:spPr/>
    </dgm:pt>
    <dgm:pt modelId="{974DA28E-1B51-0E42-A9D3-066D430EEE1D}" type="pres">
      <dgm:prSet presAssocID="{221419CF-3E46-4E0B-BDF4-6651D1D19255}" presName="text" presStyleLbl="fgAcc0" presStyleIdx="1" presStyleCnt="2">
        <dgm:presLayoutVars>
          <dgm:chPref val="3"/>
        </dgm:presLayoutVars>
      </dgm:prSet>
      <dgm:spPr/>
    </dgm:pt>
    <dgm:pt modelId="{1735FAF3-D126-244F-B436-5F2089ED84FF}" type="pres">
      <dgm:prSet presAssocID="{221419CF-3E46-4E0B-BDF4-6651D1D19255}" presName="hierChild2" presStyleCnt="0"/>
      <dgm:spPr/>
    </dgm:pt>
  </dgm:ptLst>
  <dgm:cxnLst>
    <dgm:cxn modelId="{1631580E-0849-1345-BE5E-9334316B4A40}" type="presOf" srcId="{4D95F0DB-AA4C-4E96-8AD1-07EDD7C3B5D4}" destId="{EA0D08A2-F851-F145-B769-539E097D1404}" srcOrd="0" destOrd="0" presId="urn:microsoft.com/office/officeart/2005/8/layout/hierarchy1"/>
    <dgm:cxn modelId="{19516130-A3BC-4247-A45C-2D9F28370CB7}" srcId="{9A98DB60-1A69-42E4-94EB-1F825BDF0993}" destId="{4D95F0DB-AA4C-4E96-8AD1-07EDD7C3B5D4}" srcOrd="0" destOrd="0" parTransId="{8CFAE387-BA5E-4A93-BC4A-BE1EF3535F8C}" sibTransId="{BA11062F-B9ED-4668-802F-AC3314574715}"/>
    <dgm:cxn modelId="{3ADC837C-CAE6-46AF-8F9D-A64C443EFE26}" srcId="{9A98DB60-1A69-42E4-94EB-1F825BDF0993}" destId="{221419CF-3E46-4E0B-BDF4-6651D1D19255}" srcOrd="1" destOrd="0" parTransId="{D914DDE0-055B-4B8C-9D7B-E79EE8EAA344}" sibTransId="{E0A08874-981B-4F82-ADD9-F69C7781B196}"/>
    <dgm:cxn modelId="{B042C58D-8F2C-C042-9D6F-555927301FA7}" type="presOf" srcId="{9A98DB60-1A69-42E4-94EB-1F825BDF0993}" destId="{89F3C2B3-ECC8-F14C-8563-277829CD5CCB}" srcOrd="0" destOrd="0" presId="urn:microsoft.com/office/officeart/2005/8/layout/hierarchy1"/>
    <dgm:cxn modelId="{AC58E6BC-987B-BE44-9CF5-F3350CFC3E20}" type="presOf" srcId="{221419CF-3E46-4E0B-BDF4-6651D1D19255}" destId="{974DA28E-1B51-0E42-A9D3-066D430EEE1D}" srcOrd="0" destOrd="0" presId="urn:microsoft.com/office/officeart/2005/8/layout/hierarchy1"/>
    <dgm:cxn modelId="{D4E949EC-2E6D-334A-8ED1-785E6DC84BE7}" type="presParOf" srcId="{89F3C2B3-ECC8-F14C-8563-277829CD5CCB}" destId="{6782DACE-4399-C54F-B1F2-BA8F0C4303E0}" srcOrd="0" destOrd="0" presId="urn:microsoft.com/office/officeart/2005/8/layout/hierarchy1"/>
    <dgm:cxn modelId="{3A51FD16-39DB-214B-9B67-1EE949886C98}" type="presParOf" srcId="{6782DACE-4399-C54F-B1F2-BA8F0C4303E0}" destId="{F9CDB3EA-A9CC-9F49-9A69-65AC00920B37}" srcOrd="0" destOrd="0" presId="urn:microsoft.com/office/officeart/2005/8/layout/hierarchy1"/>
    <dgm:cxn modelId="{B8969F6A-C7BB-C94B-BD4F-47F122235C70}" type="presParOf" srcId="{F9CDB3EA-A9CC-9F49-9A69-65AC00920B37}" destId="{582049DD-BBAE-FE4D-A28B-6EDA74256416}" srcOrd="0" destOrd="0" presId="urn:microsoft.com/office/officeart/2005/8/layout/hierarchy1"/>
    <dgm:cxn modelId="{E3139052-F9C1-E742-8C61-F0993B194047}" type="presParOf" srcId="{F9CDB3EA-A9CC-9F49-9A69-65AC00920B37}" destId="{EA0D08A2-F851-F145-B769-539E097D1404}" srcOrd="1" destOrd="0" presId="urn:microsoft.com/office/officeart/2005/8/layout/hierarchy1"/>
    <dgm:cxn modelId="{F2A1BF45-A90B-9742-91A1-BF7A4CA450EC}" type="presParOf" srcId="{6782DACE-4399-C54F-B1F2-BA8F0C4303E0}" destId="{7656771D-002E-D84E-BED5-B4CE6B303D2D}" srcOrd="1" destOrd="0" presId="urn:microsoft.com/office/officeart/2005/8/layout/hierarchy1"/>
    <dgm:cxn modelId="{C8601531-2072-884C-B1F5-E6FF707A8F78}" type="presParOf" srcId="{89F3C2B3-ECC8-F14C-8563-277829CD5CCB}" destId="{B6E2D782-2EE6-754B-A1FA-BAD211A6AE90}" srcOrd="1" destOrd="0" presId="urn:microsoft.com/office/officeart/2005/8/layout/hierarchy1"/>
    <dgm:cxn modelId="{68B2CB45-8342-1443-8719-E9A8A4EAC0D2}" type="presParOf" srcId="{B6E2D782-2EE6-754B-A1FA-BAD211A6AE90}" destId="{2F43DAFC-0D58-5448-BE86-31C31D24F170}" srcOrd="0" destOrd="0" presId="urn:microsoft.com/office/officeart/2005/8/layout/hierarchy1"/>
    <dgm:cxn modelId="{8456FBE5-F916-114A-9FC2-395E7AC93E2D}" type="presParOf" srcId="{2F43DAFC-0D58-5448-BE86-31C31D24F170}" destId="{0E770DF7-72C8-4A41-9C76-4266E7B2B1A5}" srcOrd="0" destOrd="0" presId="urn:microsoft.com/office/officeart/2005/8/layout/hierarchy1"/>
    <dgm:cxn modelId="{35A08BA7-1FC6-5347-B01A-8F9EE5CD1C1B}" type="presParOf" srcId="{2F43DAFC-0D58-5448-BE86-31C31D24F170}" destId="{974DA28E-1B51-0E42-A9D3-066D430EEE1D}" srcOrd="1" destOrd="0" presId="urn:microsoft.com/office/officeart/2005/8/layout/hierarchy1"/>
    <dgm:cxn modelId="{BFA4E222-9F9B-A147-81ED-474F06BF64B7}" type="presParOf" srcId="{B6E2D782-2EE6-754B-A1FA-BAD211A6AE90}" destId="{1735FAF3-D126-244F-B436-5F2089ED84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484E20-D1E3-488E-BBD7-E713BA78FC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C351BD-E888-412D-B87F-EC9E57E1C288}">
      <dgm:prSet/>
      <dgm:spPr/>
      <dgm:t>
        <a:bodyPr/>
        <a:lstStyle/>
        <a:p>
          <a:r>
            <a:rPr lang="es-ES_tradnl"/>
            <a:t>Es la diferencia entre valores reales y predichos.</a:t>
          </a:r>
          <a:endParaRPr lang="en-US"/>
        </a:p>
      </dgm:t>
    </dgm:pt>
    <dgm:pt modelId="{483D82AA-F680-4312-9C50-C16572EE0E2E}" type="parTrans" cxnId="{3267988B-390B-4DB2-8D9A-B1D3587855C4}">
      <dgm:prSet/>
      <dgm:spPr/>
      <dgm:t>
        <a:bodyPr/>
        <a:lstStyle/>
        <a:p>
          <a:endParaRPr lang="en-US"/>
        </a:p>
      </dgm:t>
    </dgm:pt>
    <dgm:pt modelId="{F9C98270-8740-47FE-88B5-76FFC0A62B88}" type="sibTrans" cxnId="{3267988B-390B-4DB2-8D9A-B1D3587855C4}">
      <dgm:prSet/>
      <dgm:spPr/>
      <dgm:t>
        <a:bodyPr/>
        <a:lstStyle/>
        <a:p>
          <a:endParaRPr lang="en-US"/>
        </a:p>
      </dgm:t>
    </dgm:pt>
    <dgm:pt modelId="{7A729DC3-F750-486A-B059-79B522C30074}">
      <dgm:prSet/>
      <dgm:spPr/>
      <dgm:t>
        <a:bodyPr/>
        <a:lstStyle/>
        <a:p>
          <a:r>
            <a:rPr lang="es-ES_tradnl"/>
            <a:t>Mide que tan bien ha aprendido del set de entrenamiento.</a:t>
          </a:r>
          <a:endParaRPr lang="en-US"/>
        </a:p>
      </dgm:t>
    </dgm:pt>
    <dgm:pt modelId="{578A26B9-3701-467B-8C19-5C436272BE84}" type="parTrans" cxnId="{027938D5-2AFD-405F-AFC8-9855B2FF66BB}">
      <dgm:prSet/>
      <dgm:spPr/>
      <dgm:t>
        <a:bodyPr/>
        <a:lstStyle/>
        <a:p>
          <a:endParaRPr lang="en-US"/>
        </a:p>
      </dgm:t>
    </dgm:pt>
    <dgm:pt modelId="{DA3DFBDF-DA97-421A-B713-82300EDAEADF}" type="sibTrans" cxnId="{027938D5-2AFD-405F-AFC8-9855B2FF66BB}">
      <dgm:prSet/>
      <dgm:spPr/>
      <dgm:t>
        <a:bodyPr/>
        <a:lstStyle/>
        <a:p>
          <a:endParaRPr lang="en-US"/>
        </a:p>
      </dgm:t>
    </dgm:pt>
    <dgm:pt modelId="{6B8EBC78-3432-449F-A27A-367A8D9E3C0B}">
      <dgm:prSet/>
      <dgm:spPr/>
      <dgm:t>
        <a:bodyPr/>
        <a:lstStyle/>
        <a:p>
          <a:r>
            <a:rPr lang="es-ES_tradnl"/>
            <a:t>Un EdE bajo indica que modelo se ajusta bien a los datos de entrenamiento</a:t>
          </a:r>
          <a:endParaRPr lang="en-US"/>
        </a:p>
      </dgm:t>
    </dgm:pt>
    <dgm:pt modelId="{CDB0E2ED-C90C-424B-BA31-02F4ABA40F23}" type="parTrans" cxnId="{83092786-41BE-447B-AA59-0FCC168B95EE}">
      <dgm:prSet/>
      <dgm:spPr/>
      <dgm:t>
        <a:bodyPr/>
        <a:lstStyle/>
        <a:p>
          <a:endParaRPr lang="en-US"/>
        </a:p>
      </dgm:t>
    </dgm:pt>
    <dgm:pt modelId="{C59C18CB-8D5C-4CEA-9E16-5D0943516C12}" type="sibTrans" cxnId="{83092786-41BE-447B-AA59-0FCC168B95EE}">
      <dgm:prSet/>
      <dgm:spPr/>
      <dgm:t>
        <a:bodyPr/>
        <a:lstStyle/>
        <a:p>
          <a:endParaRPr lang="en-US"/>
        </a:p>
      </dgm:t>
    </dgm:pt>
    <dgm:pt modelId="{DAE36D81-ABE9-454F-BD82-A06D4BD189E3}">
      <dgm:prSet/>
      <dgm:spPr/>
      <dgm:t>
        <a:bodyPr/>
        <a:lstStyle/>
        <a:p>
          <a:r>
            <a:rPr lang="es-ES_tradnl"/>
            <a:t>Un EdE extremadamente bajo puede indicar Overfitting</a:t>
          </a:r>
          <a:endParaRPr lang="en-US"/>
        </a:p>
      </dgm:t>
    </dgm:pt>
    <dgm:pt modelId="{E987973D-C441-46A7-8C83-A4794E3D0651}" type="parTrans" cxnId="{2C17105C-EF1D-4C50-8E44-3CFD99168C98}">
      <dgm:prSet/>
      <dgm:spPr/>
      <dgm:t>
        <a:bodyPr/>
        <a:lstStyle/>
        <a:p>
          <a:endParaRPr lang="en-US"/>
        </a:p>
      </dgm:t>
    </dgm:pt>
    <dgm:pt modelId="{53C83ABD-E6B0-456F-9B07-8FD3872FF836}" type="sibTrans" cxnId="{2C17105C-EF1D-4C50-8E44-3CFD99168C98}">
      <dgm:prSet/>
      <dgm:spPr/>
      <dgm:t>
        <a:bodyPr/>
        <a:lstStyle/>
        <a:p>
          <a:endParaRPr lang="en-US"/>
        </a:p>
      </dgm:t>
    </dgm:pt>
    <dgm:pt modelId="{CEA08797-9FF6-0B4A-B190-E6778658D83C}" type="pres">
      <dgm:prSet presAssocID="{B0484E20-D1E3-488E-BBD7-E713BA78FC4B}" presName="linear" presStyleCnt="0">
        <dgm:presLayoutVars>
          <dgm:animLvl val="lvl"/>
          <dgm:resizeHandles val="exact"/>
        </dgm:presLayoutVars>
      </dgm:prSet>
      <dgm:spPr/>
    </dgm:pt>
    <dgm:pt modelId="{22CA2523-CDD2-7B43-BD79-B6551E87E018}" type="pres">
      <dgm:prSet presAssocID="{59C351BD-E888-412D-B87F-EC9E57E1C2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885FE6-8DA4-A440-A07A-6A4C8BE219E7}" type="pres">
      <dgm:prSet presAssocID="{F9C98270-8740-47FE-88B5-76FFC0A62B88}" presName="spacer" presStyleCnt="0"/>
      <dgm:spPr/>
    </dgm:pt>
    <dgm:pt modelId="{6F5232B1-E43A-D84E-9D3E-682035D43321}" type="pres">
      <dgm:prSet presAssocID="{7A729DC3-F750-486A-B059-79B522C300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69F05A-762F-3044-ADD8-1DA5FBA6A8E7}" type="pres">
      <dgm:prSet presAssocID="{DA3DFBDF-DA97-421A-B713-82300EDAEADF}" presName="spacer" presStyleCnt="0"/>
      <dgm:spPr/>
    </dgm:pt>
    <dgm:pt modelId="{195AB45F-6078-1C46-A427-E43D0A92AD1F}" type="pres">
      <dgm:prSet presAssocID="{6B8EBC78-3432-449F-A27A-367A8D9E3C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02A0787-FD6A-344A-8878-071305EEA3B5}" type="pres">
      <dgm:prSet presAssocID="{C59C18CB-8D5C-4CEA-9E16-5D0943516C12}" presName="spacer" presStyleCnt="0"/>
      <dgm:spPr/>
    </dgm:pt>
    <dgm:pt modelId="{9B5BCF5E-8540-2F41-AE84-E17A22EEC9FB}" type="pres">
      <dgm:prSet presAssocID="{DAE36D81-ABE9-454F-BD82-A06D4BD189E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AC7D41D-A55C-3344-8608-0F0DBC0DDB7A}" type="presOf" srcId="{B0484E20-D1E3-488E-BBD7-E713BA78FC4B}" destId="{CEA08797-9FF6-0B4A-B190-E6778658D83C}" srcOrd="0" destOrd="0" presId="urn:microsoft.com/office/officeart/2005/8/layout/vList2"/>
    <dgm:cxn modelId="{3701982E-ADE8-934A-92FC-18D48C311418}" type="presOf" srcId="{DAE36D81-ABE9-454F-BD82-A06D4BD189E3}" destId="{9B5BCF5E-8540-2F41-AE84-E17A22EEC9FB}" srcOrd="0" destOrd="0" presId="urn:microsoft.com/office/officeart/2005/8/layout/vList2"/>
    <dgm:cxn modelId="{FE917232-637E-BB43-BF47-9A81EC7ABA29}" type="presOf" srcId="{7A729DC3-F750-486A-B059-79B522C30074}" destId="{6F5232B1-E43A-D84E-9D3E-682035D43321}" srcOrd="0" destOrd="0" presId="urn:microsoft.com/office/officeart/2005/8/layout/vList2"/>
    <dgm:cxn modelId="{2C17105C-EF1D-4C50-8E44-3CFD99168C98}" srcId="{B0484E20-D1E3-488E-BBD7-E713BA78FC4B}" destId="{DAE36D81-ABE9-454F-BD82-A06D4BD189E3}" srcOrd="3" destOrd="0" parTransId="{E987973D-C441-46A7-8C83-A4794E3D0651}" sibTransId="{53C83ABD-E6B0-456F-9B07-8FD3872FF836}"/>
    <dgm:cxn modelId="{74D1456B-577A-1346-93D8-519F38B30973}" type="presOf" srcId="{59C351BD-E888-412D-B87F-EC9E57E1C288}" destId="{22CA2523-CDD2-7B43-BD79-B6551E87E018}" srcOrd="0" destOrd="0" presId="urn:microsoft.com/office/officeart/2005/8/layout/vList2"/>
    <dgm:cxn modelId="{83092786-41BE-447B-AA59-0FCC168B95EE}" srcId="{B0484E20-D1E3-488E-BBD7-E713BA78FC4B}" destId="{6B8EBC78-3432-449F-A27A-367A8D9E3C0B}" srcOrd="2" destOrd="0" parTransId="{CDB0E2ED-C90C-424B-BA31-02F4ABA40F23}" sibTransId="{C59C18CB-8D5C-4CEA-9E16-5D0943516C12}"/>
    <dgm:cxn modelId="{3267988B-390B-4DB2-8D9A-B1D3587855C4}" srcId="{B0484E20-D1E3-488E-BBD7-E713BA78FC4B}" destId="{59C351BD-E888-412D-B87F-EC9E57E1C288}" srcOrd="0" destOrd="0" parTransId="{483D82AA-F680-4312-9C50-C16572EE0E2E}" sibTransId="{F9C98270-8740-47FE-88B5-76FFC0A62B88}"/>
    <dgm:cxn modelId="{027938D5-2AFD-405F-AFC8-9855B2FF66BB}" srcId="{B0484E20-D1E3-488E-BBD7-E713BA78FC4B}" destId="{7A729DC3-F750-486A-B059-79B522C30074}" srcOrd="1" destOrd="0" parTransId="{578A26B9-3701-467B-8C19-5C436272BE84}" sibTransId="{DA3DFBDF-DA97-421A-B713-82300EDAEADF}"/>
    <dgm:cxn modelId="{F2BEACDD-5C72-9943-8F0C-66B6886590A1}" type="presOf" srcId="{6B8EBC78-3432-449F-A27A-367A8D9E3C0B}" destId="{195AB45F-6078-1C46-A427-E43D0A92AD1F}" srcOrd="0" destOrd="0" presId="urn:microsoft.com/office/officeart/2005/8/layout/vList2"/>
    <dgm:cxn modelId="{E8D5E41B-CD24-4F44-B86B-8D509BCFB0E8}" type="presParOf" srcId="{CEA08797-9FF6-0B4A-B190-E6778658D83C}" destId="{22CA2523-CDD2-7B43-BD79-B6551E87E018}" srcOrd="0" destOrd="0" presId="urn:microsoft.com/office/officeart/2005/8/layout/vList2"/>
    <dgm:cxn modelId="{C9AC250D-5B24-344B-8925-0CDC4599F45A}" type="presParOf" srcId="{CEA08797-9FF6-0B4A-B190-E6778658D83C}" destId="{8C885FE6-8DA4-A440-A07A-6A4C8BE219E7}" srcOrd="1" destOrd="0" presId="urn:microsoft.com/office/officeart/2005/8/layout/vList2"/>
    <dgm:cxn modelId="{03DEB2E9-2FE3-FE47-8CFF-C33D418AB575}" type="presParOf" srcId="{CEA08797-9FF6-0B4A-B190-E6778658D83C}" destId="{6F5232B1-E43A-D84E-9D3E-682035D43321}" srcOrd="2" destOrd="0" presId="urn:microsoft.com/office/officeart/2005/8/layout/vList2"/>
    <dgm:cxn modelId="{A5EE3F42-E081-6F47-824E-9EE00FA5FCC8}" type="presParOf" srcId="{CEA08797-9FF6-0B4A-B190-E6778658D83C}" destId="{7A69F05A-762F-3044-ADD8-1DA5FBA6A8E7}" srcOrd="3" destOrd="0" presId="urn:microsoft.com/office/officeart/2005/8/layout/vList2"/>
    <dgm:cxn modelId="{94DC4FD1-8929-B341-BC05-93B5DC63FCB6}" type="presParOf" srcId="{CEA08797-9FF6-0B4A-B190-E6778658D83C}" destId="{195AB45F-6078-1C46-A427-E43D0A92AD1F}" srcOrd="4" destOrd="0" presId="urn:microsoft.com/office/officeart/2005/8/layout/vList2"/>
    <dgm:cxn modelId="{73763976-F57B-2C4F-9310-05F90B1F196F}" type="presParOf" srcId="{CEA08797-9FF6-0B4A-B190-E6778658D83C}" destId="{202A0787-FD6A-344A-8878-071305EEA3B5}" srcOrd="5" destOrd="0" presId="urn:microsoft.com/office/officeart/2005/8/layout/vList2"/>
    <dgm:cxn modelId="{31E91294-DB96-EE4F-A3D5-BEB9D5925276}" type="presParOf" srcId="{CEA08797-9FF6-0B4A-B190-E6778658D83C}" destId="{9B5BCF5E-8540-2F41-AE84-E17A22EEC9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D5E590-5AEB-4FAD-821F-0604A455527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EAA8C4-CDDB-4FE9-8F3B-C9E96A076D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_tradnl"/>
            <a:t>Este mide el rendimiento del modelo en un conjunto de datos nuevo.</a:t>
          </a:r>
          <a:endParaRPr lang="en-US"/>
        </a:p>
      </dgm:t>
    </dgm:pt>
    <dgm:pt modelId="{3729B65D-7847-4EDB-8776-EE5E706E24CE}" type="parTrans" cxnId="{FF2F3FEE-6766-460C-BF3A-8DFE22E880E9}">
      <dgm:prSet/>
      <dgm:spPr/>
      <dgm:t>
        <a:bodyPr/>
        <a:lstStyle/>
        <a:p>
          <a:endParaRPr lang="en-US"/>
        </a:p>
      </dgm:t>
    </dgm:pt>
    <dgm:pt modelId="{6DDAC3F1-5C03-4CA6-B960-EA9F030861D8}" type="sibTrans" cxnId="{FF2F3FEE-6766-460C-BF3A-8DFE22E880E9}">
      <dgm:prSet/>
      <dgm:spPr/>
      <dgm:t>
        <a:bodyPr/>
        <a:lstStyle/>
        <a:p>
          <a:endParaRPr lang="en-US"/>
        </a:p>
      </dgm:t>
    </dgm:pt>
    <dgm:pt modelId="{62621A37-137E-4CB6-A80A-02EFD0C490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_tradnl"/>
            <a:t>Refleja la capacidad de generalización sobre nuevos datos.</a:t>
          </a:r>
          <a:endParaRPr lang="en-US"/>
        </a:p>
      </dgm:t>
    </dgm:pt>
    <dgm:pt modelId="{E520F958-DBD7-4FB2-92A7-4D215609F573}" type="parTrans" cxnId="{C9937B6B-4081-4FFF-8003-1B35C4808A60}">
      <dgm:prSet/>
      <dgm:spPr/>
      <dgm:t>
        <a:bodyPr/>
        <a:lstStyle/>
        <a:p>
          <a:endParaRPr lang="en-US"/>
        </a:p>
      </dgm:t>
    </dgm:pt>
    <dgm:pt modelId="{19EF7121-732D-482A-84EC-7CA9C1E98650}" type="sibTrans" cxnId="{C9937B6B-4081-4FFF-8003-1B35C4808A60}">
      <dgm:prSet/>
      <dgm:spPr/>
      <dgm:t>
        <a:bodyPr/>
        <a:lstStyle/>
        <a:p>
          <a:endParaRPr lang="en-US"/>
        </a:p>
      </dgm:t>
    </dgm:pt>
    <dgm:pt modelId="{74CD600D-00D7-40F5-B1EC-59CA9A35A6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_tradnl"/>
            <a:t>Un modelo robusto tendrá un EdP relativamente bajo.</a:t>
          </a:r>
          <a:endParaRPr lang="en-US"/>
        </a:p>
      </dgm:t>
    </dgm:pt>
    <dgm:pt modelId="{88E6E22D-3E2E-4D97-8C8D-8D365606A32D}" type="parTrans" cxnId="{A076A2D3-22DD-4F34-8DCF-3C48D94EFB61}">
      <dgm:prSet/>
      <dgm:spPr/>
      <dgm:t>
        <a:bodyPr/>
        <a:lstStyle/>
        <a:p>
          <a:endParaRPr lang="en-US"/>
        </a:p>
      </dgm:t>
    </dgm:pt>
    <dgm:pt modelId="{AE76EAF0-D4C5-477B-9D8C-E53FFC18817E}" type="sibTrans" cxnId="{A076A2D3-22DD-4F34-8DCF-3C48D94EFB61}">
      <dgm:prSet/>
      <dgm:spPr/>
      <dgm:t>
        <a:bodyPr/>
        <a:lstStyle/>
        <a:p>
          <a:endParaRPr lang="en-US"/>
        </a:p>
      </dgm:t>
    </dgm:pt>
    <dgm:pt modelId="{700F7722-AE48-4E0B-B6E5-83F5F68637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_tradnl"/>
            <a:t>Predicciones precisas.</a:t>
          </a:r>
          <a:endParaRPr lang="en-US"/>
        </a:p>
      </dgm:t>
    </dgm:pt>
    <dgm:pt modelId="{AC449AFF-6D45-421F-94F2-CF9138647A8F}" type="parTrans" cxnId="{F97C7C8A-637A-404D-96BD-3A8DE262B3C3}">
      <dgm:prSet/>
      <dgm:spPr/>
      <dgm:t>
        <a:bodyPr/>
        <a:lstStyle/>
        <a:p>
          <a:endParaRPr lang="en-US"/>
        </a:p>
      </dgm:t>
    </dgm:pt>
    <dgm:pt modelId="{7ACD2390-0A7C-4F40-8825-E47CFF98878F}" type="sibTrans" cxnId="{F97C7C8A-637A-404D-96BD-3A8DE262B3C3}">
      <dgm:prSet/>
      <dgm:spPr/>
      <dgm:t>
        <a:bodyPr/>
        <a:lstStyle/>
        <a:p>
          <a:endParaRPr lang="en-US"/>
        </a:p>
      </dgm:t>
    </dgm:pt>
    <dgm:pt modelId="{1B51E828-C096-4C53-800A-E161CF0B65E5}" type="pres">
      <dgm:prSet presAssocID="{C0D5E590-5AEB-4FAD-821F-0604A455527A}" presName="root" presStyleCnt="0">
        <dgm:presLayoutVars>
          <dgm:dir/>
          <dgm:resizeHandles val="exact"/>
        </dgm:presLayoutVars>
      </dgm:prSet>
      <dgm:spPr/>
    </dgm:pt>
    <dgm:pt modelId="{541B969A-C5A5-4E5F-B0EC-E611501C540C}" type="pres">
      <dgm:prSet presAssocID="{92EAA8C4-CDDB-4FE9-8F3B-C9E96A076D47}" presName="compNode" presStyleCnt="0"/>
      <dgm:spPr/>
    </dgm:pt>
    <dgm:pt modelId="{0F9E5A1D-4946-4E25-8D9D-1296C67FBE4E}" type="pres">
      <dgm:prSet presAssocID="{92EAA8C4-CDDB-4FE9-8F3B-C9E96A076D47}" presName="iconBgRect" presStyleLbl="bgShp" presStyleIdx="0" presStyleCnt="4"/>
      <dgm:spPr/>
    </dgm:pt>
    <dgm:pt modelId="{77031322-FAE9-4C7C-8EF0-5062C7085421}" type="pres">
      <dgm:prSet presAssocID="{92EAA8C4-CDDB-4FE9-8F3B-C9E96A076D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0A4D153-9818-4B54-86F7-34543BF0CAE7}" type="pres">
      <dgm:prSet presAssocID="{92EAA8C4-CDDB-4FE9-8F3B-C9E96A076D47}" presName="spaceRect" presStyleCnt="0"/>
      <dgm:spPr/>
    </dgm:pt>
    <dgm:pt modelId="{B6ECA19E-9278-4AB0-957C-B3AB4BBE39BB}" type="pres">
      <dgm:prSet presAssocID="{92EAA8C4-CDDB-4FE9-8F3B-C9E96A076D47}" presName="textRect" presStyleLbl="revTx" presStyleIdx="0" presStyleCnt="4">
        <dgm:presLayoutVars>
          <dgm:chMax val="1"/>
          <dgm:chPref val="1"/>
        </dgm:presLayoutVars>
      </dgm:prSet>
      <dgm:spPr/>
    </dgm:pt>
    <dgm:pt modelId="{F4C9ACCD-AECC-4138-89A5-8DE38C2CDDAE}" type="pres">
      <dgm:prSet presAssocID="{6DDAC3F1-5C03-4CA6-B960-EA9F030861D8}" presName="sibTrans" presStyleCnt="0"/>
      <dgm:spPr/>
    </dgm:pt>
    <dgm:pt modelId="{D8301077-2679-4B53-B85D-BD2CFD81A209}" type="pres">
      <dgm:prSet presAssocID="{62621A37-137E-4CB6-A80A-02EFD0C490A6}" presName="compNode" presStyleCnt="0"/>
      <dgm:spPr/>
    </dgm:pt>
    <dgm:pt modelId="{3C8A7057-04DA-4ABC-A282-47CD0095CB07}" type="pres">
      <dgm:prSet presAssocID="{62621A37-137E-4CB6-A80A-02EFD0C490A6}" presName="iconBgRect" presStyleLbl="bgShp" presStyleIdx="1" presStyleCnt="4"/>
      <dgm:spPr/>
    </dgm:pt>
    <dgm:pt modelId="{92CF010A-F2C7-4555-9891-569ADD054F17}" type="pres">
      <dgm:prSet presAssocID="{62621A37-137E-4CB6-A80A-02EFD0C490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495F47-E8A4-40C7-AC43-D2741304E96F}" type="pres">
      <dgm:prSet presAssocID="{62621A37-137E-4CB6-A80A-02EFD0C490A6}" presName="spaceRect" presStyleCnt="0"/>
      <dgm:spPr/>
    </dgm:pt>
    <dgm:pt modelId="{ABC4E448-5831-4EAA-BE7E-21F199553B37}" type="pres">
      <dgm:prSet presAssocID="{62621A37-137E-4CB6-A80A-02EFD0C490A6}" presName="textRect" presStyleLbl="revTx" presStyleIdx="1" presStyleCnt="4">
        <dgm:presLayoutVars>
          <dgm:chMax val="1"/>
          <dgm:chPref val="1"/>
        </dgm:presLayoutVars>
      </dgm:prSet>
      <dgm:spPr/>
    </dgm:pt>
    <dgm:pt modelId="{720A3E31-5460-4AB5-A867-9BF68EC212D7}" type="pres">
      <dgm:prSet presAssocID="{19EF7121-732D-482A-84EC-7CA9C1E98650}" presName="sibTrans" presStyleCnt="0"/>
      <dgm:spPr/>
    </dgm:pt>
    <dgm:pt modelId="{1384D45F-58BB-4841-B971-72970EAEE74F}" type="pres">
      <dgm:prSet presAssocID="{74CD600D-00D7-40F5-B1EC-59CA9A35A694}" presName="compNode" presStyleCnt="0"/>
      <dgm:spPr/>
    </dgm:pt>
    <dgm:pt modelId="{4921329D-0F01-4E33-AAC9-833398F39B58}" type="pres">
      <dgm:prSet presAssocID="{74CD600D-00D7-40F5-B1EC-59CA9A35A694}" presName="iconBgRect" presStyleLbl="bgShp" presStyleIdx="2" presStyleCnt="4"/>
      <dgm:spPr/>
    </dgm:pt>
    <dgm:pt modelId="{02CB2FE0-E4F4-43AF-8418-3FDDCD8675C3}" type="pres">
      <dgm:prSet presAssocID="{74CD600D-00D7-40F5-B1EC-59CA9A35A6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5AE99E32-E7EB-475C-8A7C-C1DE06211F88}" type="pres">
      <dgm:prSet presAssocID="{74CD600D-00D7-40F5-B1EC-59CA9A35A694}" presName="spaceRect" presStyleCnt="0"/>
      <dgm:spPr/>
    </dgm:pt>
    <dgm:pt modelId="{B11F9E76-8898-45D5-8DB7-9CE40F84D561}" type="pres">
      <dgm:prSet presAssocID="{74CD600D-00D7-40F5-B1EC-59CA9A35A694}" presName="textRect" presStyleLbl="revTx" presStyleIdx="2" presStyleCnt="4">
        <dgm:presLayoutVars>
          <dgm:chMax val="1"/>
          <dgm:chPref val="1"/>
        </dgm:presLayoutVars>
      </dgm:prSet>
      <dgm:spPr/>
    </dgm:pt>
    <dgm:pt modelId="{1CF55FE4-9050-44F3-8037-0127018D109B}" type="pres">
      <dgm:prSet presAssocID="{AE76EAF0-D4C5-477B-9D8C-E53FFC18817E}" presName="sibTrans" presStyleCnt="0"/>
      <dgm:spPr/>
    </dgm:pt>
    <dgm:pt modelId="{0EBE4605-10E3-49CE-9B47-625A5F7A69D6}" type="pres">
      <dgm:prSet presAssocID="{700F7722-AE48-4E0B-B6E5-83F5F6863751}" presName="compNode" presStyleCnt="0"/>
      <dgm:spPr/>
    </dgm:pt>
    <dgm:pt modelId="{DDD2A3BB-0733-46AC-B4E1-9975FEA8E283}" type="pres">
      <dgm:prSet presAssocID="{700F7722-AE48-4E0B-B6E5-83F5F6863751}" presName="iconBgRect" presStyleLbl="bgShp" presStyleIdx="3" presStyleCnt="4"/>
      <dgm:spPr/>
    </dgm:pt>
    <dgm:pt modelId="{E23C65C6-2457-4A8C-B97D-A5CBD91C17BC}" type="pres">
      <dgm:prSet presAssocID="{700F7722-AE48-4E0B-B6E5-83F5F68637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3CE280F8-10F6-40D7-A62F-CE06443D62BE}" type="pres">
      <dgm:prSet presAssocID="{700F7722-AE48-4E0B-B6E5-83F5F6863751}" presName="spaceRect" presStyleCnt="0"/>
      <dgm:spPr/>
    </dgm:pt>
    <dgm:pt modelId="{6180C4D6-F99E-49D0-B01B-0B36508DCB24}" type="pres">
      <dgm:prSet presAssocID="{700F7722-AE48-4E0B-B6E5-83F5F686375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937B6B-4081-4FFF-8003-1B35C4808A60}" srcId="{C0D5E590-5AEB-4FAD-821F-0604A455527A}" destId="{62621A37-137E-4CB6-A80A-02EFD0C490A6}" srcOrd="1" destOrd="0" parTransId="{E520F958-DBD7-4FB2-92A7-4D215609F573}" sibTransId="{19EF7121-732D-482A-84EC-7CA9C1E98650}"/>
    <dgm:cxn modelId="{F97C7C8A-637A-404D-96BD-3A8DE262B3C3}" srcId="{C0D5E590-5AEB-4FAD-821F-0604A455527A}" destId="{700F7722-AE48-4E0B-B6E5-83F5F6863751}" srcOrd="3" destOrd="0" parTransId="{AC449AFF-6D45-421F-94F2-CF9138647A8F}" sibTransId="{7ACD2390-0A7C-4F40-8825-E47CFF98878F}"/>
    <dgm:cxn modelId="{DCF638B9-CF0C-4F21-A9E7-3BDE12C851E6}" type="presOf" srcId="{C0D5E590-5AEB-4FAD-821F-0604A455527A}" destId="{1B51E828-C096-4C53-800A-E161CF0B65E5}" srcOrd="0" destOrd="0" presId="urn:microsoft.com/office/officeart/2018/5/layout/IconCircleLabelList"/>
    <dgm:cxn modelId="{CF0173BB-00C1-450F-B999-BFC82B5CDE51}" type="presOf" srcId="{700F7722-AE48-4E0B-B6E5-83F5F6863751}" destId="{6180C4D6-F99E-49D0-B01B-0B36508DCB24}" srcOrd="0" destOrd="0" presId="urn:microsoft.com/office/officeart/2018/5/layout/IconCircleLabelList"/>
    <dgm:cxn modelId="{A076A2D3-22DD-4F34-8DCF-3C48D94EFB61}" srcId="{C0D5E590-5AEB-4FAD-821F-0604A455527A}" destId="{74CD600D-00D7-40F5-B1EC-59CA9A35A694}" srcOrd="2" destOrd="0" parTransId="{88E6E22D-3E2E-4D97-8C8D-8D365606A32D}" sibTransId="{AE76EAF0-D4C5-477B-9D8C-E53FFC18817E}"/>
    <dgm:cxn modelId="{DD32DAD5-F996-4702-B3CF-C43E52106219}" type="presOf" srcId="{92EAA8C4-CDDB-4FE9-8F3B-C9E96A076D47}" destId="{B6ECA19E-9278-4AB0-957C-B3AB4BBE39BB}" srcOrd="0" destOrd="0" presId="urn:microsoft.com/office/officeart/2018/5/layout/IconCircleLabelList"/>
    <dgm:cxn modelId="{CD5B09D6-58CE-4898-98CA-4D49C2843327}" type="presOf" srcId="{74CD600D-00D7-40F5-B1EC-59CA9A35A694}" destId="{B11F9E76-8898-45D5-8DB7-9CE40F84D561}" srcOrd="0" destOrd="0" presId="urn:microsoft.com/office/officeart/2018/5/layout/IconCircleLabelList"/>
    <dgm:cxn modelId="{FF2F3FEE-6766-460C-BF3A-8DFE22E880E9}" srcId="{C0D5E590-5AEB-4FAD-821F-0604A455527A}" destId="{92EAA8C4-CDDB-4FE9-8F3B-C9E96A076D47}" srcOrd="0" destOrd="0" parTransId="{3729B65D-7847-4EDB-8776-EE5E706E24CE}" sibTransId="{6DDAC3F1-5C03-4CA6-B960-EA9F030861D8}"/>
    <dgm:cxn modelId="{7635E3F8-91EC-46A6-A5AA-748E3DF8E98B}" type="presOf" srcId="{62621A37-137E-4CB6-A80A-02EFD0C490A6}" destId="{ABC4E448-5831-4EAA-BE7E-21F199553B37}" srcOrd="0" destOrd="0" presId="urn:microsoft.com/office/officeart/2018/5/layout/IconCircleLabelList"/>
    <dgm:cxn modelId="{ADE3C2C3-F4F5-4A08-BEAA-538DF368B79D}" type="presParOf" srcId="{1B51E828-C096-4C53-800A-E161CF0B65E5}" destId="{541B969A-C5A5-4E5F-B0EC-E611501C540C}" srcOrd="0" destOrd="0" presId="urn:microsoft.com/office/officeart/2018/5/layout/IconCircleLabelList"/>
    <dgm:cxn modelId="{217E1C99-07F9-4C24-9534-9C5595A86B0E}" type="presParOf" srcId="{541B969A-C5A5-4E5F-B0EC-E611501C540C}" destId="{0F9E5A1D-4946-4E25-8D9D-1296C67FBE4E}" srcOrd="0" destOrd="0" presId="urn:microsoft.com/office/officeart/2018/5/layout/IconCircleLabelList"/>
    <dgm:cxn modelId="{8880D313-B169-40E6-A419-8A26580AFFE8}" type="presParOf" srcId="{541B969A-C5A5-4E5F-B0EC-E611501C540C}" destId="{77031322-FAE9-4C7C-8EF0-5062C7085421}" srcOrd="1" destOrd="0" presId="urn:microsoft.com/office/officeart/2018/5/layout/IconCircleLabelList"/>
    <dgm:cxn modelId="{F1061A28-8F6F-48A7-B73D-369FFBC3EB7B}" type="presParOf" srcId="{541B969A-C5A5-4E5F-B0EC-E611501C540C}" destId="{70A4D153-9818-4B54-86F7-34543BF0CAE7}" srcOrd="2" destOrd="0" presId="urn:microsoft.com/office/officeart/2018/5/layout/IconCircleLabelList"/>
    <dgm:cxn modelId="{E02ABE7E-1E45-40A7-8A4C-8BCEAE5B6928}" type="presParOf" srcId="{541B969A-C5A5-4E5F-B0EC-E611501C540C}" destId="{B6ECA19E-9278-4AB0-957C-B3AB4BBE39BB}" srcOrd="3" destOrd="0" presId="urn:microsoft.com/office/officeart/2018/5/layout/IconCircleLabelList"/>
    <dgm:cxn modelId="{A2376B14-BAED-4EFB-BE72-E1774D80FE41}" type="presParOf" srcId="{1B51E828-C096-4C53-800A-E161CF0B65E5}" destId="{F4C9ACCD-AECC-4138-89A5-8DE38C2CDDAE}" srcOrd="1" destOrd="0" presId="urn:microsoft.com/office/officeart/2018/5/layout/IconCircleLabelList"/>
    <dgm:cxn modelId="{6841CC70-2B4A-4038-8106-332D2233640D}" type="presParOf" srcId="{1B51E828-C096-4C53-800A-E161CF0B65E5}" destId="{D8301077-2679-4B53-B85D-BD2CFD81A209}" srcOrd="2" destOrd="0" presId="urn:microsoft.com/office/officeart/2018/5/layout/IconCircleLabelList"/>
    <dgm:cxn modelId="{0A0E1F6A-D60B-4ECA-99F2-00B9A9C99AD6}" type="presParOf" srcId="{D8301077-2679-4B53-B85D-BD2CFD81A209}" destId="{3C8A7057-04DA-4ABC-A282-47CD0095CB07}" srcOrd="0" destOrd="0" presId="urn:microsoft.com/office/officeart/2018/5/layout/IconCircleLabelList"/>
    <dgm:cxn modelId="{2F8132BC-DBC6-4CC3-9EE6-137A7D73AB92}" type="presParOf" srcId="{D8301077-2679-4B53-B85D-BD2CFD81A209}" destId="{92CF010A-F2C7-4555-9891-569ADD054F17}" srcOrd="1" destOrd="0" presId="urn:microsoft.com/office/officeart/2018/5/layout/IconCircleLabelList"/>
    <dgm:cxn modelId="{0F80317B-1BAB-40DB-B735-347FD1A3C339}" type="presParOf" srcId="{D8301077-2679-4B53-B85D-BD2CFD81A209}" destId="{58495F47-E8A4-40C7-AC43-D2741304E96F}" srcOrd="2" destOrd="0" presId="urn:microsoft.com/office/officeart/2018/5/layout/IconCircleLabelList"/>
    <dgm:cxn modelId="{C9FF9456-123E-4FCE-BD41-AD8D88A573D6}" type="presParOf" srcId="{D8301077-2679-4B53-B85D-BD2CFD81A209}" destId="{ABC4E448-5831-4EAA-BE7E-21F199553B37}" srcOrd="3" destOrd="0" presId="urn:microsoft.com/office/officeart/2018/5/layout/IconCircleLabelList"/>
    <dgm:cxn modelId="{89760145-7AFF-4B7E-98CC-4374EC6DC89C}" type="presParOf" srcId="{1B51E828-C096-4C53-800A-E161CF0B65E5}" destId="{720A3E31-5460-4AB5-A867-9BF68EC212D7}" srcOrd="3" destOrd="0" presId="urn:microsoft.com/office/officeart/2018/5/layout/IconCircleLabelList"/>
    <dgm:cxn modelId="{0B116768-A44C-4894-9BB1-676ADB8F0526}" type="presParOf" srcId="{1B51E828-C096-4C53-800A-E161CF0B65E5}" destId="{1384D45F-58BB-4841-B971-72970EAEE74F}" srcOrd="4" destOrd="0" presId="urn:microsoft.com/office/officeart/2018/5/layout/IconCircleLabelList"/>
    <dgm:cxn modelId="{0FDECF78-D317-4E1F-A12B-5A0ECE4FEEB1}" type="presParOf" srcId="{1384D45F-58BB-4841-B971-72970EAEE74F}" destId="{4921329D-0F01-4E33-AAC9-833398F39B58}" srcOrd="0" destOrd="0" presId="urn:microsoft.com/office/officeart/2018/5/layout/IconCircleLabelList"/>
    <dgm:cxn modelId="{63EF6528-DE37-4240-85A2-B98965DF16D2}" type="presParOf" srcId="{1384D45F-58BB-4841-B971-72970EAEE74F}" destId="{02CB2FE0-E4F4-43AF-8418-3FDDCD8675C3}" srcOrd="1" destOrd="0" presId="urn:microsoft.com/office/officeart/2018/5/layout/IconCircleLabelList"/>
    <dgm:cxn modelId="{C839CA91-F45C-4394-AE77-19C911DF9BED}" type="presParOf" srcId="{1384D45F-58BB-4841-B971-72970EAEE74F}" destId="{5AE99E32-E7EB-475C-8A7C-C1DE06211F88}" srcOrd="2" destOrd="0" presId="urn:microsoft.com/office/officeart/2018/5/layout/IconCircleLabelList"/>
    <dgm:cxn modelId="{1BE57B3F-0632-4BC8-A1DD-FBAD58BC1866}" type="presParOf" srcId="{1384D45F-58BB-4841-B971-72970EAEE74F}" destId="{B11F9E76-8898-45D5-8DB7-9CE40F84D561}" srcOrd="3" destOrd="0" presId="urn:microsoft.com/office/officeart/2018/5/layout/IconCircleLabelList"/>
    <dgm:cxn modelId="{B8F2F5E6-F31A-4AF3-8FA1-9D726B6BC434}" type="presParOf" srcId="{1B51E828-C096-4C53-800A-E161CF0B65E5}" destId="{1CF55FE4-9050-44F3-8037-0127018D109B}" srcOrd="5" destOrd="0" presId="urn:microsoft.com/office/officeart/2018/5/layout/IconCircleLabelList"/>
    <dgm:cxn modelId="{C457B22B-2203-49D9-A296-8379DA0C2B46}" type="presParOf" srcId="{1B51E828-C096-4C53-800A-E161CF0B65E5}" destId="{0EBE4605-10E3-49CE-9B47-625A5F7A69D6}" srcOrd="6" destOrd="0" presId="urn:microsoft.com/office/officeart/2018/5/layout/IconCircleLabelList"/>
    <dgm:cxn modelId="{CC40E973-73F8-4BCD-9816-F583368DBD62}" type="presParOf" srcId="{0EBE4605-10E3-49CE-9B47-625A5F7A69D6}" destId="{DDD2A3BB-0733-46AC-B4E1-9975FEA8E283}" srcOrd="0" destOrd="0" presId="urn:microsoft.com/office/officeart/2018/5/layout/IconCircleLabelList"/>
    <dgm:cxn modelId="{8AEC90DB-3347-4F25-9C24-671FCD071174}" type="presParOf" srcId="{0EBE4605-10E3-49CE-9B47-625A5F7A69D6}" destId="{E23C65C6-2457-4A8C-B97D-A5CBD91C17BC}" srcOrd="1" destOrd="0" presId="urn:microsoft.com/office/officeart/2018/5/layout/IconCircleLabelList"/>
    <dgm:cxn modelId="{8B1E6C5F-9F60-4A2E-BA5B-FDCF53E78E6C}" type="presParOf" srcId="{0EBE4605-10E3-49CE-9B47-625A5F7A69D6}" destId="{3CE280F8-10F6-40D7-A62F-CE06443D62BE}" srcOrd="2" destOrd="0" presId="urn:microsoft.com/office/officeart/2018/5/layout/IconCircleLabelList"/>
    <dgm:cxn modelId="{BBFBDA28-93EC-4A21-AD24-0008A8EB6E51}" type="presParOf" srcId="{0EBE4605-10E3-49CE-9B47-625A5F7A69D6}" destId="{6180C4D6-F99E-49D0-B01B-0B36508DCB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E267C4-33F5-4C93-8355-08CDD394662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061935-CE89-48C3-BE86-BA502FB8C2DC}">
      <dgm:prSet/>
      <dgm:spPr/>
      <dgm:t>
        <a:bodyPr/>
        <a:lstStyle/>
        <a:p>
          <a:r>
            <a:rPr lang="es-ES"/>
            <a:t>Pasa cuando un modelo se ajusta demasiado a los datos.</a:t>
          </a:r>
          <a:endParaRPr lang="en-US"/>
        </a:p>
      </dgm:t>
    </dgm:pt>
    <dgm:pt modelId="{FA986CF7-55D5-4B9C-B380-BF31867380AF}" type="parTrans" cxnId="{C7AA9E7E-21C5-49AA-8272-69FD7AA4FDA5}">
      <dgm:prSet/>
      <dgm:spPr/>
      <dgm:t>
        <a:bodyPr/>
        <a:lstStyle/>
        <a:p>
          <a:endParaRPr lang="en-US"/>
        </a:p>
      </dgm:t>
    </dgm:pt>
    <dgm:pt modelId="{03DF8005-2CA5-4C16-9077-B0BFEC0EC7A9}" type="sibTrans" cxnId="{C7AA9E7E-21C5-49AA-8272-69FD7AA4FDA5}">
      <dgm:prSet/>
      <dgm:spPr/>
      <dgm:t>
        <a:bodyPr/>
        <a:lstStyle/>
        <a:p>
          <a:endParaRPr lang="en-US"/>
        </a:p>
      </dgm:t>
    </dgm:pt>
    <dgm:pt modelId="{9BDE3BAF-8559-452F-9745-7CB193124A82}">
      <dgm:prSet/>
      <dgm:spPr/>
      <dgm:t>
        <a:bodyPr/>
        <a:lstStyle/>
        <a:p>
          <a:r>
            <a:rPr lang="es-ES"/>
            <a:t>Falla en generalizar nuevos datos.</a:t>
          </a:r>
          <a:endParaRPr lang="en-US"/>
        </a:p>
      </dgm:t>
    </dgm:pt>
    <dgm:pt modelId="{22BE96A6-3DCF-403C-A0F6-72322F31C581}" type="parTrans" cxnId="{3081D2C2-885E-4A18-ADB6-111F70E22005}">
      <dgm:prSet/>
      <dgm:spPr/>
      <dgm:t>
        <a:bodyPr/>
        <a:lstStyle/>
        <a:p>
          <a:endParaRPr lang="en-US"/>
        </a:p>
      </dgm:t>
    </dgm:pt>
    <dgm:pt modelId="{AB1816B8-5647-42D1-BF98-288F429CF581}" type="sibTrans" cxnId="{3081D2C2-885E-4A18-ADB6-111F70E22005}">
      <dgm:prSet/>
      <dgm:spPr/>
      <dgm:t>
        <a:bodyPr/>
        <a:lstStyle/>
        <a:p>
          <a:endParaRPr lang="en-US"/>
        </a:p>
      </dgm:t>
    </dgm:pt>
    <dgm:pt modelId="{39A65526-D3EF-4298-8B64-C81BFD31034C}">
      <dgm:prSet/>
      <dgm:spPr/>
      <dgm:t>
        <a:bodyPr/>
        <a:lstStyle/>
        <a:p>
          <a:r>
            <a:rPr lang="es-ES"/>
            <a:t>Bootstraping y CV ayudan a detectar esto.</a:t>
          </a:r>
          <a:endParaRPr lang="en-US"/>
        </a:p>
      </dgm:t>
    </dgm:pt>
    <dgm:pt modelId="{43F47B47-C975-47BF-B252-A49526B12C1B}" type="parTrans" cxnId="{07E723E6-54C4-497A-ACFF-D245892620ED}">
      <dgm:prSet/>
      <dgm:spPr/>
      <dgm:t>
        <a:bodyPr/>
        <a:lstStyle/>
        <a:p>
          <a:endParaRPr lang="en-US"/>
        </a:p>
      </dgm:t>
    </dgm:pt>
    <dgm:pt modelId="{EF8CB3AB-C7A5-4CFF-9F4D-6FB878D0E93D}" type="sibTrans" cxnId="{07E723E6-54C4-497A-ACFF-D245892620ED}">
      <dgm:prSet/>
      <dgm:spPr/>
      <dgm:t>
        <a:bodyPr/>
        <a:lstStyle/>
        <a:p>
          <a:endParaRPr lang="en-US"/>
        </a:p>
      </dgm:t>
    </dgm:pt>
    <dgm:pt modelId="{D6AC3032-0176-403D-A86C-264ED934A4EA}">
      <dgm:prSet/>
      <dgm:spPr/>
      <dgm:t>
        <a:bodyPr/>
        <a:lstStyle/>
        <a:p>
          <a:r>
            <a:rPr lang="es-ES"/>
            <a:t>Una analogía podría ser que nos sabemos los datos de memoria en vez de comprenderlos.</a:t>
          </a:r>
          <a:endParaRPr lang="en-US"/>
        </a:p>
      </dgm:t>
    </dgm:pt>
    <dgm:pt modelId="{1285FC39-2591-4C98-8283-47575D610EFB}" type="parTrans" cxnId="{4147391B-0E76-4AE4-9ABC-33ECCE70C05A}">
      <dgm:prSet/>
      <dgm:spPr/>
      <dgm:t>
        <a:bodyPr/>
        <a:lstStyle/>
        <a:p>
          <a:endParaRPr lang="en-US"/>
        </a:p>
      </dgm:t>
    </dgm:pt>
    <dgm:pt modelId="{7B146CFA-D6DB-4392-828A-3D37825AE9A0}" type="sibTrans" cxnId="{4147391B-0E76-4AE4-9ABC-33ECCE70C05A}">
      <dgm:prSet/>
      <dgm:spPr/>
      <dgm:t>
        <a:bodyPr/>
        <a:lstStyle/>
        <a:p>
          <a:endParaRPr lang="en-US"/>
        </a:p>
      </dgm:t>
    </dgm:pt>
    <dgm:pt modelId="{FC887852-FF62-9E4B-B6A2-1FCD2B567833}" type="pres">
      <dgm:prSet presAssocID="{CAE267C4-33F5-4C93-8355-08CDD3946620}" presName="diagram" presStyleCnt="0">
        <dgm:presLayoutVars>
          <dgm:dir/>
          <dgm:resizeHandles val="exact"/>
        </dgm:presLayoutVars>
      </dgm:prSet>
      <dgm:spPr/>
    </dgm:pt>
    <dgm:pt modelId="{91E6433E-878A-FD44-AA9D-E8ADB63F40BF}" type="pres">
      <dgm:prSet presAssocID="{5E061935-CE89-48C3-BE86-BA502FB8C2DC}" presName="node" presStyleLbl="node1" presStyleIdx="0" presStyleCnt="4">
        <dgm:presLayoutVars>
          <dgm:bulletEnabled val="1"/>
        </dgm:presLayoutVars>
      </dgm:prSet>
      <dgm:spPr/>
    </dgm:pt>
    <dgm:pt modelId="{30D76A0B-039B-6B46-836A-21ED58CE1535}" type="pres">
      <dgm:prSet presAssocID="{03DF8005-2CA5-4C16-9077-B0BFEC0EC7A9}" presName="sibTrans" presStyleCnt="0"/>
      <dgm:spPr/>
    </dgm:pt>
    <dgm:pt modelId="{F3570D80-4953-7847-A052-7F26C2D9BB03}" type="pres">
      <dgm:prSet presAssocID="{9BDE3BAF-8559-452F-9745-7CB193124A82}" presName="node" presStyleLbl="node1" presStyleIdx="1" presStyleCnt="4">
        <dgm:presLayoutVars>
          <dgm:bulletEnabled val="1"/>
        </dgm:presLayoutVars>
      </dgm:prSet>
      <dgm:spPr/>
    </dgm:pt>
    <dgm:pt modelId="{3C5FECFB-A400-174E-BF57-5F09F7AA46AB}" type="pres">
      <dgm:prSet presAssocID="{AB1816B8-5647-42D1-BF98-288F429CF581}" presName="sibTrans" presStyleCnt="0"/>
      <dgm:spPr/>
    </dgm:pt>
    <dgm:pt modelId="{A6B0BE73-8BD7-6F48-864F-4A11FB0EE58D}" type="pres">
      <dgm:prSet presAssocID="{39A65526-D3EF-4298-8B64-C81BFD31034C}" presName="node" presStyleLbl="node1" presStyleIdx="2" presStyleCnt="4">
        <dgm:presLayoutVars>
          <dgm:bulletEnabled val="1"/>
        </dgm:presLayoutVars>
      </dgm:prSet>
      <dgm:spPr/>
    </dgm:pt>
    <dgm:pt modelId="{E2DF8495-ABBD-494B-AC83-3CA048B25B17}" type="pres">
      <dgm:prSet presAssocID="{EF8CB3AB-C7A5-4CFF-9F4D-6FB878D0E93D}" presName="sibTrans" presStyleCnt="0"/>
      <dgm:spPr/>
    </dgm:pt>
    <dgm:pt modelId="{92A7AF0E-6E70-1248-A173-8A7CC8157107}" type="pres">
      <dgm:prSet presAssocID="{D6AC3032-0176-403D-A86C-264ED934A4EA}" presName="node" presStyleLbl="node1" presStyleIdx="3" presStyleCnt="4">
        <dgm:presLayoutVars>
          <dgm:bulletEnabled val="1"/>
        </dgm:presLayoutVars>
      </dgm:prSet>
      <dgm:spPr/>
    </dgm:pt>
  </dgm:ptLst>
  <dgm:cxnLst>
    <dgm:cxn modelId="{1D28FC0D-101E-D04D-B304-758EBDF6B4AA}" type="presOf" srcId="{CAE267C4-33F5-4C93-8355-08CDD3946620}" destId="{FC887852-FF62-9E4B-B6A2-1FCD2B567833}" srcOrd="0" destOrd="0" presId="urn:microsoft.com/office/officeart/2005/8/layout/default"/>
    <dgm:cxn modelId="{4147391B-0E76-4AE4-9ABC-33ECCE70C05A}" srcId="{CAE267C4-33F5-4C93-8355-08CDD3946620}" destId="{D6AC3032-0176-403D-A86C-264ED934A4EA}" srcOrd="3" destOrd="0" parTransId="{1285FC39-2591-4C98-8283-47575D610EFB}" sibTransId="{7B146CFA-D6DB-4392-828A-3D37825AE9A0}"/>
    <dgm:cxn modelId="{0F1A903A-18A7-DA46-80B3-B8A89AFFDF5D}" type="presOf" srcId="{39A65526-D3EF-4298-8B64-C81BFD31034C}" destId="{A6B0BE73-8BD7-6F48-864F-4A11FB0EE58D}" srcOrd="0" destOrd="0" presId="urn:microsoft.com/office/officeart/2005/8/layout/default"/>
    <dgm:cxn modelId="{4E02C741-A28D-3245-BDBC-5D812573A2D0}" type="presOf" srcId="{9BDE3BAF-8559-452F-9745-7CB193124A82}" destId="{F3570D80-4953-7847-A052-7F26C2D9BB03}" srcOrd="0" destOrd="0" presId="urn:microsoft.com/office/officeart/2005/8/layout/default"/>
    <dgm:cxn modelId="{C7AA9E7E-21C5-49AA-8272-69FD7AA4FDA5}" srcId="{CAE267C4-33F5-4C93-8355-08CDD3946620}" destId="{5E061935-CE89-48C3-BE86-BA502FB8C2DC}" srcOrd="0" destOrd="0" parTransId="{FA986CF7-55D5-4B9C-B380-BF31867380AF}" sibTransId="{03DF8005-2CA5-4C16-9077-B0BFEC0EC7A9}"/>
    <dgm:cxn modelId="{35437283-086B-A047-8666-1CC44D816812}" type="presOf" srcId="{D6AC3032-0176-403D-A86C-264ED934A4EA}" destId="{92A7AF0E-6E70-1248-A173-8A7CC8157107}" srcOrd="0" destOrd="0" presId="urn:microsoft.com/office/officeart/2005/8/layout/default"/>
    <dgm:cxn modelId="{A9097CBB-46E1-344B-A807-E3CB2ABAB847}" type="presOf" srcId="{5E061935-CE89-48C3-BE86-BA502FB8C2DC}" destId="{91E6433E-878A-FD44-AA9D-E8ADB63F40BF}" srcOrd="0" destOrd="0" presId="urn:microsoft.com/office/officeart/2005/8/layout/default"/>
    <dgm:cxn modelId="{3081D2C2-885E-4A18-ADB6-111F70E22005}" srcId="{CAE267C4-33F5-4C93-8355-08CDD3946620}" destId="{9BDE3BAF-8559-452F-9745-7CB193124A82}" srcOrd="1" destOrd="0" parTransId="{22BE96A6-3DCF-403C-A0F6-72322F31C581}" sibTransId="{AB1816B8-5647-42D1-BF98-288F429CF581}"/>
    <dgm:cxn modelId="{07E723E6-54C4-497A-ACFF-D245892620ED}" srcId="{CAE267C4-33F5-4C93-8355-08CDD3946620}" destId="{39A65526-D3EF-4298-8B64-C81BFD31034C}" srcOrd="2" destOrd="0" parTransId="{43F47B47-C975-47BF-B252-A49526B12C1B}" sibTransId="{EF8CB3AB-C7A5-4CFF-9F4D-6FB878D0E93D}"/>
    <dgm:cxn modelId="{89D0CFCA-B23F-5F43-9611-FEE01AC5CD91}" type="presParOf" srcId="{FC887852-FF62-9E4B-B6A2-1FCD2B567833}" destId="{91E6433E-878A-FD44-AA9D-E8ADB63F40BF}" srcOrd="0" destOrd="0" presId="urn:microsoft.com/office/officeart/2005/8/layout/default"/>
    <dgm:cxn modelId="{B4CF7447-2D36-5941-99E0-25B32868DADF}" type="presParOf" srcId="{FC887852-FF62-9E4B-B6A2-1FCD2B567833}" destId="{30D76A0B-039B-6B46-836A-21ED58CE1535}" srcOrd="1" destOrd="0" presId="urn:microsoft.com/office/officeart/2005/8/layout/default"/>
    <dgm:cxn modelId="{18A79FA1-C73B-884E-8BA4-6B8738838C07}" type="presParOf" srcId="{FC887852-FF62-9E4B-B6A2-1FCD2B567833}" destId="{F3570D80-4953-7847-A052-7F26C2D9BB03}" srcOrd="2" destOrd="0" presId="urn:microsoft.com/office/officeart/2005/8/layout/default"/>
    <dgm:cxn modelId="{DBA23BBE-02E7-1A4E-B886-C9EA284EB3DF}" type="presParOf" srcId="{FC887852-FF62-9E4B-B6A2-1FCD2B567833}" destId="{3C5FECFB-A400-174E-BF57-5F09F7AA46AB}" srcOrd="3" destOrd="0" presId="urn:microsoft.com/office/officeart/2005/8/layout/default"/>
    <dgm:cxn modelId="{C814627E-DED9-E441-8AA4-5732B56B2B6D}" type="presParOf" srcId="{FC887852-FF62-9E4B-B6A2-1FCD2B567833}" destId="{A6B0BE73-8BD7-6F48-864F-4A11FB0EE58D}" srcOrd="4" destOrd="0" presId="urn:microsoft.com/office/officeart/2005/8/layout/default"/>
    <dgm:cxn modelId="{972B2257-F092-DD4C-9185-87E84951D835}" type="presParOf" srcId="{FC887852-FF62-9E4B-B6A2-1FCD2B567833}" destId="{E2DF8495-ABBD-494B-AC83-3CA048B25B17}" srcOrd="5" destOrd="0" presId="urn:microsoft.com/office/officeart/2005/8/layout/default"/>
    <dgm:cxn modelId="{32A59AF5-B103-6542-9B44-2225FE06A6B8}" type="presParOf" srcId="{FC887852-FF62-9E4B-B6A2-1FCD2B567833}" destId="{92A7AF0E-6E70-1248-A173-8A7CC815710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437AD-2637-406C-ACFC-3ADD7B0F117D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CBD60-EF50-41C3-AEDC-33530D9C021E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06ACD-0168-45A5-A838-B0DD05791705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Machine Learning</a:t>
          </a:r>
          <a:endParaRPr lang="en-US" sz="2200" kern="1200"/>
        </a:p>
      </dsp:txBody>
      <dsp:txXfrm>
        <a:off x="1428292" y="2439"/>
        <a:ext cx="3297908" cy="1236616"/>
      </dsp:txXfrm>
    </dsp:sp>
    <dsp:sp modelId="{90D71B3D-9310-4C5E-9745-16C258D0894B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ACAB8-48B4-495E-9D6A-16837D8F4DB7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ACDE2-E16E-4047-9821-1FB982DB5E6E}">
      <dsp:nvSpPr>
        <dsp:cNvPr id="0" name=""/>
        <dsp:cNvSpPr/>
      </dsp:nvSpPr>
      <dsp:spPr>
        <a:xfrm>
          <a:off x="1428292" y="1548210"/>
          <a:ext cx="2126790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Dividir datos</a:t>
          </a:r>
          <a:endParaRPr lang="en-US" sz="2200" kern="1200"/>
        </a:p>
      </dsp:txBody>
      <dsp:txXfrm>
        <a:off x="1428292" y="1548210"/>
        <a:ext cx="2126790" cy="1236616"/>
      </dsp:txXfrm>
    </dsp:sp>
    <dsp:sp modelId="{8AF19B3E-4336-4B4E-85A5-0961334168C9}">
      <dsp:nvSpPr>
        <dsp:cNvPr id="0" name=""/>
        <dsp:cNvSpPr/>
      </dsp:nvSpPr>
      <dsp:spPr>
        <a:xfrm>
          <a:off x="3555082" y="1548210"/>
          <a:ext cx="117111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Entrenamiento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Validación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Prueba</a:t>
          </a:r>
          <a:endParaRPr lang="en-US" sz="1100" kern="1200"/>
        </a:p>
      </dsp:txBody>
      <dsp:txXfrm>
        <a:off x="3555082" y="1548210"/>
        <a:ext cx="1171118" cy="1236616"/>
      </dsp:txXfrm>
    </dsp:sp>
    <dsp:sp modelId="{9651D64C-2953-4A10-91C9-7FA025A42544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83160-F585-418E-B592-2C671F2FF086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7AA9C-5F8F-44D2-9DB7-3B0F38ED852A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Modelos Robustos</a:t>
          </a:r>
          <a:endParaRPr lang="en-US" sz="2200" kern="1200"/>
        </a:p>
      </dsp:txBody>
      <dsp:txXfrm>
        <a:off x="1428292" y="3093981"/>
        <a:ext cx="3297908" cy="1236616"/>
      </dsp:txXfrm>
    </dsp:sp>
    <dsp:sp modelId="{537BCEE6-EAA1-4983-AD50-AF07E3BE9D4F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CB598-FFB1-4427-8FF4-9CAC06FB841E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F1976-D11C-403F-AD49-242269947A8C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Generalizar nuevos datos.</a:t>
          </a:r>
          <a:endParaRPr lang="en-US" sz="2200" kern="1200"/>
        </a:p>
      </dsp:txBody>
      <dsp:txXfrm>
        <a:off x="1428292" y="4639752"/>
        <a:ext cx="32979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B88F0-8471-4858-BB70-2709418C28E4}">
      <dsp:nvSpPr>
        <dsp:cNvPr id="0" name=""/>
        <dsp:cNvSpPr/>
      </dsp:nvSpPr>
      <dsp:spPr>
        <a:xfrm>
          <a:off x="0" y="1806"/>
          <a:ext cx="78867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5B45A-9549-4344-9BF3-D950380DA085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C0195-4D63-461D-90B2-9656FC7BA5DE}">
      <dsp:nvSpPr>
        <dsp:cNvPr id="0" name=""/>
        <dsp:cNvSpPr/>
      </dsp:nvSpPr>
      <dsp:spPr>
        <a:xfrm>
          <a:off x="1057476" y="1806"/>
          <a:ext cx="3549015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Muestreo con reemplazo: </a:t>
          </a:r>
          <a:endParaRPr lang="en-US" sz="2200" kern="1200"/>
        </a:p>
      </dsp:txBody>
      <dsp:txXfrm>
        <a:off x="1057476" y="1806"/>
        <a:ext cx="3549015" cy="915564"/>
      </dsp:txXfrm>
    </dsp:sp>
    <dsp:sp modelId="{58E9F185-61DD-4FAE-8106-139CA2A6CFE8}">
      <dsp:nvSpPr>
        <dsp:cNvPr id="0" name=""/>
        <dsp:cNvSpPr/>
      </dsp:nvSpPr>
      <dsp:spPr>
        <a:xfrm>
          <a:off x="4606491" y="1806"/>
          <a:ext cx="3280208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/>
            <a:t>Se generan múltiples muestras de tamaño n a partir de la muestra original.</a:t>
          </a:r>
          <a:endParaRPr lang="en-US" sz="1200" kern="1200"/>
        </a:p>
      </dsp:txBody>
      <dsp:txXfrm>
        <a:off x="4606491" y="1806"/>
        <a:ext cx="3280208" cy="915564"/>
      </dsp:txXfrm>
    </dsp:sp>
    <dsp:sp modelId="{BF38D30B-3F27-4FDD-942D-BF9A3FC1A925}">
      <dsp:nvSpPr>
        <dsp:cNvPr id="0" name=""/>
        <dsp:cNvSpPr/>
      </dsp:nvSpPr>
      <dsp:spPr>
        <a:xfrm>
          <a:off x="0" y="1146262"/>
          <a:ext cx="78867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06BF6-7488-4EA8-B42F-968A279EF48F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BEA19-780B-43A4-A46E-2C1D9B23E593}">
      <dsp:nvSpPr>
        <dsp:cNvPr id="0" name=""/>
        <dsp:cNvSpPr/>
      </dsp:nvSpPr>
      <dsp:spPr>
        <a:xfrm>
          <a:off x="1057476" y="1146262"/>
          <a:ext cx="3549015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Estimación de la estadística de interés: </a:t>
          </a:r>
          <a:endParaRPr lang="en-US" sz="2200" kern="1200"/>
        </a:p>
      </dsp:txBody>
      <dsp:txXfrm>
        <a:off x="1057476" y="1146262"/>
        <a:ext cx="3549015" cy="915564"/>
      </dsp:txXfrm>
    </dsp:sp>
    <dsp:sp modelId="{3003D1C9-BDDC-4759-B26F-8D53A9380C6F}">
      <dsp:nvSpPr>
        <dsp:cNvPr id="0" name=""/>
        <dsp:cNvSpPr/>
      </dsp:nvSpPr>
      <dsp:spPr>
        <a:xfrm>
          <a:off x="4606491" y="1146262"/>
          <a:ext cx="3280208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/>
            <a:t>Se calcula la estadística de interés en cada una de las muestras bootstrap.</a:t>
          </a:r>
          <a:endParaRPr lang="en-US" sz="1200" kern="1200"/>
        </a:p>
      </dsp:txBody>
      <dsp:txXfrm>
        <a:off x="4606491" y="1146262"/>
        <a:ext cx="3280208" cy="915564"/>
      </dsp:txXfrm>
    </dsp:sp>
    <dsp:sp modelId="{FD35653B-5467-461E-B75F-B118498EEC44}">
      <dsp:nvSpPr>
        <dsp:cNvPr id="0" name=""/>
        <dsp:cNvSpPr/>
      </dsp:nvSpPr>
      <dsp:spPr>
        <a:xfrm>
          <a:off x="0" y="2290717"/>
          <a:ext cx="78867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0152D-6EDF-4589-9B4B-2C3F3C07452B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7B827-951E-41C9-9464-9E940910849B}">
      <dsp:nvSpPr>
        <dsp:cNvPr id="0" name=""/>
        <dsp:cNvSpPr/>
      </dsp:nvSpPr>
      <dsp:spPr>
        <a:xfrm>
          <a:off x="1057476" y="2290717"/>
          <a:ext cx="3549015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Construcción de la distribución de la estadística: </a:t>
          </a:r>
          <a:endParaRPr lang="en-US" sz="2200" kern="1200"/>
        </a:p>
      </dsp:txBody>
      <dsp:txXfrm>
        <a:off x="1057476" y="2290717"/>
        <a:ext cx="3549015" cy="915564"/>
      </dsp:txXfrm>
    </dsp:sp>
    <dsp:sp modelId="{4FD0F540-71B1-4653-B24C-B04E244D903F}">
      <dsp:nvSpPr>
        <dsp:cNvPr id="0" name=""/>
        <dsp:cNvSpPr/>
      </dsp:nvSpPr>
      <dsp:spPr>
        <a:xfrm>
          <a:off x="4606491" y="2290717"/>
          <a:ext cx="3280208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/>
            <a:t>Se utiliza la distribución de las estadísticas calculadas en las muestras bootstrap para estimar la distribución de la estadística de interés.</a:t>
          </a:r>
          <a:endParaRPr lang="en-US" sz="1200" kern="1200"/>
        </a:p>
      </dsp:txBody>
      <dsp:txXfrm>
        <a:off x="4606491" y="2290717"/>
        <a:ext cx="3280208" cy="915564"/>
      </dsp:txXfrm>
    </dsp:sp>
    <dsp:sp modelId="{E15C30DB-8EC2-49EC-9941-3E60454A5431}">
      <dsp:nvSpPr>
        <dsp:cNvPr id="0" name=""/>
        <dsp:cNvSpPr/>
      </dsp:nvSpPr>
      <dsp:spPr>
        <a:xfrm>
          <a:off x="0" y="3435173"/>
          <a:ext cx="78867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86747-4BC9-47B4-9B08-4A22CD3E5054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EE61F-4CC2-4E85-B3D4-7F571D7C4C4A}">
      <dsp:nvSpPr>
        <dsp:cNvPr id="0" name=""/>
        <dsp:cNvSpPr/>
      </dsp:nvSpPr>
      <dsp:spPr>
        <a:xfrm>
          <a:off x="1057476" y="3435173"/>
          <a:ext cx="3549015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Intervalos de confianza y pruebas de hipótesis: </a:t>
          </a:r>
          <a:endParaRPr lang="en-US" sz="2200" kern="1200"/>
        </a:p>
      </dsp:txBody>
      <dsp:txXfrm>
        <a:off x="1057476" y="3435173"/>
        <a:ext cx="3549015" cy="915564"/>
      </dsp:txXfrm>
    </dsp:sp>
    <dsp:sp modelId="{61737628-7683-4776-B2BA-4F18459194BD}">
      <dsp:nvSpPr>
        <dsp:cNvPr id="0" name=""/>
        <dsp:cNvSpPr/>
      </dsp:nvSpPr>
      <dsp:spPr>
        <a:xfrm>
          <a:off x="4606491" y="3435173"/>
          <a:ext cx="3280208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/>
            <a:t>Con la distribución de la estadística, se pueden calcular intervalos de confianza.</a:t>
          </a:r>
          <a:endParaRPr lang="en-US" sz="1200" kern="1200"/>
        </a:p>
      </dsp:txBody>
      <dsp:txXfrm>
        <a:off x="4606491" y="3435173"/>
        <a:ext cx="3280208" cy="915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6D7EC-EC93-F448-9BF2-C5CA5E1C9171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52D85-645D-FB4E-A291-FD0F10BC7F5E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Técnica para evaluar rendimiento.</a:t>
          </a:r>
          <a:endParaRPr lang="en-US" sz="2200" kern="1200"/>
        </a:p>
      </dsp:txBody>
      <dsp:txXfrm>
        <a:off x="298991" y="1277365"/>
        <a:ext cx="2219346" cy="1377989"/>
      </dsp:txXfrm>
    </dsp:sp>
    <dsp:sp modelId="{768E2867-A38F-954E-8408-B580A672EB2D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D02C2-0BA6-904E-8FF9-AFD0229C0A63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Utiliza los datos originales</a:t>
          </a:r>
          <a:endParaRPr lang="en-US" sz="2200" kern="1200"/>
        </a:p>
      </dsp:txBody>
      <dsp:txXfrm>
        <a:off x="3116322" y="1277365"/>
        <a:ext cx="2219346" cy="1377989"/>
      </dsp:txXfrm>
    </dsp:sp>
    <dsp:sp modelId="{7EF5E71A-DD9E-E14F-B59F-830873E5E1CA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7878B-9BF5-D742-95C5-EEDCBEEBB236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Estimar comportamiento con nuevos datos</a:t>
          </a:r>
          <a:endParaRPr lang="en-US" sz="2200" kern="1200"/>
        </a:p>
      </dsp:txBody>
      <dsp:txXfrm>
        <a:off x="5933653" y="1277365"/>
        <a:ext cx="2219346" cy="13779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FF58E-30CB-2D4C-8FF8-6DA8BDABF056}">
      <dsp:nvSpPr>
        <dsp:cNvPr id="0" name=""/>
        <dsp:cNvSpPr/>
      </dsp:nvSpPr>
      <dsp:spPr>
        <a:xfrm>
          <a:off x="0" y="38807"/>
          <a:ext cx="8195871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kern="1200"/>
            <a:t>Dividir el conjunto de datos en k partes iguales.</a:t>
          </a:r>
          <a:endParaRPr lang="en-US" sz="2100" kern="1200"/>
        </a:p>
      </dsp:txBody>
      <dsp:txXfrm>
        <a:off x="24588" y="63395"/>
        <a:ext cx="8146695" cy="454509"/>
      </dsp:txXfrm>
    </dsp:sp>
    <dsp:sp modelId="{0BB54D6C-3C85-FD41-B69C-5F08211F65C5}">
      <dsp:nvSpPr>
        <dsp:cNvPr id="0" name=""/>
        <dsp:cNvSpPr/>
      </dsp:nvSpPr>
      <dsp:spPr>
        <a:xfrm>
          <a:off x="0" y="542492"/>
          <a:ext cx="8195871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600" kern="1200"/>
            <a:t>Si K = 5 entonces los datos serán divididos en 5 partes</a:t>
          </a:r>
          <a:endParaRPr lang="en-US" sz="1600" kern="1200"/>
        </a:p>
      </dsp:txBody>
      <dsp:txXfrm>
        <a:off x="0" y="542492"/>
        <a:ext cx="8195871" cy="347760"/>
      </dsp:txXfrm>
    </dsp:sp>
    <dsp:sp modelId="{DA6D2265-E588-CE40-82CC-69F71570A9D9}">
      <dsp:nvSpPr>
        <dsp:cNvPr id="0" name=""/>
        <dsp:cNvSpPr/>
      </dsp:nvSpPr>
      <dsp:spPr>
        <a:xfrm>
          <a:off x="0" y="890252"/>
          <a:ext cx="8195871" cy="503685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kern="1200"/>
            <a:t>Cada grupo K se utiliza una vez como conjunto de validación (o prueba).</a:t>
          </a:r>
          <a:endParaRPr lang="en-US" sz="2100" kern="1200"/>
        </a:p>
      </dsp:txBody>
      <dsp:txXfrm>
        <a:off x="24588" y="914840"/>
        <a:ext cx="8146695" cy="454509"/>
      </dsp:txXfrm>
    </dsp:sp>
    <dsp:sp modelId="{6E7CB112-7E8B-0948-AF8D-E11ACCAB3707}">
      <dsp:nvSpPr>
        <dsp:cNvPr id="0" name=""/>
        <dsp:cNvSpPr/>
      </dsp:nvSpPr>
      <dsp:spPr>
        <a:xfrm>
          <a:off x="0" y="1454417"/>
          <a:ext cx="8195871" cy="503685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kern="1200"/>
            <a:t>Los restantes se unen y se utiliza como entrenamiento.</a:t>
          </a:r>
          <a:endParaRPr lang="en-US" sz="2100" kern="1200"/>
        </a:p>
      </dsp:txBody>
      <dsp:txXfrm>
        <a:off x="24588" y="1479005"/>
        <a:ext cx="8146695" cy="454509"/>
      </dsp:txXfrm>
    </dsp:sp>
    <dsp:sp modelId="{F5D00FF9-2E3D-6644-8FBE-A95F0DD38371}">
      <dsp:nvSpPr>
        <dsp:cNvPr id="0" name=""/>
        <dsp:cNvSpPr/>
      </dsp:nvSpPr>
      <dsp:spPr>
        <a:xfrm>
          <a:off x="0" y="2018582"/>
          <a:ext cx="8195871" cy="503685"/>
        </a:xfrm>
        <a:prstGeom prst="roundRect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kern="1200"/>
            <a:t>Se guarda el resultado de la evaluación. </a:t>
          </a:r>
          <a:endParaRPr lang="en-US" sz="2100" kern="1200"/>
        </a:p>
      </dsp:txBody>
      <dsp:txXfrm>
        <a:off x="24588" y="2043170"/>
        <a:ext cx="8146695" cy="454509"/>
      </dsp:txXfrm>
    </dsp:sp>
    <dsp:sp modelId="{C3B9CFD2-3DC6-EF44-8FD9-7334676599BC}">
      <dsp:nvSpPr>
        <dsp:cNvPr id="0" name=""/>
        <dsp:cNvSpPr/>
      </dsp:nvSpPr>
      <dsp:spPr>
        <a:xfrm>
          <a:off x="0" y="2582747"/>
          <a:ext cx="8195871" cy="503685"/>
        </a:xfrm>
        <a:prstGeom prst="roundRect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kern="1200"/>
            <a:t>Calcular la media de los resultados de las evaluaciones </a:t>
          </a:r>
          <a:endParaRPr lang="en-US" sz="2100" kern="1200"/>
        </a:p>
      </dsp:txBody>
      <dsp:txXfrm>
        <a:off x="24588" y="2607335"/>
        <a:ext cx="8146695" cy="454509"/>
      </dsp:txXfrm>
    </dsp:sp>
    <dsp:sp modelId="{62D57324-7D6E-504E-B30F-BBC1DA266F16}">
      <dsp:nvSpPr>
        <dsp:cNvPr id="0" name=""/>
        <dsp:cNvSpPr/>
      </dsp:nvSpPr>
      <dsp:spPr>
        <a:xfrm>
          <a:off x="0" y="3146912"/>
          <a:ext cx="8195871" cy="50368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kern="1200"/>
            <a:t>(Opcional) Ajustar el modelo y repetir.</a:t>
          </a:r>
          <a:endParaRPr lang="en-US" sz="2100" kern="1200"/>
        </a:p>
      </dsp:txBody>
      <dsp:txXfrm>
        <a:off x="24588" y="3171500"/>
        <a:ext cx="8146695" cy="454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E9483-E56E-6A40-AE19-2AB725CCAA7C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EA4A1-C51B-E347-A7A7-256131801560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/>
            <a:t>Equilibra Sesgo y Varianza en los modelos.</a:t>
          </a:r>
          <a:endParaRPr lang="en-US" sz="2300" kern="1200"/>
        </a:p>
      </dsp:txBody>
      <dsp:txXfrm>
        <a:off x="283960" y="1066136"/>
        <a:ext cx="2107770" cy="1308711"/>
      </dsp:txXfrm>
    </dsp:sp>
    <dsp:sp modelId="{5E44D8F8-9D35-2E43-8B51-8A488833C6FA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AA5F4-74A7-364E-BC83-77149E916766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/>
            <a:t>Minimizan el riesgo de Overfitting.</a:t>
          </a:r>
          <a:endParaRPr lang="en-US" sz="2300" kern="1200"/>
        </a:p>
      </dsp:txBody>
      <dsp:txXfrm>
        <a:off x="2959652" y="1066136"/>
        <a:ext cx="2107770" cy="1308711"/>
      </dsp:txXfrm>
    </dsp:sp>
    <dsp:sp modelId="{5CA04FEE-3836-6B4E-8B9D-AD4309A8B7A2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8798E-A4EE-924A-A57C-D6EA17AC9739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/>
            <a:t>Ayudan a que el modelo generalice bien.</a:t>
          </a:r>
          <a:endParaRPr lang="en-US" sz="2300" kern="1200"/>
        </a:p>
      </dsp:txBody>
      <dsp:txXfrm>
        <a:off x="5635343" y="1066136"/>
        <a:ext cx="2107770" cy="13087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049DD-BBAE-FE4D-A28B-6EDA74256416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D08A2-F851-F145-B769-539E097D1404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900" kern="1200"/>
            <a:t>Conceptos fundamentales en MD.</a:t>
          </a:r>
          <a:endParaRPr lang="en-US" sz="3900" kern="1200"/>
        </a:p>
      </dsp:txBody>
      <dsp:txXfrm>
        <a:off x="456496" y="980400"/>
        <a:ext cx="3381034" cy="2099279"/>
      </dsp:txXfrm>
    </dsp:sp>
    <dsp:sp modelId="{0E770DF7-72C8-4A41-9C76-4266E7B2B1A5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DA28E-1B51-0E42-A9D3-066D430EEE1D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900" kern="1200"/>
            <a:t>Ayuda a evaluar rendimiento.</a:t>
          </a:r>
          <a:endParaRPr lang="en-US" sz="3900" kern="1200"/>
        </a:p>
      </dsp:txBody>
      <dsp:txXfrm>
        <a:off x="4748523" y="980400"/>
        <a:ext cx="3381034" cy="20992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A2523-CDD2-7B43-BD79-B6551E87E018}">
      <dsp:nvSpPr>
        <dsp:cNvPr id="0" name=""/>
        <dsp:cNvSpPr/>
      </dsp:nvSpPr>
      <dsp:spPr>
        <a:xfrm>
          <a:off x="0" y="1755"/>
          <a:ext cx="8195871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Es la diferencia entre valores reales y predichos.</a:t>
          </a:r>
          <a:endParaRPr lang="en-US" sz="2200" kern="1200"/>
        </a:p>
      </dsp:txBody>
      <dsp:txXfrm>
        <a:off x="42663" y="44418"/>
        <a:ext cx="8110545" cy="788627"/>
      </dsp:txXfrm>
    </dsp:sp>
    <dsp:sp modelId="{6F5232B1-E43A-D84E-9D3E-682035D43321}">
      <dsp:nvSpPr>
        <dsp:cNvPr id="0" name=""/>
        <dsp:cNvSpPr/>
      </dsp:nvSpPr>
      <dsp:spPr>
        <a:xfrm>
          <a:off x="0" y="939069"/>
          <a:ext cx="8195871" cy="873953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Mide que tan bien ha aprendido del set de entrenamiento.</a:t>
          </a:r>
          <a:endParaRPr lang="en-US" sz="2200" kern="1200"/>
        </a:p>
      </dsp:txBody>
      <dsp:txXfrm>
        <a:off x="42663" y="981732"/>
        <a:ext cx="8110545" cy="788627"/>
      </dsp:txXfrm>
    </dsp:sp>
    <dsp:sp modelId="{195AB45F-6078-1C46-A427-E43D0A92AD1F}">
      <dsp:nvSpPr>
        <dsp:cNvPr id="0" name=""/>
        <dsp:cNvSpPr/>
      </dsp:nvSpPr>
      <dsp:spPr>
        <a:xfrm>
          <a:off x="0" y="1876382"/>
          <a:ext cx="8195871" cy="873953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Un EdE bajo indica que modelo se ajusta bien a los datos de entrenamiento</a:t>
          </a:r>
          <a:endParaRPr lang="en-US" sz="2200" kern="1200"/>
        </a:p>
      </dsp:txBody>
      <dsp:txXfrm>
        <a:off x="42663" y="1919045"/>
        <a:ext cx="8110545" cy="788627"/>
      </dsp:txXfrm>
    </dsp:sp>
    <dsp:sp modelId="{9B5BCF5E-8540-2F41-AE84-E17A22EEC9FB}">
      <dsp:nvSpPr>
        <dsp:cNvPr id="0" name=""/>
        <dsp:cNvSpPr/>
      </dsp:nvSpPr>
      <dsp:spPr>
        <a:xfrm>
          <a:off x="0" y="2813695"/>
          <a:ext cx="8195871" cy="873953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Un EdE extremadamente bajo puede indicar Overfitting</a:t>
          </a:r>
          <a:endParaRPr lang="en-US" sz="2200" kern="1200"/>
        </a:p>
      </dsp:txBody>
      <dsp:txXfrm>
        <a:off x="42663" y="2856358"/>
        <a:ext cx="8110545" cy="7886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E5A1D-4946-4E25-8D9D-1296C67FBE4E}">
      <dsp:nvSpPr>
        <dsp:cNvPr id="0" name=""/>
        <dsp:cNvSpPr/>
      </dsp:nvSpPr>
      <dsp:spPr>
        <a:xfrm>
          <a:off x="393299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31322-FAE9-4C7C-8EF0-5062C7085421}">
      <dsp:nvSpPr>
        <dsp:cNvPr id="0" name=""/>
        <dsp:cNvSpPr/>
      </dsp:nvSpPr>
      <dsp:spPr>
        <a:xfrm>
          <a:off x="627299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CA19E-9278-4AB0-957C-B3AB4BBE39BB}">
      <dsp:nvSpPr>
        <dsp:cNvPr id="0" name=""/>
        <dsp:cNvSpPr/>
      </dsp:nvSpPr>
      <dsp:spPr>
        <a:xfrm>
          <a:off x="42299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100" kern="1200"/>
            <a:t>Este mide el rendimiento del modelo en un conjunto de datos nuevo.</a:t>
          </a:r>
          <a:endParaRPr lang="en-US" sz="1100" kern="1200"/>
        </a:p>
      </dsp:txBody>
      <dsp:txXfrm>
        <a:off x="42299" y="2622981"/>
        <a:ext cx="1800000" cy="720000"/>
      </dsp:txXfrm>
    </dsp:sp>
    <dsp:sp modelId="{3C8A7057-04DA-4ABC-A282-47CD0095CB07}">
      <dsp:nvSpPr>
        <dsp:cNvPr id="0" name=""/>
        <dsp:cNvSpPr/>
      </dsp:nvSpPr>
      <dsp:spPr>
        <a:xfrm>
          <a:off x="2508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F010A-F2C7-4555-9891-569ADD054F17}">
      <dsp:nvSpPr>
        <dsp:cNvPr id="0" name=""/>
        <dsp:cNvSpPr/>
      </dsp:nvSpPr>
      <dsp:spPr>
        <a:xfrm>
          <a:off x="2742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4E448-5831-4EAA-BE7E-21F199553B37}">
      <dsp:nvSpPr>
        <dsp:cNvPr id="0" name=""/>
        <dsp:cNvSpPr/>
      </dsp:nvSpPr>
      <dsp:spPr>
        <a:xfrm>
          <a:off x="2157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100" kern="1200"/>
            <a:t>Refleja la capacidad de generalización sobre nuevos datos.</a:t>
          </a:r>
          <a:endParaRPr lang="en-US" sz="1100" kern="1200"/>
        </a:p>
      </dsp:txBody>
      <dsp:txXfrm>
        <a:off x="2157300" y="2622981"/>
        <a:ext cx="1800000" cy="720000"/>
      </dsp:txXfrm>
    </dsp:sp>
    <dsp:sp modelId="{4921329D-0F01-4E33-AAC9-833398F39B58}">
      <dsp:nvSpPr>
        <dsp:cNvPr id="0" name=""/>
        <dsp:cNvSpPr/>
      </dsp:nvSpPr>
      <dsp:spPr>
        <a:xfrm>
          <a:off x="4623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B2FE0-E4F4-43AF-8418-3FDDCD8675C3}">
      <dsp:nvSpPr>
        <dsp:cNvPr id="0" name=""/>
        <dsp:cNvSpPr/>
      </dsp:nvSpPr>
      <dsp:spPr>
        <a:xfrm>
          <a:off x="4857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F9E76-8898-45D5-8DB7-9CE40F84D561}">
      <dsp:nvSpPr>
        <dsp:cNvPr id="0" name=""/>
        <dsp:cNvSpPr/>
      </dsp:nvSpPr>
      <dsp:spPr>
        <a:xfrm>
          <a:off x="4272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100" kern="1200"/>
            <a:t>Un modelo robusto tendrá un EdP relativamente bajo.</a:t>
          </a:r>
          <a:endParaRPr lang="en-US" sz="1100" kern="1200"/>
        </a:p>
      </dsp:txBody>
      <dsp:txXfrm>
        <a:off x="4272300" y="2622981"/>
        <a:ext cx="1800000" cy="720000"/>
      </dsp:txXfrm>
    </dsp:sp>
    <dsp:sp modelId="{DDD2A3BB-0733-46AC-B4E1-9975FEA8E283}">
      <dsp:nvSpPr>
        <dsp:cNvPr id="0" name=""/>
        <dsp:cNvSpPr/>
      </dsp:nvSpPr>
      <dsp:spPr>
        <a:xfrm>
          <a:off x="6738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C65C6-2457-4A8C-B97D-A5CBD91C17BC}">
      <dsp:nvSpPr>
        <dsp:cNvPr id="0" name=""/>
        <dsp:cNvSpPr/>
      </dsp:nvSpPr>
      <dsp:spPr>
        <a:xfrm>
          <a:off x="6972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0C4D6-F99E-49D0-B01B-0B36508DCB24}">
      <dsp:nvSpPr>
        <dsp:cNvPr id="0" name=""/>
        <dsp:cNvSpPr/>
      </dsp:nvSpPr>
      <dsp:spPr>
        <a:xfrm>
          <a:off x="6387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100" kern="1200"/>
            <a:t>Predicciones precisas.</a:t>
          </a:r>
          <a:endParaRPr lang="en-US" sz="1100" kern="1200"/>
        </a:p>
      </dsp:txBody>
      <dsp:txXfrm>
        <a:off x="6387300" y="2622981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6433E-878A-FD44-AA9D-E8ADB63F40BF}">
      <dsp:nvSpPr>
        <dsp:cNvPr id="0" name=""/>
        <dsp:cNvSpPr/>
      </dsp:nvSpPr>
      <dsp:spPr>
        <a:xfrm>
          <a:off x="1118728" y="431"/>
          <a:ext cx="2837340" cy="1702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Pasa cuando un modelo se ajusta demasiado a los datos.</a:t>
          </a:r>
          <a:endParaRPr lang="en-US" sz="2100" kern="1200"/>
        </a:p>
      </dsp:txBody>
      <dsp:txXfrm>
        <a:off x="1118728" y="431"/>
        <a:ext cx="2837340" cy="1702404"/>
      </dsp:txXfrm>
    </dsp:sp>
    <dsp:sp modelId="{F3570D80-4953-7847-A052-7F26C2D9BB03}">
      <dsp:nvSpPr>
        <dsp:cNvPr id="0" name=""/>
        <dsp:cNvSpPr/>
      </dsp:nvSpPr>
      <dsp:spPr>
        <a:xfrm>
          <a:off x="4239802" y="431"/>
          <a:ext cx="2837340" cy="1702404"/>
        </a:xfrm>
        <a:prstGeom prst="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Falla en generalizar nuevos datos.</a:t>
          </a:r>
          <a:endParaRPr lang="en-US" sz="2100" kern="1200"/>
        </a:p>
      </dsp:txBody>
      <dsp:txXfrm>
        <a:off x="4239802" y="431"/>
        <a:ext cx="2837340" cy="1702404"/>
      </dsp:txXfrm>
    </dsp:sp>
    <dsp:sp modelId="{A6B0BE73-8BD7-6F48-864F-4A11FB0EE58D}">
      <dsp:nvSpPr>
        <dsp:cNvPr id="0" name=""/>
        <dsp:cNvSpPr/>
      </dsp:nvSpPr>
      <dsp:spPr>
        <a:xfrm>
          <a:off x="1118728" y="1986569"/>
          <a:ext cx="2837340" cy="1702404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Bootstraping y CV ayudan a detectar esto.</a:t>
          </a:r>
          <a:endParaRPr lang="en-US" sz="2100" kern="1200"/>
        </a:p>
      </dsp:txBody>
      <dsp:txXfrm>
        <a:off x="1118728" y="1986569"/>
        <a:ext cx="2837340" cy="1702404"/>
      </dsp:txXfrm>
    </dsp:sp>
    <dsp:sp modelId="{92A7AF0E-6E70-1248-A173-8A7CC8157107}">
      <dsp:nvSpPr>
        <dsp:cNvPr id="0" name=""/>
        <dsp:cNvSpPr/>
      </dsp:nvSpPr>
      <dsp:spPr>
        <a:xfrm>
          <a:off x="4239802" y="1986569"/>
          <a:ext cx="2837340" cy="1702404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Una analogía podría ser que nos sabemos los datos de memoria en vez de comprenderlos.</a:t>
          </a:r>
          <a:endParaRPr lang="en-US" sz="2100" kern="1200"/>
        </a:p>
      </dsp:txBody>
      <dsp:txXfrm>
        <a:off x="4239802" y="1986569"/>
        <a:ext cx="2837340" cy="1702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0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1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120676"/>
            <a:ext cx="5266135" cy="230832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sz="4900">
                <a:solidFill>
                  <a:schemeClr val="bg1"/>
                </a:solidFill>
              </a:rPr>
              <a:t>Conjunto de Entrenamiento y Prueba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68" y="3809999"/>
            <a:ext cx="5269314" cy="1012778"/>
          </a:xfrm>
        </p:spPr>
        <p:txBody>
          <a:bodyPr>
            <a:normAutofit/>
          </a:bodyPr>
          <a:lstStyle/>
          <a:p>
            <a:pPr algn="l"/>
            <a:endParaRPr lang="en-GT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02218-DD8C-419B-6F3E-B07E0708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s-ES_tradnl" sz="4500"/>
              <a:t>Proceso de Bootstrap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84218E-EF36-C8AC-73CB-DF5FADEEE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120027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52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31E05-264C-25C4-2F91-1CF546B1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ES_tradnl" sz="3500" dirty="0">
                <a:solidFill>
                  <a:srgbClr val="FFFFFF"/>
                </a:solidFill>
              </a:rPr>
              <a:t>Validación Cruzada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84A264-BE89-4525-D365-3208A19D4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57985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00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3E2925-9D2F-4436-8D47-E7C1C5703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7E40-CD26-9B6E-CF83-CF510950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243581"/>
            <a:ext cx="7889082" cy="2308324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Tipos de Validación Cruzada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188E4-F255-43D0-92CC-3CF3D7701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7227909" cy="1649863"/>
            <a:chOff x="1" y="1"/>
            <a:chExt cx="9637211" cy="1649863"/>
          </a:xfr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771FCDE-112A-4324-B49A-CA94CBA7E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637211" cy="1649863"/>
            </a:xfrm>
            <a:custGeom>
              <a:avLst/>
              <a:gdLst>
                <a:gd name="connsiteX0" fmla="*/ 2468659 w 9637211"/>
                <a:gd name="connsiteY0" fmla="*/ 1380297 h 1649863"/>
                <a:gd name="connsiteX1" fmla="*/ 2460722 w 9637211"/>
                <a:gd name="connsiteY1" fmla="*/ 1390272 h 1649863"/>
                <a:gd name="connsiteX2" fmla="*/ 2446257 w 9637211"/>
                <a:gd name="connsiteY2" fmla="*/ 1406498 h 1649863"/>
                <a:gd name="connsiteX3" fmla="*/ 2427494 w 9637211"/>
                <a:gd name="connsiteY3" fmla="*/ 1415356 h 1649863"/>
                <a:gd name="connsiteX4" fmla="*/ 2460722 w 9637211"/>
                <a:gd name="connsiteY4" fmla="*/ 1390272 h 1649863"/>
                <a:gd name="connsiteX5" fmla="*/ 5731745 w 9637211"/>
                <a:gd name="connsiteY5" fmla="*/ 1360489 h 1649863"/>
                <a:gd name="connsiteX6" fmla="*/ 5698179 w 9637211"/>
                <a:gd name="connsiteY6" fmla="*/ 1367442 h 1649863"/>
                <a:gd name="connsiteX7" fmla="*/ 5715901 w 9637211"/>
                <a:gd name="connsiteY7" fmla="*/ 1365274 h 1649863"/>
                <a:gd name="connsiteX8" fmla="*/ 5731745 w 9637211"/>
                <a:gd name="connsiteY8" fmla="*/ 1360489 h 1649863"/>
                <a:gd name="connsiteX9" fmla="*/ 5503859 w 9637211"/>
                <a:gd name="connsiteY9" fmla="*/ 1324849 h 1649863"/>
                <a:gd name="connsiteX10" fmla="*/ 5516994 w 9637211"/>
                <a:gd name="connsiteY10" fmla="*/ 1333353 h 1649863"/>
                <a:gd name="connsiteX11" fmla="*/ 5516994 w 9637211"/>
                <a:gd name="connsiteY11" fmla="*/ 1333352 h 1649863"/>
                <a:gd name="connsiteX12" fmla="*/ 4720031 w 9637211"/>
                <a:gd name="connsiteY12" fmla="*/ 1268958 h 1649863"/>
                <a:gd name="connsiteX13" fmla="*/ 4749955 w 9637211"/>
                <a:gd name="connsiteY13" fmla="*/ 1273114 h 1649863"/>
                <a:gd name="connsiteX14" fmla="*/ 4767388 w 9637211"/>
                <a:gd name="connsiteY14" fmla="*/ 1277477 h 1649863"/>
                <a:gd name="connsiteX15" fmla="*/ 4767531 w 9637211"/>
                <a:gd name="connsiteY15" fmla="*/ 1277513 h 1649863"/>
                <a:gd name="connsiteX16" fmla="*/ 4782965 w 9637211"/>
                <a:gd name="connsiteY16" fmla="*/ 1281578 h 1649863"/>
                <a:gd name="connsiteX17" fmla="*/ 4784809 w 9637211"/>
                <a:gd name="connsiteY17" fmla="*/ 1281832 h 1649863"/>
                <a:gd name="connsiteX18" fmla="*/ 4790792 w 9637211"/>
                <a:gd name="connsiteY18" fmla="*/ 1283327 h 1649863"/>
                <a:gd name="connsiteX19" fmla="*/ 4814638 w 9637211"/>
                <a:gd name="connsiteY19" fmla="*/ 1285937 h 1649863"/>
                <a:gd name="connsiteX20" fmla="*/ 4784809 w 9637211"/>
                <a:gd name="connsiteY20" fmla="*/ 1281832 h 1649863"/>
                <a:gd name="connsiteX21" fmla="*/ 4767531 w 9637211"/>
                <a:gd name="connsiteY21" fmla="*/ 1277513 h 1649863"/>
                <a:gd name="connsiteX22" fmla="*/ 4751799 w 9637211"/>
                <a:gd name="connsiteY22" fmla="*/ 1273370 h 1649863"/>
                <a:gd name="connsiteX23" fmla="*/ 4749955 w 9637211"/>
                <a:gd name="connsiteY23" fmla="*/ 1273114 h 1649863"/>
                <a:gd name="connsiteX24" fmla="*/ 4743957 w 9637211"/>
                <a:gd name="connsiteY24" fmla="*/ 1271612 h 1649863"/>
                <a:gd name="connsiteX25" fmla="*/ 4720031 w 9637211"/>
                <a:gd name="connsiteY25" fmla="*/ 1268958 h 1649863"/>
                <a:gd name="connsiteX26" fmla="*/ 3276840 w 9637211"/>
                <a:gd name="connsiteY26" fmla="*/ 1263985 h 1649863"/>
                <a:gd name="connsiteX27" fmla="*/ 3328341 w 9637211"/>
                <a:gd name="connsiteY27" fmla="*/ 1281473 h 1649863"/>
                <a:gd name="connsiteX28" fmla="*/ 3301810 w 9637211"/>
                <a:gd name="connsiteY28" fmla="*/ 1277386 h 1649863"/>
                <a:gd name="connsiteX29" fmla="*/ 3276840 w 9637211"/>
                <a:gd name="connsiteY29" fmla="*/ 1263985 h 1649863"/>
                <a:gd name="connsiteX30" fmla="*/ 3519760 w 9637211"/>
                <a:gd name="connsiteY30" fmla="*/ 1250994 h 1649863"/>
                <a:gd name="connsiteX31" fmla="*/ 3503255 w 9637211"/>
                <a:gd name="connsiteY31" fmla="*/ 1251147 h 1649863"/>
                <a:gd name="connsiteX32" fmla="*/ 3519760 w 9637211"/>
                <a:gd name="connsiteY32" fmla="*/ 1250994 h 1649863"/>
                <a:gd name="connsiteX33" fmla="*/ 3537011 w 9637211"/>
                <a:gd name="connsiteY33" fmla="*/ 1257249 h 1649863"/>
                <a:gd name="connsiteX34" fmla="*/ 3519760 w 9637211"/>
                <a:gd name="connsiteY34" fmla="*/ 1250994 h 1649863"/>
                <a:gd name="connsiteX35" fmla="*/ 5038723 w 9637211"/>
                <a:gd name="connsiteY35" fmla="*/ 1229019 h 1649863"/>
                <a:gd name="connsiteX36" fmla="*/ 5009340 w 9637211"/>
                <a:gd name="connsiteY36" fmla="*/ 1231627 h 1649863"/>
                <a:gd name="connsiteX37" fmla="*/ 5069905 w 9637211"/>
                <a:gd name="connsiteY37" fmla="*/ 1231533 h 1649863"/>
                <a:gd name="connsiteX38" fmla="*/ 5038723 w 9637211"/>
                <a:gd name="connsiteY38" fmla="*/ 1229019 h 1649863"/>
                <a:gd name="connsiteX39" fmla="*/ 6274350 w 9637211"/>
                <a:gd name="connsiteY39" fmla="*/ 1198579 h 1649863"/>
                <a:gd name="connsiteX40" fmla="*/ 6274350 w 9637211"/>
                <a:gd name="connsiteY40" fmla="*/ 1198580 h 1649863"/>
                <a:gd name="connsiteX41" fmla="*/ 6299734 w 9637211"/>
                <a:gd name="connsiteY41" fmla="*/ 1215874 h 1649863"/>
                <a:gd name="connsiteX42" fmla="*/ 6274350 w 9637211"/>
                <a:gd name="connsiteY42" fmla="*/ 1198579 h 1649863"/>
                <a:gd name="connsiteX43" fmla="*/ 284014 w 9637211"/>
                <a:gd name="connsiteY43" fmla="*/ 1083637 h 1649863"/>
                <a:gd name="connsiteX44" fmla="*/ 274455 w 9637211"/>
                <a:gd name="connsiteY44" fmla="*/ 1086842 h 1649863"/>
                <a:gd name="connsiteX45" fmla="*/ 233501 w 9637211"/>
                <a:gd name="connsiteY45" fmla="*/ 1096794 h 1649863"/>
                <a:gd name="connsiteX46" fmla="*/ 274456 w 9637211"/>
                <a:gd name="connsiteY46" fmla="*/ 1086842 h 1649863"/>
                <a:gd name="connsiteX47" fmla="*/ 691166 w 9637211"/>
                <a:gd name="connsiteY47" fmla="*/ 1081917 h 1649863"/>
                <a:gd name="connsiteX48" fmla="*/ 677191 w 9637211"/>
                <a:gd name="connsiteY48" fmla="*/ 1087044 h 1649863"/>
                <a:gd name="connsiteX49" fmla="*/ 632391 w 9637211"/>
                <a:gd name="connsiteY49" fmla="*/ 1110922 h 1649863"/>
                <a:gd name="connsiteX50" fmla="*/ 677192 w 9637211"/>
                <a:gd name="connsiteY50" fmla="*/ 1087044 h 1649863"/>
                <a:gd name="connsiteX51" fmla="*/ 428044 w 9637211"/>
                <a:gd name="connsiteY51" fmla="*/ 1067823 h 1649863"/>
                <a:gd name="connsiteX52" fmla="*/ 479634 w 9637211"/>
                <a:gd name="connsiteY52" fmla="*/ 1077452 h 1649863"/>
                <a:gd name="connsiteX53" fmla="*/ 428044 w 9637211"/>
                <a:gd name="connsiteY53" fmla="*/ 1067823 h 1649863"/>
                <a:gd name="connsiteX54" fmla="*/ 7445292 w 9637211"/>
                <a:gd name="connsiteY54" fmla="*/ 757632 h 1649863"/>
                <a:gd name="connsiteX55" fmla="*/ 7466390 w 9637211"/>
                <a:gd name="connsiteY55" fmla="*/ 768915 h 1649863"/>
                <a:gd name="connsiteX56" fmla="*/ 7474827 w 9637211"/>
                <a:gd name="connsiteY56" fmla="*/ 771226 h 1649863"/>
                <a:gd name="connsiteX57" fmla="*/ 7466391 w 9637211"/>
                <a:gd name="connsiteY57" fmla="*/ 768915 h 1649863"/>
                <a:gd name="connsiteX58" fmla="*/ 7445292 w 9637211"/>
                <a:gd name="connsiteY58" fmla="*/ 757632 h 1649863"/>
                <a:gd name="connsiteX59" fmla="*/ 0 w 9637211"/>
                <a:gd name="connsiteY59" fmla="*/ 0 h 1649863"/>
                <a:gd name="connsiteX60" fmla="*/ 9637211 w 9637211"/>
                <a:gd name="connsiteY60" fmla="*/ 0 h 1649863"/>
                <a:gd name="connsiteX61" fmla="*/ 9583319 w 9637211"/>
                <a:gd name="connsiteY61" fmla="*/ 32146 h 1649863"/>
                <a:gd name="connsiteX62" fmla="*/ 9493665 w 9637211"/>
                <a:gd name="connsiteY62" fmla="*/ 112426 h 1649863"/>
                <a:gd name="connsiteX63" fmla="*/ 9457156 w 9637211"/>
                <a:gd name="connsiteY63" fmla="*/ 155303 h 1649863"/>
                <a:gd name="connsiteX64" fmla="*/ 9377643 w 9637211"/>
                <a:gd name="connsiteY64" fmla="*/ 187228 h 1649863"/>
                <a:gd name="connsiteX65" fmla="*/ 9292088 w 9637211"/>
                <a:gd name="connsiteY65" fmla="*/ 235295 h 1649863"/>
                <a:gd name="connsiteX66" fmla="*/ 9231985 w 9637211"/>
                <a:gd name="connsiteY66" fmla="*/ 281821 h 1649863"/>
                <a:gd name="connsiteX67" fmla="*/ 9185378 w 9637211"/>
                <a:gd name="connsiteY67" fmla="*/ 313259 h 1649863"/>
                <a:gd name="connsiteX68" fmla="*/ 9118948 w 9637211"/>
                <a:gd name="connsiteY68" fmla="*/ 345810 h 1649863"/>
                <a:gd name="connsiteX69" fmla="*/ 9052763 w 9637211"/>
                <a:gd name="connsiteY69" fmla="*/ 387450 h 1649863"/>
                <a:gd name="connsiteX70" fmla="*/ 9020858 w 9637211"/>
                <a:gd name="connsiteY70" fmla="*/ 412686 h 1649863"/>
                <a:gd name="connsiteX71" fmla="*/ 8958799 w 9637211"/>
                <a:gd name="connsiteY71" fmla="*/ 455068 h 1649863"/>
                <a:gd name="connsiteX72" fmla="*/ 8894669 w 9637211"/>
                <a:gd name="connsiteY72" fmla="*/ 494884 h 1649863"/>
                <a:gd name="connsiteX73" fmla="*/ 8772871 w 9637211"/>
                <a:gd name="connsiteY73" fmla="*/ 542815 h 1649863"/>
                <a:gd name="connsiteX74" fmla="*/ 8663102 w 9637211"/>
                <a:gd name="connsiteY74" fmla="*/ 609939 h 1649863"/>
                <a:gd name="connsiteX75" fmla="*/ 8575858 w 9637211"/>
                <a:gd name="connsiteY75" fmla="*/ 659344 h 1649863"/>
                <a:gd name="connsiteX76" fmla="*/ 8525191 w 9637211"/>
                <a:gd name="connsiteY76" fmla="*/ 691449 h 1649863"/>
                <a:gd name="connsiteX77" fmla="*/ 8432740 w 9637211"/>
                <a:gd name="connsiteY77" fmla="*/ 762134 h 1649863"/>
                <a:gd name="connsiteX78" fmla="*/ 8287775 w 9637211"/>
                <a:gd name="connsiteY78" fmla="*/ 838802 h 1649863"/>
                <a:gd name="connsiteX79" fmla="*/ 8199975 w 9637211"/>
                <a:gd name="connsiteY79" fmla="*/ 880700 h 1649863"/>
                <a:gd name="connsiteX80" fmla="*/ 8009879 w 9637211"/>
                <a:gd name="connsiteY80" fmla="*/ 946676 h 1649863"/>
                <a:gd name="connsiteX81" fmla="*/ 7948650 w 9637211"/>
                <a:gd name="connsiteY81" fmla="*/ 969872 h 1649863"/>
                <a:gd name="connsiteX82" fmla="*/ 7878149 w 9637211"/>
                <a:gd name="connsiteY82" fmla="*/ 986611 h 1649863"/>
                <a:gd name="connsiteX83" fmla="*/ 7765368 w 9637211"/>
                <a:gd name="connsiteY83" fmla="*/ 1023592 h 1649863"/>
                <a:gd name="connsiteX84" fmla="*/ 7544827 w 9637211"/>
                <a:gd name="connsiteY84" fmla="*/ 1088525 h 1649863"/>
                <a:gd name="connsiteX85" fmla="*/ 7496243 w 9637211"/>
                <a:gd name="connsiteY85" fmla="*/ 1099185 h 1649863"/>
                <a:gd name="connsiteX86" fmla="*/ 7373131 w 9637211"/>
                <a:gd name="connsiteY86" fmla="*/ 1140118 h 1649863"/>
                <a:gd name="connsiteX87" fmla="*/ 7299425 w 9637211"/>
                <a:gd name="connsiteY87" fmla="*/ 1167211 h 1649863"/>
                <a:gd name="connsiteX88" fmla="*/ 7238066 w 9637211"/>
                <a:gd name="connsiteY88" fmla="*/ 1183666 h 1649863"/>
                <a:gd name="connsiteX89" fmla="*/ 7183552 w 9637211"/>
                <a:gd name="connsiteY89" fmla="*/ 1192571 h 1649863"/>
                <a:gd name="connsiteX90" fmla="*/ 7040813 w 9637211"/>
                <a:gd name="connsiteY90" fmla="*/ 1230525 h 1649863"/>
                <a:gd name="connsiteX91" fmla="*/ 6983864 w 9637211"/>
                <a:gd name="connsiteY91" fmla="*/ 1245513 h 1649863"/>
                <a:gd name="connsiteX92" fmla="*/ 6836601 w 9637211"/>
                <a:gd name="connsiteY92" fmla="*/ 1294672 h 1649863"/>
                <a:gd name="connsiteX93" fmla="*/ 6711393 w 9637211"/>
                <a:gd name="connsiteY93" fmla="*/ 1328485 h 1649863"/>
                <a:gd name="connsiteX94" fmla="*/ 6659164 w 9637211"/>
                <a:gd name="connsiteY94" fmla="*/ 1344343 h 1649863"/>
                <a:gd name="connsiteX95" fmla="*/ 6539327 w 9637211"/>
                <a:gd name="connsiteY95" fmla="*/ 1372405 h 1649863"/>
                <a:gd name="connsiteX96" fmla="*/ 6471659 w 9637211"/>
                <a:gd name="connsiteY96" fmla="*/ 1391362 h 1649863"/>
                <a:gd name="connsiteX97" fmla="*/ 6305536 w 9637211"/>
                <a:gd name="connsiteY97" fmla="*/ 1417103 h 1649863"/>
                <a:gd name="connsiteX98" fmla="*/ 6133939 w 9637211"/>
                <a:gd name="connsiteY98" fmla="*/ 1442481 h 1649863"/>
                <a:gd name="connsiteX99" fmla="*/ 6039547 w 9637211"/>
                <a:gd name="connsiteY99" fmla="*/ 1452681 h 1649863"/>
                <a:gd name="connsiteX100" fmla="*/ 5957366 w 9637211"/>
                <a:gd name="connsiteY100" fmla="*/ 1465590 h 1649863"/>
                <a:gd name="connsiteX101" fmla="*/ 5885715 w 9637211"/>
                <a:gd name="connsiteY101" fmla="*/ 1474694 h 1649863"/>
                <a:gd name="connsiteX102" fmla="*/ 5771774 w 9637211"/>
                <a:gd name="connsiteY102" fmla="*/ 1491643 h 1649863"/>
                <a:gd name="connsiteX103" fmla="*/ 5724294 w 9637211"/>
                <a:gd name="connsiteY103" fmla="*/ 1496914 h 1649863"/>
                <a:gd name="connsiteX104" fmla="*/ 5611931 w 9637211"/>
                <a:gd name="connsiteY104" fmla="*/ 1502173 h 1649863"/>
                <a:gd name="connsiteX105" fmla="*/ 5572785 w 9637211"/>
                <a:gd name="connsiteY105" fmla="*/ 1502492 h 1649863"/>
                <a:gd name="connsiteX106" fmla="*/ 5496622 w 9637211"/>
                <a:gd name="connsiteY106" fmla="*/ 1486703 h 1649863"/>
                <a:gd name="connsiteX107" fmla="*/ 5487614 w 9637211"/>
                <a:gd name="connsiteY107" fmla="*/ 1485725 h 1649863"/>
                <a:gd name="connsiteX108" fmla="*/ 5437869 w 9637211"/>
                <a:gd name="connsiteY108" fmla="*/ 1480432 h 1649863"/>
                <a:gd name="connsiteX109" fmla="*/ 5410729 w 9637211"/>
                <a:gd name="connsiteY109" fmla="*/ 1479229 h 1649863"/>
                <a:gd name="connsiteX110" fmla="*/ 5307325 w 9637211"/>
                <a:gd name="connsiteY110" fmla="*/ 1468207 h 1649863"/>
                <a:gd name="connsiteX111" fmla="*/ 5247871 w 9637211"/>
                <a:gd name="connsiteY111" fmla="*/ 1463540 h 1649863"/>
                <a:gd name="connsiteX112" fmla="*/ 5200105 w 9637211"/>
                <a:gd name="connsiteY112" fmla="*/ 1466942 h 1649863"/>
                <a:gd name="connsiteX113" fmla="*/ 5116199 w 9637211"/>
                <a:gd name="connsiteY113" fmla="*/ 1472398 h 1649863"/>
                <a:gd name="connsiteX114" fmla="*/ 5089547 w 9637211"/>
                <a:gd name="connsiteY114" fmla="*/ 1477294 h 1649863"/>
                <a:gd name="connsiteX115" fmla="*/ 4967752 w 9637211"/>
                <a:gd name="connsiteY115" fmla="*/ 1472806 h 1649863"/>
                <a:gd name="connsiteX116" fmla="*/ 4898514 w 9637211"/>
                <a:gd name="connsiteY116" fmla="*/ 1475359 h 1649863"/>
                <a:gd name="connsiteX117" fmla="*/ 4819948 w 9637211"/>
                <a:gd name="connsiteY117" fmla="*/ 1466277 h 1649863"/>
                <a:gd name="connsiteX118" fmla="*/ 4797235 w 9637211"/>
                <a:gd name="connsiteY118" fmla="*/ 1467999 h 1649863"/>
                <a:gd name="connsiteX119" fmla="*/ 4771823 w 9637211"/>
                <a:gd name="connsiteY119" fmla="*/ 1470324 h 1649863"/>
                <a:gd name="connsiteX120" fmla="*/ 4693726 w 9637211"/>
                <a:gd name="connsiteY120" fmla="*/ 1475031 h 1649863"/>
                <a:gd name="connsiteX121" fmla="*/ 4646522 w 9637211"/>
                <a:gd name="connsiteY121" fmla="*/ 1482013 h 1649863"/>
                <a:gd name="connsiteX122" fmla="*/ 4556001 w 9637211"/>
                <a:gd name="connsiteY122" fmla="*/ 1483554 h 1649863"/>
                <a:gd name="connsiteX123" fmla="*/ 4522761 w 9637211"/>
                <a:gd name="connsiteY123" fmla="*/ 1489236 h 1649863"/>
                <a:gd name="connsiteX124" fmla="*/ 4438228 w 9637211"/>
                <a:gd name="connsiteY124" fmla="*/ 1493782 h 1649863"/>
                <a:gd name="connsiteX125" fmla="*/ 4362305 w 9637211"/>
                <a:gd name="connsiteY125" fmla="*/ 1495088 h 1649863"/>
                <a:gd name="connsiteX126" fmla="*/ 4289278 w 9637211"/>
                <a:gd name="connsiteY126" fmla="*/ 1499864 h 1649863"/>
                <a:gd name="connsiteX127" fmla="*/ 4237236 w 9637211"/>
                <a:gd name="connsiteY127" fmla="*/ 1507551 h 1649863"/>
                <a:gd name="connsiteX128" fmla="*/ 4180626 w 9637211"/>
                <a:gd name="connsiteY128" fmla="*/ 1513420 h 1649863"/>
                <a:gd name="connsiteX129" fmla="*/ 4025047 w 9637211"/>
                <a:gd name="connsiteY129" fmla="*/ 1539594 h 1649863"/>
                <a:gd name="connsiteX130" fmla="*/ 3995866 w 9637211"/>
                <a:gd name="connsiteY130" fmla="*/ 1536451 h 1649863"/>
                <a:gd name="connsiteX131" fmla="*/ 3831212 w 9637211"/>
                <a:gd name="connsiteY131" fmla="*/ 1540151 h 1649863"/>
                <a:gd name="connsiteX132" fmla="*/ 3795461 w 9637211"/>
                <a:gd name="connsiteY132" fmla="*/ 1542189 h 1649863"/>
                <a:gd name="connsiteX133" fmla="*/ 3698543 w 9637211"/>
                <a:gd name="connsiteY133" fmla="*/ 1528342 h 1649863"/>
                <a:gd name="connsiteX134" fmla="*/ 3551836 w 9637211"/>
                <a:gd name="connsiteY134" fmla="*/ 1564762 h 1649863"/>
                <a:gd name="connsiteX135" fmla="*/ 3415003 w 9637211"/>
                <a:gd name="connsiteY135" fmla="*/ 1608081 h 1649863"/>
                <a:gd name="connsiteX136" fmla="*/ 3397737 w 9637211"/>
                <a:gd name="connsiteY136" fmla="*/ 1613622 h 1649863"/>
                <a:gd name="connsiteX137" fmla="*/ 3348360 w 9637211"/>
                <a:gd name="connsiteY137" fmla="*/ 1624007 h 1649863"/>
                <a:gd name="connsiteX138" fmla="*/ 3286876 w 9637211"/>
                <a:gd name="connsiteY138" fmla="*/ 1629796 h 1649863"/>
                <a:gd name="connsiteX139" fmla="*/ 3247932 w 9637211"/>
                <a:gd name="connsiteY139" fmla="*/ 1635832 h 1649863"/>
                <a:gd name="connsiteX140" fmla="*/ 3244999 w 9637211"/>
                <a:gd name="connsiteY140" fmla="*/ 1636180 h 1649863"/>
                <a:gd name="connsiteX141" fmla="*/ 3184484 w 9637211"/>
                <a:gd name="connsiteY141" fmla="*/ 1639097 h 1649863"/>
                <a:gd name="connsiteX142" fmla="*/ 3177540 w 9637211"/>
                <a:gd name="connsiteY142" fmla="*/ 1638715 h 1649863"/>
                <a:gd name="connsiteX143" fmla="*/ 3146060 w 9637211"/>
                <a:gd name="connsiteY143" fmla="*/ 1634857 h 1649863"/>
                <a:gd name="connsiteX144" fmla="*/ 3057965 w 9637211"/>
                <a:gd name="connsiteY144" fmla="*/ 1626236 h 1649863"/>
                <a:gd name="connsiteX145" fmla="*/ 2974961 w 9637211"/>
                <a:gd name="connsiteY145" fmla="*/ 1617995 h 1649863"/>
                <a:gd name="connsiteX146" fmla="*/ 2949608 w 9637211"/>
                <a:gd name="connsiteY146" fmla="*/ 1633655 h 1649863"/>
                <a:gd name="connsiteX147" fmla="*/ 2909973 w 9637211"/>
                <a:gd name="connsiteY147" fmla="*/ 1648121 h 1649863"/>
                <a:gd name="connsiteX148" fmla="*/ 2864542 w 9637211"/>
                <a:gd name="connsiteY148" fmla="*/ 1635245 h 1649863"/>
                <a:gd name="connsiteX149" fmla="*/ 2758460 w 9637211"/>
                <a:gd name="connsiteY149" fmla="*/ 1609130 h 1649863"/>
                <a:gd name="connsiteX150" fmla="*/ 2692301 w 9637211"/>
                <a:gd name="connsiteY150" fmla="*/ 1610905 h 1649863"/>
                <a:gd name="connsiteX151" fmla="*/ 2548009 w 9637211"/>
                <a:gd name="connsiteY151" fmla="*/ 1604522 h 1649863"/>
                <a:gd name="connsiteX152" fmla="*/ 2453210 w 9637211"/>
                <a:gd name="connsiteY152" fmla="*/ 1590103 h 1649863"/>
                <a:gd name="connsiteX153" fmla="*/ 2384726 w 9637211"/>
                <a:gd name="connsiteY153" fmla="*/ 1571904 h 1649863"/>
                <a:gd name="connsiteX154" fmla="*/ 2286765 w 9637211"/>
                <a:gd name="connsiteY154" fmla="*/ 1548534 h 1649863"/>
                <a:gd name="connsiteX155" fmla="*/ 2189064 w 9637211"/>
                <a:gd name="connsiteY155" fmla="*/ 1538649 h 1649863"/>
                <a:gd name="connsiteX156" fmla="*/ 2118010 w 9637211"/>
                <a:gd name="connsiteY156" fmla="*/ 1523712 h 1649863"/>
                <a:gd name="connsiteX157" fmla="*/ 2031682 w 9637211"/>
                <a:gd name="connsiteY157" fmla="*/ 1515318 h 1649863"/>
                <a:gd name="connsiteX158" fmla="*/ 1959737 w 9637211"/>
                <a:gd name="connsiteY158" fmla="*/ 1518317 h 1649863"/>
                <a:gd name="connsiteX159" fmla="*/ 1847100 w 9637211"/>
                <a:gd name="connsiteY159" fmla="*/ 1525944 h 1649863"/>
                <a:gd name="connsiteX160" fmla="*/ 1707262 w 9637211"/>
                <a:gd name="connsiteY160" fmla="*/ 1494706 h 1649863"/>
                <a:gd name="connsiteX161" fmla="*/ 1651067 w 9637211"/>
                <a:gd name="connsiteY161" fmla="*/ 1488939 h 1649863"/>
                <a:gd name="connsiteX162" fmla="*/ 1598392 w 9637211"/>
                <a:gd name="connsiteY162" fmla="*/ 1487556 h 1649863"/>
                <a:gd name="connsiteX163" fmla="*/ 1485796 w 9637211"/>
                <a:gd name="connsiteY163" fmla="*/ 1467717 h 1649863"/>
                <a:gd name="connsiteX164" fmla="*/ 1440105 w 9637211"/>
                <a:gd name="connsiteY164" fmla="*/ 1461600 h 1649863"/>
                <a:gd name="connsiteX165" fmla="*/ 1376742 w 9637211"/>
                <a:gd name="connsiteY165" fmla="*/ 1464813 h 1649863"/>
                <a:gd name="connsiteX166" fmla="*/ 1260914 w 9637211"/>
                <a:gd name="connsiteY166" fmla="*/ 1458783 h 1649863"/>
                <a:gd name="connsiteX167" fmla="*/ 1144209 w 9637211"/>
                <a:gd name="connsiteY167" fmla="*/ 1430510 h 1649863"/>
                <a:gd name="connsiteX168" fmla="*/ 1095577 w 9637211"/>
                <a:gd name="connsiteY168" fmla="*/ 1436151 h 1649863"/>
                <a:gd name="connsiteX169" fmla="*/ 1078045 w 9637211"/>
                <a:gd name="connsiteY169" fmla="*/ 1436212 h 1649863"/>
                <a:gd name="connsiteX170" fmla="*/ 919891 w 9637211"/>
                <a:gd name="connsiteY170" fmla="*/ 1425160 h 1649863"/>
                <a:gd name="connsiteX171" fmla="*/ 904047 w 9637211"/>
                <a:gd name="connsiteY171" fmla="*/ 1423883 h 1649863"/>
                <a:gd name="connsiteX172" fmla="*/ 829382 w 9637211"/>
                <a:gd name="connsiteY172" fmla="*/ 1410847 h 1649863"/>
                <a:gd name="connsiteX173" fmla="*/ 642661 w 9637211"/>
                <a:gd name="connsiteY173" fmla="*/ 1409490 h 1649863"/>
                <a:gd name="connsiteX174" fmla="*/ 631134 w 9637211"/>
                <a:gd name="connsiteY174" fmla="*/ 1408791 h 1649863"/>
                <a:gd name="connsiteX175" fmla="*/ 569136 w 9637211"/>
                <a:gd name="connsiteY175" fmla="*/ 1420097 h 1649863"/>
                <a:gd name="connsiteX176" fmla="*/ 538796 w 9637211"/>
                <a:gd name="connsiteY176" fmla="*/ 1433330 h 1649863"/>
                <a:gd name="connsiteX177" fmla="*/ 491177 w 9637211"/>
                <a:gd name="connsiteY177" fmla="*/ 1447867 h 1649863"/>
                <a:gd name="connsiteX178" fmla="*/ 442411 w 9637211"/>
                <a:gd name="connsiteY178" fmla="*/ 1454770 h 1649863"/>
                <a:gd name="connsiteX179" fmla="*/ 359296 w 9637211"/>
                <a:gd name="connsiteY179" fmla="*/ 1440257 h 1649863"/>
                <a:gd name="connsiteX180" fmla="*/ 329271 w 9637211"/>
                <a:gd name="connsiteY180" fmla="*/ 1439821 h 1649863"/>
                <a:gd name="connsiteX181" fmla="*/ 262167 w 9637211"/>
                <a:gd name="connsiteY181" fmla="*/ 1434111 h 1649863"/>
                <a:gd name="connsiteX182" fmla="*/ 203882 w 9637211"/>
                <a:gd name="connsiteY182" fmla="*/ 1437548 h 1649863"/>
                <a:gd name="connsiteX183" fmla="*/ 157723 w 9637211"/>
                <a:gd name="connsiteY183" fmla="*/ 1454055 h 1649863"/>
                <a:gd name="connsiteX184" fmla="*/ 89823 w 9637211"/>
                <a:gd name="connsiteY184" fmla="*/ 1460153 h 1649863"/>
                <a:gd name="connsiteX185" fmla="*/ 45393 w 9637211"/>
                <a:gd name="connsiteY185" fmla="*/ 1451938 h 1649863"/>
                <a:gd name="connsiteX186" fmla="*/ 36385 w 9637211"/>
                <a:gd name="connsiteY186" fmla="*/ 1450960 h 1649863"/>
                <a:gd name="connsiteX187" fmla="*/ 0 w 9637211"/>
                <a:gd name="connsiteY187" fmla="*/ 1452514 h 164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9637211" h="1649863">
                  <a:moveTo>
                    <a:pt x="2468659" y="1380297"/>
                  </a:moveTo>
                  <a:lnTo>
                    <a:pt x="2460722" y="1390272"/>
                  </a:lnTo>
                  <a:cubicBezTo>
                    <a:pt x="2456661" y="1396980"/>
                    <a:pt x="2451818" y="1402354"/>
                    <a:pt x="2446257" y="1406498"/>
                  </a:cubicBezTo>
                  <a:lnTo>
                    <a:pt x="2427494" y="1415356"/>
                  </a:lnTo>
                  <a:cubicBezTo>
                    <a:pt x="2441349" y="1411764"/>
                    <a:pt x="2452601" y="1403689"/>
                    <a:pt x="2460722" y="1390272"/>
                  </a:cubicBezTo>
                  <a:close/>
                  <a:moveTo>
                    <a:pt x="5731745" y="1360489"/>
                  </a:moveTo>
                  <a:lnTo>
                    <a:pt x="5698179" y="1367442"/>
                  </a:lnTo>
                  <a:lnTo>
                    <a:pt x="5715901" y="1365274"/>
                  </a:lnTo>
                  <a:cubicBezTo>
                    <a:pt x="5721750" y="1364345"/>
                    <a:pt x="5727285" y="1362979"/>
                    <a:pt x="5731745" y="1360489"/>
                  </a:cubicBezTo>
                  <a:close/>
                  <a:moveTo>
                    <a:pt x="5503859" y="1324849"/>
                  </a:moveTo>
                  <a:lnTo>
                    <a:pt x="5516994" y="1333353"/>
                  </a:lnTo>
                  <a:lnTo>
                    <a:pt x="5516994" y="1333352"/>
                  </a:lnTo>
                  <a:close/>
                  <a:moveTo>
                    <a:pt x="4720031" y="1268958"/>
                  </a:moveTo>
                  <a:lnTo>
                    <a:pt x="4749955" y="1273114"/>
                  </a:lnTo>
                  <a:lnTo>
                    <a:pt x="4767388" y="1277477"/>
                  </a:lnTo>
                  <a:lnTo>
                    <a:pt x="4767531" y="1277513"/>
                  </a:lnTo>
                  <a:lnTo>
                    <a:pt x="4782965" y="1281578"/>
                  </a:lnTo>
                  <a:lnTo>
                    <a:pt x="4784809" y="1281832"/>
                  </a:lnTo>
                  <a:lnTo>
                    <a:pt x="4790792" y="1283327"/>
                  </a:lnTo>
                  <a:cubicBezTo>
                    <a:pt x="4798641" y="1284916"/>
                    <a:pt x="4806563" y="1285965"/>
                    <a:pt x="4814638" y="1285937"/>
                  </a:cubicBezTo>
                  <a:lnTo>
                    <a:pt x="4784809" y="1281832"/>
                  </a:lnTo>
                  <a:lnTo>
                    <a:pt x="4767531" y="1277513"/>
                  </a:lnTo>
                  <a:lnTo>
                    <a:pt x="4751799" y="1273370"/>
                  </a:lnTo>
                  <a:lnTo>
                    <a:pt x="4749955" y="1273114"/>
                  </a:lnTo>
                  <a:lnTo>
                    <a:pt x="4743957" y="1271612"/>
                  </a:lnTo>
                  <a:cubicBezTo>
                    <a:pt x="4736090" y="1270013"/>
                    <a:pt x="4728141" y="1268949"/>
                    <a:pt x="4720031" y="1268958"/>
                  </a:cubicBezTo>
                  <a:close/>
                  <a:moveTo>
                    <a:pt x="3276840" y="1263985"/>
                  </a:moveTo>
                  <a:cubicBezTo>
                    <a:pt x="3292849" y="1276789"/>
                    <a:pt x="3310250" y="1281089"/>
                    <a:pt x="3328341" y="1281473"/>
                  </a:cubicBezTo>
                  <a:lnTo>
                    <a:pt x="3301810" y="1277386"/>
                  </a:lnTo>
                  <a:cubicBezTo>
                    <a:pt x="3293198" y="1274663"/>
                    <a:pt x="3284847" y="1270386"/>
                    <a:pt x="3276840" y="1263985"/>
                  </a:cubicBezTo>
                  <a:close/>
                  <a:moveTo>
                    <a:pt x="3519760" y="1250994"/>
                  </a:moveTo>
                  <a:cubicBezTo>
                    <a:pt x="3514125" y="1250064"/>
                    <a:pt x="3508615" y="1250202"/>
                    <a:pt x="3503255" y="1251147"/>
                  </a:cubicBezTo>
                  <a:lnTo>
                    <a:pt x="3519760" y="1250994"/>
                  </a:lnTo>
                  <a:cubicBezTo>
                    <a:pt x="3525393" y="1251924"/>
                    <a:pt x="3531152" y="1253922"/>
                    <a:pt x="3537011" y="1257249"/>
                  </a:cubicBezTo>
                  <a:cubicBezTo>
                    <a:pt x="3531153" y="1253922"/>
                    <a:pt x="3525394" y="1251924"/>
                    <a:pt x="3519760" y="1250994"/>
                  </a:cubicBezTo>
                  <a:close/>
                  <a:moveTo>
                    <a:pt x="5038723" y="1229019"/>
                  </a:moveTo>
                  <a:cubicBezTo>
                    <a:pt x="5028630" y="1228971"/>
                    <a:pt x="5018835" y="1229777"/>
                    <a:pt x="5009340" y="1231627"/>
                  </a:cubicBezTo>
                  <a:lnTo>
                    <a:pt x="5069905" y="1231533"/>
                  </a:lnTo>
                  <a:cubicBezTo>
                    <a:pt x="5059212" y="1229968"/>
                    <a:pt x="5048818" y="1229067"/>
                    <a:pt x="5038723" y="1229019"/>
                  </a:cubicBezTo>
                  <a:close/>
                  <a:moveTo>
                    <a:pt x="6274350" y="1198579"/>
                  </a:moveTo>
                  <a:lnTo>
                    <a:pt x="6274350" y="1198580"/>
                  </a:lnTo>
                  <a:lnTo>
                    <a:pt x="6299734" y="1215874"/>
                  </a:lnTo>
                  <a:cubicBezTo>
                    <a:pt x="6292882" y="1211182"/>
                    <a:pt x="6285837" y="1206500"/>
                    <a:pt x="6274350" y="1198579"/>
                  </a:cubicBezTo>
                  <a:close/>
                  <a:moveTo>
                    <a:pt x="284014" y="1083637"/>
                  </a:moveTo>
                  <a:lnTo>
                    <a:pt x="274455" y="1086842"/>
                  </a:lnTo>
                  <a:lnTo>
                    <a:pt x="233501" y="1096794"/>
                  </a:lnTo>
                  <a:lnTo>
                    <a:pt x="274456" y="1086842"/>
                  </a:lnTo>
                  <a:close/>
                  <a:moveTo>
                    <a:pt x="691166" y="1081917"/>
                  </a:moveTo>
                  <a:cubicBezTo>
                    <a:pt x="686005" y="1082970"/>
                    <a:pt x="680596" y="1084918"/>
                    <a:pt x="677191" y="1087044"/>
                  </a:cubicBezTo>
                  <a:cubicBezTo>
                    <a:pt x="660788" y="1097408"/>
                    <a:pt x="646181" y="1105351"/>
                    <a:pt x="632391" y="1110922"/>
                  </a:cubicBezTo>
                  <a:cubicBezTo>
                    <a:pt x="646181" y="1105351"/>
                    <a:pt x="660789" y="1097408"/>
                    <a:pt x="677192" y="1087044"/>
                  </a:cubicBezTo>
                  <a:close/>
                  <a:moveTo>
                    <a:pt x="428044" y="1067823"/>
                  </a:moveTo>
                  <a:cubicBezTo>
                    <a:pt x="446919" y="1068326"/>
                    <a:pt x="465868" y="1068118"/>
                    <a:pt x="479634" y="1077452"/>
                  </a:cubicBezTo>
                  <a:cubicBezTo>
                    <a:pt x="465869" y="1068118"/>
                    <a:pt x="446919" y="1068326"/>
                    <a:pt x="428044" y="1067823"/>
                  </a:cubicBezTo>
                  <a:close/>
                  <a:moveTo>
                    <a:pt x="7445292" y="757632"/>
                  </a:moveTo>
                  <a:cubicBezTo>
                    <a:pt x="7451720" y="761638"/>
                    <a:pt x="7458880" y="765687"/>
                    <a:pt x="7466390" y="768915"/>
                  </a:cubicBezTo>
                  <a:lnTo>
                    <a:pt x="7474827" y="771226"/>
                  </a:lnTo>
                  <a:lnTo>
                    <a:pt x="7466391" y="768915"/>
                  </a:lnTo>
                  <a:cubicBezTo>
                    <a:pt x="7458880" y="765687"/>
                    <a:pt x="7451720" y="761638"/>
                    <a:pt x="7445292" y="757632"/>
                  </a:cubicBezTo>
                  <a:close/>
                  <a:moveTo>
                    <a:pt x="0" y="0"/>
                  </a:moveTo>
                  <a:lnTo>
                    <a:pt x="9637211" y="0"/>
                  </a:lnTo>
                  <a:lnTo>
                    <a:pt x="9583319" y="32146"/>
                  </a:lnTo>
                  <a:cubicBezTo>
                    <a:pt x="9545773" y="53573"/>
                    <a:pt x="9512012" y="76700"/>
                    <a:pt x="9493665" y="112426"/>
                  </a:cubicBezTo>
                  <a:cubicBezTo>
                    <a:pt x="9485465" y="128200"/>
                    <a:pt x="9473638" y="145563"/>
                    <a:pt x="9457156" y="155303"/>
                  </a:cubicBezTo>
                  <a:cubicBezTo>
                    <a:pt x="9433664" y="169148"/>
                    <a:pt x="9403364" y="175160"/>
                    <a:pt x="9377643" y="187228"/>
                  </a:cubicBezTo>
                  <a:cubicBezTo>
                    <a:pt x="9347347" y="201400"/>
                    <a:pt x="9312111" y="214085"/>
                    <a:pt x="9292088" y="235295"/>
                  </a:cubicBezTo>
                  <a:cubicBezTo>
                    <a:pt x="9274297" y="254202"/>
                    <a:pt x="9256121" y="269202"/>
                    <a:pt x="9231985" y="281821"/>
                  </a:cubicBezTo>
                  <a:cubicBezTo>
                    <a:pt x="9215069" y="290641"/>
                    <a:pt x="9202945" y="305820"/>
                    <a:pt x="9185378" y="313259"/>
                  </a:cubicBezTo>
                  <a:cubicBezTo>
                    <a:pt x="9162280" y="323162"/>
                    <a:pt x="9138896" y="331194"/>
                    <a:pt x="9118948" y="345810"/>
                  </a:cubicBezTo>
                  <a:cubicBezTo>
                    <a:pt x="9098245" y="360931"/>
                    <a:pt x="9074484" y="373219"/>
                    <a:pt x="9052763" y="387450"/>
                  </a:cubicBezTo>
                  <a:cubicBezTo>
                    <a:pt x="9041247" y="395066"/>
                    <a:pt x="9031971" y="404773"/>
                    <a:pt x="9020858" y="412686"/>
                  </a:cubicBezTo>
                  <a:cubicBezTo>
                    <a:pt x="9000514" y="427162"/>
                    <a:pt x="8979766" y="441345"/>
                    <a:pt x="8958799" y="455068"/>
                  </a:cubicBezTo>
                  <a:cubicBezTo>
                    <a:pt x="8937836" y="468792"/>
                    <a:pt x="8917940" y="484502"/>
                    <a:pt x="8894669" y="494884"/>
                  </a:cubicBezTo>
                  <a:cubicBezTo>
                    <a:pt x="8854995" y="512490"/>
                    <a:pt x="8811321" y="524012"/>
                    <a:pt x="8772871" y="542815"/>
                  </a:cubicBezTo>
                  <a:cubicBezTo>
                    <a:pt x="8733852" y="561958"/>
                    <a:pt x="8697379" y="585375"/>
                    <a:pt x="8663102" y="609939"/>
                  </a:cubicBezTo>
                  <a:cubicBezTo>
                    <a:pt x="8635978" y="629295"/>
                    <a:pt x="8610598" y="648411"/>
                    <a:pt x="8575858" y="659344"/>
                  </a:cubicBezTo>
                  <a:cubicBezTo>
                    <a:pt x="8556476" y="665459"/>
                    <a:pt x="8536416" y="677725"/>
                    <a:pt x="8525191" y="691449"/>
                  </a:cubicBezTo>
                  <a:cubicBezTo>
                    <a:pt x="8500912" y="721337"/>
                    <a:pt x="8469036" y="743120"/>
                    <a:pt x="8432740" y="762134"/>
                  </a:cubicBezTo>
                  <a:cubicBezTo>
                    <a:pt x="8384287" y="787695"/>
                    <a:pt x="8336442" y="813700"/>
                    <a:pt x="8287775" y="838802"/>
                  </a:cubicBezTo>
                  <a:cubicBezTo>
                    <a:pt x="8259073" y="853684"/>
                    <a:pt x="8230604" y="869336"/>
                    <a:pt x="8199975" y="880700"/>
                  </a:cubicBezTo>
                  <a:cubicBezTo>
                    <a:pt x="8137395" y="904120"/>
                    <a:pt x="8073115" y="924637"/>
                    <a:pt x="8009879" y="946676"/>
                  </a:cubicBezTo>
                  <a:cubicBezTo>
                    <a:pt x="7989181" y="953793"/>
                    <a:pt x="7969777" y="963518"/>
                    <a:pt x="7948650" y="969872"/>
                  </a:cubicBezTo>
                  <a:cubicBezTo>
                    <a:pt x="7925797" y="976781"/>
                    <a:pt x="7901001" y="979703"/>
                    <a:pt x="7878149" y="986611"/>
                  </a:cubicBezTo>
                  <a:cubicBezTo>
                    <a:pt x="7840120" y="998017"/>
                    <a:pt x="7803387" y="1012030"/>
                    <a:pt x="7765368" y="1023592"/>
                  </a:cubicBezTo>
                  <a:cubicBezTo>
                    <a:pt x="7692011" y="1045805"/>
                    <a:pt x="7618421" y="1067243"/>
                    <a:pt x="7544827" y="1088525"/>
                  </a:cubicBezTo>
                  <a:cubicBezTo>
                    <a:pt x="7529069" y="1093051"/>
                    <a:pt x="7511791" y="1094355"/>
                    <a:pt x="7496243" y="1099185"/>
                  </a:cubicBezTo>
                  <a:cubicBezTo>
                    <a:pt x="7454978" y="1112160"/>
                    <a:pt x="7413953" y="1126064"/>
                    <a:pt x="7373131" y="1140118"/>
                  </a:cubicBezTo>
                  <a:cubicBezTo>
                    <a:pt x="7348411" y="1148686"/>
                    <a:pt x="7324355" y="1158947"/>
                    <a:pt x="7299425" y="1167211"/>
                  </a:cubicBezTo>
                  <a:cubicBezTo>
                    <a:pt x="7279481" y="1173822"/>
                    <a:pt x="7258894" y="1179208"/>
                    <a:pt x="7238066" y="1183666"/>
                  </a:cubicBezTo>
                  <a:cubicBezTo>
                    <a:pt x="7220132" y="1187513"/>
                    <a:pt x="7201262" y="1188107"/>
                    <a:pt x="7183552" y="1192571"/>
                  </a:cubicBezTo>
                  <a:cubicBezTo>
                    <a:pt x="7135617" y="1204612"/>
                    <a:pt x="7088328" y="1217878"/>
                    <a:pt x="7040813" y="1230525"/>
                  </a:cubicBezTo>
                  <a:cubicBezTo>
                    <a:pt x="7021767" y="1235524"/>
                    <a:pt x="7002277" y="1239447"/>
                    <a:pt x="6983864" y="1245513"/>
                  </a:cubicBezTo>
                  <a:cubicBezTo>
                    <a:pt x="6934564" y="1261544"/>
                    <a:pt x="6886133" y="1279414"/>
                    <a:pt x="6836601" y="1294672"/>
                  </a:cubicBezTo>
                  <a:cubicBezTo>
                    <a:pt x="6795516" y="1307324"/>
                    <a:pt x="6753122" y="1317057"/>
                    <a:pt x="6711393" y="1328485"/>
                  </a:cubicBezTo>
                  <a:cubicBezTo>
                    <a:pt x="6693705" y="1333419"/>
                    <a:pt x="6676878" y="1340036"/>
                    <a:pt x="6659164" y="1344343"/>
                  </a:cubicBezTo>
                  <a:cubicBezTo>
                    <a:pt x="6619497" y="1354102"/>
                    <a:pt x="6579188" y="1362635"/>
                    <a:pt x="6539327" y="1372405"/>
                  </a:cubicBezTo>
                  <a:cubicBezTo>
                    <a:pt x="6516609" y="1378051"/>
                    <a:pt x="6494842" y="1387262"/>
                    <a:pt x="6471659" y="1391362"/>
                  </a:cubicBezTo>
                  <a:cubicBezTo>
                    <a:pt x="6416600" y="1401077"/>
                    <a:pt x="6361053" y="1408777"/>
                    <a:pt x="6305536" y="1417103"/>
                  </a:cubicBezTo>
                  <a:cubicBezTo>
                    <a:pt x="6248279" y="1425669"/>
                    <a:pt x="6191229" y="1434541"/>
                    <a:pt x="6133939" y="1442481"/>
                  </a:cubicBezTo>
                  <a:cubicBezTo>
                    <a:pt x="6102579" y="1446662"/>
                    <a:pt x="6070917" y="1448658"/>
                    <a:pt x="6039547" y="1452681"/>
                  </a:cubicBezTo>
                  <a:cubicBezTo>
                    <a:pt x="6012050" y="1456206"/>
                    <a:pt x="5984839" y="1461597"/>
                    <a:pt x="5957366" y="1465590"/>
                  </a:cubicBezTo>
                  <a:cubicBezTo>
                    <a:pt x="5933562" y="1468934"/>
                    <a:pt x="5909518" y="1471349"/>
                    <a:pt x="5885715" y="1474694"/>
                  </a:cubicBezTo>
                  <a:cubicBezTo>
                    <a:pt x="5847596" y="1480140"/>
                    <a:pt x="5809691" y="1486048"/>
                    <a:pt x="5771774" y="1491643"/>
                  </a:cubicBezTo>
                  <a:cubicBezTo>
                    <a:pt x="5755903" y="1493820"/>
                    <a:pt x="5739373" y="1498540"/>
                    <a:pt x="5724294" y="1496914"/>
                  </a:cubicBezTo>
                  <a:cubicBezTo>
                    <a:pt x="5686295" y="1492781"/>
                    <a:pt x="5649250" y="1496294"/>
                    <a:pt x="5611931" y="1502173"/>
                  </a:cubicBezTo>
                  <a:cubicBezTo>
                    <a:pt x="5599171" y="1504201"/>
                    <a:pt x="5585354" y="1504553"/>
                    <a:pt x="5572785" y="1502492"/>
                  </a:cubicBezTo>
                  <a:cubicBezTo>
                    <a:pt x="5547064" y="1498394"/>
                    <a:pt x="5522015" y="1492069"/>
                    <a:pt x="5496622" y="1486703"/>
                  </a:cubicBezTo>
                  <a:cubicBezTo>
                    <a:pt x="5493862" y="1486051"/>
                    <a:pt x="5490551" y="1486053"/>
                    <a:pt x="5487614" y="1485725"/>
                  </a:cubicBezTo>
                  <a:cubicBezTo>
                    <a:pt x="5470960" y="1483859"/>
                    <a:pt x="5454506" y="1481984"/>
                    <a:pt x="5437869" y="1480432"/>
                  </a:cubicBezTo>
                  <a:cubicBezTo>
                    <a:pt x="5428868" y="1479610"/>
                    <a:pt x="5419725" y="1479895"/>
                    <a:pt x="5410729" y="1479229"/>
                  </a:cubicBezTo>
                  <a:cubicBezTo>
                    <a:pt x="5375917" y="1476513"/>
                    <a:pt x="5338174" y="1485709"/>
                    <a:pt x="5307325" y="1468207"/>
                  </a:cubicBezTo>
                  <a:cubicBezTo>
                    <a:pt x="5287297" y="1456930"/>
                    <a:pt x="5268577" y="1460658"/>
                    <a:pt x="5247871" y="1463540"/>
                  </a:cubicBezTo>
                  <a:cubicBezTo>
                    <a:pt x="5232193" y="1465707"/>
                    <a:pt x="5216035" y="1466016"/>
                    <a:pt x="5200105" y="1466942"/>
                  </a:cubicBezTo>
                  <a:cubicBezTo>
                    <a:pt x="5172135" y="1468759"/>
                    <a:pt x="5144152" y="1470266"/>
                    <a:pt x="5116199" y="1472398"/>
                  </a:cubicBezTo>
                  <a:cubicBezTo>
                    <a:pt x="5107270" y="1473142"/>
                    <a:pt x="5098326" y="1477498"/>
                    <a:pt x="5089547" y="1477294"/>
                  </a:cubicBezTo>
                  <a:cubicBezTo>
                    <a:pt x="5048970" y="1476267"/>
                    <a:pt x="5008312" y="1473519"/>
                    <a:pt x="4967752" y="1472806"/>
                  </a:cubicBezTo>
                  <a:cubicBezTo>
                    <a:pt x="4944740" y="1472347"/>
                    <a:pt x="4921363" y="1476454"/>
                    <a:pt x="4898514" y="1475359"/>
                  </a:cubicBezTo>
                  <a:cubicBezTo>
                    <a:pt x="4872154" y="1474119"/>
                    <a:pt x="4846185" y="1468937"/>
                    <a:pt x="4819948" y="1466277"/>
                  </a:cubicBezTo>
                  <a:cubicBezTo>
                    <a:pt x="4812704" y="1465529"/>
                    <a:pt x="4804802" y="1467322"/>
                    <a:pt x="4797235" y="1467999"/>
                  </a:cubicBezTo>
                  <a:cubicBezTo>
                    <a:pt x="4788699" y="1468726"/>
                    <a:pt x="4780369" y="1469755"/>
                    <a:pt x="4771823" y="1470324"/>
                  </a:cubicBezTo>
                  <a:cubicBezTo>
                    <a:pt x="4745790" y="1471894"/>
                    <a:pt x="4719721" y="1472679"/>
                    <a:pt x="4693726" y="1475031"/>
                  </a:cubicBezTo>
                  <a:cubicBezTo>
                    <a:pt x="4677818" y="1476425"/>
                    <a:pt x="4661410" y="1483651"/>
                    <a:pt x="4646522" y="1482013"/>
                  </a:cubicBezTo>
                  <a:cubicBezTo>
                    <a:pt x="4616175" y="1478927"/>
                    <a:pt x="4586536" y="1490556"/>
                    <a:pt x="4556001" y="1483554"/>
                  </a:cubicBezTo>
                  <a:cubicBezTo>
                    <a:pt x="4546547" y="1481499"/>
                    <a:pt x="4534022" y="1488380"/>
                    <a:pt x="4522761" y="1489236"/>
                  </a:cubicBezTo>
                  <a:cubicBezTo>
                    <a:pt x="4494612" y="1491377"/>
                    <a:pt x="4466422" y="1492580"/>
                    <a:pt x="4438228" y="1493782"/>
                  </a:cubicBezTo>
                  <a:cubicBezTo>
                    <a:pt x="4412951" y="1494844"/>
                    <a:pt x="4386813" y="1498301"/>
                    <a:pt x="4362305" y="1495088"/>
                  </a:cubicBezTo>
                  <a:cubicBezTo>
                    <a:pt x="4336613" y="1491619"/>
                    <a:pt x="4313708" y="1493351"/>
                    <a:pt x="4289278" y="1499864"/>
                  </a:cubicBezTo>
                  <a:cubicBezTo>
                    <a:pt x="4272539" y="1504281"/>
                    <a:pt x="4254677" y="1505613"/>
                    <a:pt x="4237236" y="1507551"/>
                  </a:cubicBezTo>
                  <a:cubicBezTo>
                    <a:pt x="4218443" y="1509712"/>
                    <a:pt x="4197483" y="1507428"/>
                    <a:pt x="4180626" y="1513420"/>
                  </a:cubicBezTo>
                  <a:cubicBezTo>
                    <a:pt x="4130437" y="1531219"/>
                    <a:pt x="4078308" y="1537027"/>
                    <a:pt x="4025047" y="1539594"/>
                  </a:cubicBezTo>
                  <a:cubicBezTo>
                    <a:pt x="4015328" y="1540063"/>
                    <a:pt x="4005307" y="1538350"/>
                    <a:pt x="3995866" y="1536451"/>
                  </a:cubicBezTo>
                  <a:cubicBezTo>
                    <a:pt x="3940757" y="1524983"/>
                    <a:pt x="3886195" y="1528868"/>
                    <a:pt x="3831212" y="1540151"/>
                  </a:cubicBezTo>
                  <a:cubicBezTo>
                    <a:pt x="3819833" y="1542583"/>
                    <a:pt x="3807019" y="1543514"/>
                    <a:pt x="3795461" y="1542189"/>
                  </a:cubicBezTo>
                  <a:cubicBezTo>
                    <a:pt x="3762927" y="1538264"/>
                    <a:pt x="3731194" y="1530691"/>
                    <a:pt x="3698543" y="1528342"/>
                  </a:cubicBezTo>
                  <a:cubicBezTo>
                    <a:pt x="3644585" y="1524508"/>
                    <a:pt x="3599168" y="1548354"/>
                    <a:pt x="3551836" y="1564762"/>
                  </a:cubicBezTo>
                  <a:cubicBezTo>
                    <a:pt x="3506795" y="1580273"/>
                    <a:pt x="3469370" y="1612209"/>
                    <a:pt x="3415003" y="1608081"/>
                  </a:cubicBezTo>
                  <a:cubicBezTo>
                    <a:pt x="3409532" y="1607717"/>
                    <a:pt x="3403709" y="1612236"/>
                    <a:pt x="3397737" y="1613622"/>
                  </a:cubicBezTo>
                  <a:cubicBezTo>
                    <a:pt x="3381358" y="1617394"/>
                    <a:pt x="3365010" y="1621790"/>
                    <a:pt x="3348360" y="1624007"/>
                  </a:cubicBezTo>
                  <a:cubicBezTo>
                    <a:pt x="3328041" y="1626870"/>
                    <a:pt x="3307211" y="1627247"/>
                    <a:pt x="3286876" y="1629796"/>
                  </a:cubicBezTo>
                  <a:cubicBezTo>
                    <a:pt x="3273801" y="1631368"/>
                    <a:pt x="3260860" y="1633717"/>
                    <a:pt x="3247932" y="1635832"/>
                  </a:cubicBezTo>
                  <a:lnTo>
                    <a:pt x="3244999" y="1636180"/>
                  </a:lnTo>
                  <a:lnTo>
                    <a:pt x="3184484" y="1639097"/>
                  </a:lnTo>
                  <a:lnTo>
                    <a:pt x="3177540" y="1638715"/>
                  </a:lnTo>
                  <a:cubicBezTo>
                    <a:pt x="3167030" y="1637417"/>
                    <a:pt x="3156526" y="1635766"/>
                    <a:pt x="3146060" y="1634857"/>
                  </a:cubicBezTo>
                  <a:cubicBezTo>
                    <a:pt x="3116518" y="1632358"/>
                    <a:pt x="3084302" y="1635010"/>
                    <a:pt x="3057965" y="1626236"/>
                  </a:cubicBezTo>
                  <a:cubicBezTo>
                    <a:pt x="3029852" y="1616919"/>
                    <a:pt x="3003375" y="1613330"/>
                    <a:pt x="2974961" y="1617995"/>
                  </a:cubicBezTo>
                  <a:cubicBezTo>
                    <a:pt x="2965488" y="1619550"/>
                    <a:pt x="2953558" y="1626717"/>
                    <a:pt x="2949608" y="1633655"/>
                  </a:cubicBezTo>
                  <a:cubicBezTo>
                    <a:pt x="2940805" y="1649145"/>
                    <a:pt x="2927912" y="1652436"/>
                    <a:pt x="2909973" y="1648121"/>
                  </a:cubicBezTo>
                  <a:cubicBezTo>
                    <a:pt x="2894404" y="1644476"/>
                    <a:pt x="2875446" y="1643195"/>
                    <a:pt x="2864542" y="1635245"/>
                  </a:cubicBezTo>
                  <a:cubicBezTo>
                    <a:pt x="2833644" y="1612724"/>
                    <a:pt x="2795701" y="1613769"/>
                    <a:pt x="2758460" y="1609130"/>
                  </a:cubicBezTo>
                  <a:cubicBezTo>
                    <a:pt x="2735725" y="1606301"/>
                    <a:pt x="2714721" y="1607157"/>
                    <a:pt x="2692301" y="1610905"/>
                  </a:cubicBezTo>
                  <a:cubicBezTo>
                    <a:pt x="2643606" y="1619217"/>
                    <a:pt x="2595572" y="1613057"/>
                    <a:pt x="2548009" y="1604522"/>
                  </a:cubicBezTo>
                  <a:cubicBezTo>
                    <a:pt x="2516561" y="1598820"/>
                    <a:pt x="2484471" y="1595972"/>
                    <a:pt x="2453210" y="1590103"/>
                  </a:cubicBezTo>
                  <a:cubicBezTo>
                    <a:pt x="2429807" y="1585581"/>
                    <a:pt x="2406352" y="1579963"/>
                    <a:pt x="2384726" y="1571904"/>
                  </a:cubicBezTo>
                  <a:cubicBezTo>
                    <a:pt x="2353369" y="1560075"/>
                    <a:pt x="2325581" y="1541326"/>
                    <a:pt x="2286765" y="1548534"/>
                  </a:cubicBezTo>
                  <a:cubicBezTo>
                    <a:pt x="2252584" y="1554889"/>
                    <a:pt x="2221009" y="1546526"/>
                    <a:pt x="2189064" y="1538649"/>
                  </a:cubicBezTo>
                  <a:cubicBezTo>
                    <a:pt x="2165600" y="1532875"/>
                    <a:pt x="2142133" y="1526942"/>
                    <a:pt x="2118010" y="1523712"/>
                  </a:cubicBezTo>
                  <a:cubicBezTo>
                    <a:pt x="2089379" y="1519913"/>
                    <a:pt x="2057412" y="1523652"/>
                    <a:pt x="2031682" y="1515318"/>
                  </a:cubicBezTo>
                  <a:cubicBezTo>
                    <a:pt x="2004761" y="1506572"/>
                    <a:pt x="1983123" y="1514364"/>
                    <a:pt x="1959737" y="1518317"/>
                  </a:cubicBezTo>
                  <a:cubicBezTo>
                    <a:pt x="1922433" y="1524509"/>
                    <a:pt x="1885501" y="1534450"/>
                    <a:pt x="1847100" y="1525944"/>
                  </a:cubicBezTo>
                  <a:cubicBezTo>
                    <a:pt x="1800428" y="1515638"/>
                    <a:pt x="1754098" y="1504375"/>
                    <a:pt x="1707262" y="1494706"/>
                  </a:cubicBezTo>
                  <a:cubicBezTo>
                    <a:pt x="1689158" y="1491026"/>
                    <a:pt x="1669827" y="1490075"/>
                    <a:pt x="1651067" y="1488939"/>
                  </a:cubicBezTo>
                  <a:cubicBezTo>
                    <a:pt x="1633296" y="1488069"/>
                    <a:pt x="1612320" y="1493475"/>
                    <a:pt x="1598392" y="1487556"/>
                  </a:cubicBezTo>
                  <a:cubicBezTo>
                    <a:pt x="1562588" y="1472333"/>
                    <a:pt x="1526230" y="1465768"/>
                    <a:pt x="1485796" y="1467717"/>
                  </a:cubicBezTo>
                  <a:cubicBezTo>
                    <a:pt x="1470633" y="1468448"/>
                    <a:pt x="1455519" y="1462113"/>
                    <a:pt x="1440105" y="1461600"/>
                  </a:cubicBezTo>
                  <a:cubicBezTo>
                    <a:pt x="1419033" y="1461047"/>
                    <a:pt x="1394726" y="1457982"/>
                    <a:pt x="1376742" y="1464813"/>
                  </a:cubicBezTo>
                  <a:cubicBezTo>
                    <a:pt x="1334463" y="1480976"/>
                    <a:pt x="1299105" y="1470908"/>
                    <a:pt x="1260914" y="1458783"/>
                  </a:cubicBezTo>
                  <a:cubicBezTo>
                    <a:pt x="1223316" y="1446785"/>
                    <a:pt x="1183912" y="1437700"/>
                    <a:pt x="1144209" y="1430510"/>
                  </a:cubicBezTo>
                  <a:cubicBezTo>
                    <a:pt x="1129277" y="1427934"/>
                    <a:pt x="1111855" y="1434268"/>
                    <a:pt x="1095577" y="1436151"/>
                  </a:cubicBezTo>
                  <a:cubicBezTo>
                    <a:pt x="1089760" y="1436745"/>
                    <a:pt x="1083367" y="1437525"/>
                    <a:pt x="1078045" y="1436212"/>
                  </a:cubicBezTo>
                  <a:cubicBezTo>
                    <a:pt x="1026587" y="1423625"/>
                    <a:pt x="974523" y="1414679"/>
                    <a:pt x="919891" y="1425160"/>
                  </a:cubicBezTo>
                  <a:cubicBezTo>
                    <a:pt x="914876" y="1426187"/>
                    <a:pt x="909153" y="1424736"/>
                    <a:pt x="904047" y="1423883"/>
                  </a:cubicBezTo>
                  <a:cubicBezTo>
                    <a:pt x="879088" y="1419436"/>
                    <a:pt x="854553" y="1411675"/>
                    <a:pt x="829382" y="1410847"/>
                  </a:cubicBezTo>
                  <a:cubicBezTo>
                    <a:pt x="767326" y="1408817"/>
                    <a:pt x="705028" y="1409779"/>
                    <a:pt x="642661" y="1409490"/>
                  </a:cubicBezTo>
                  <a:cubicBezTo>
                    <a:pt x="638766" y="1409522"/>
                    <a:pt x="634684" y="1409719"/>
                    <a:pt x="631134" y="1408791"/>
                  </a:cubicBezTo>
                  <a:cubicBezTo>
                    <a:pt x="607871" y="1403163"/>
                    <a:pt x="587956" y="1406321"/>
                    <a:pt x="569136" y="1420097"/>
                  </a:cubicBezTo>
                  <a:cubicBezTo>
                    <a:pt x="560854" y="1426146"/>
                    <a:pt x="549335" y="1429684"/>
                    <a:pt x="538796" y="1433330"/>
                  </a:cubicBezTo>
                  <a:cubicBezTo>
                    <a:pt x="523276" y="1438787"/>
                    <a:pt x="507362" y="1444105"/>
                    <a:pt x="491177" y="1447867"/>
                  </a:cubicBezTo>
                  <a:cubicBezTo>
                    <a:pt x="475178" y="1451464"/>
                    <a:pt x="458068" y="1456211"/>
                    <a:pt x="442411" y="1454770"/>
                  </a:cubicBezTo>
                  <a:cubicBezTo>
                    <a:pt x="414232" y="1452205"/>
                    <a:pt x="387176" y="1444721"/>
                    <a:pt x="359296" y="1440257"/>
                  </a:cubicBezTo>
                  <a:cubicBezTo>
                    <a:pt x="349673" y="1438680"/>
                    <a:pt x="339191" y="1439501"/>
                    <a:pt x="329271" y="1439821"/>
                  </a:cubicBezTo>
                  <a:cubicBezTo>
                    <a:pt x="306503" y="1440449"/>
                    <a:pt x="283397" y="1446114"/>
                    <a:pt x="262167" y="1434111"/>
                  </a:cubicBezTo>
                  <a:cubicBezTo>
                    <a:pt x="242530" y="1422816"/>
                    <a:pt x="223456" y="1427345"/>
                    <a:pt x="203882" y="1437548"/>
                  </a:cubicBezTo>
                  <a:cubicBezTo>
                    <a:pt x="189813" y="1444818"/>
                    <a:pt x="173736" y="1450772"/>
                    <a:pt x="157723" y="1454055"/>
                  </a:cubicBezTo>
                  <a:cubicBezTo>
                    <a:pt x="135728" y="1458567"/>
                    <a:pt x="113832" y="1461037"/>
                    <a:pt x="89823" y="1460153"/>
                  </a:cubicBezTo>
                  <a:cubicBezTo>
                    <a:pt x="72843" y="1459559"/>
                    <a:pt x="59011" y="1459598"/>
                    <a:pt x="45393" y="1451938"/>
                  </a:cubicBezTo>
                  <a:cubicBezTo>
                    <a:pt x="43196" y="1450788"/>
                    <a:pt x="39293" y="1450662"/>
                    <a:pt x="36385" y="1450960"/>
                  </a:cubicBezTo>
                  <a:lnTo>
                    <a:pt x="0" y="145251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E56EED7-40A9-4EAF-B230-108CC384E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637211" cy="1649863"/>
            </a:xfrm>
            <a:custGeom>
              <a:avLst/>
              <a:gdLst>
                <a:gd name="connsiteX0" fmla="*/ 2468659 w 9637211"/>
                <a:gd name="connsiteY0" fmla="*/ 1380297 h 1649863"/>
                <a:gd name="connsiteX1" fmla="*/ 2460722 w 9637211"/>
                <a:gd name="connsiteY1" fmla="*/ 1390272 h 1649863"/>
                <a:gd name="connsiteX2" fmla="*/ 2446257 w 9637211"/>
                <a:gd name="connsiteY2" fmla="*/ 1406498 h 1649863"/>
                <a:gd name="connsiteX3" fmla="*/ 2427494 w 9637211"/>
                <a:gd name="connsiteY3" fmla="*/ 1415356 h 1649863"/>
                <a:gd name="connsiteX4" fmla="*/ 2460722 w 9637211"/>
                <a:gd name="connsiteY4" fmla="*/ 1390272 h 1649863"/>
                <a:gd name="connsiteX5" fmla="*/ 5731745 w 9637211"/>
                <a:gd name="connsiteY5" fmla="*/ 1360489 h 1649863"/>
                <a:gd name="connsiteX6" fmla="*/ 5698179 w 9637211"/>
                <a:gd name="connsiteY6" fmla="*/ 1367442 h 1649863"/>
                <a:gd name="connsiteX7" fmla="*/ 5715901 w 9637211"/>
                <a:gd name="connsiteY7" fmla="*/ 1365274 h 1649863"/>
                <a:gd name="connsiteX8" fmla="*/ 5731745 w 9637211"/>
                <a:gd name="connsiteY8" fmla="*/ 1360489 h 1649863"/>
                <a:gd name="connsiteX9" fmla="*/ 5503859 w 9637211"/>
                <a:gd name="connsiteY9" fmla="*/ 1324849 h 1649863"/>
                <a:gd name="connsiteX10" fmla="*/ 5516994 w 9637211"/>
                <a:gd name="connsiteY10" fmla="*/ 1333353 h 1649863"/>
                <a:gd name="connsiteX11" fmla="*/ 5516994 w 9637211"/>
                <a:gd name="connsiteY11" fmla="*/ 1333352 h 1649863"/>
                <a:gd name="connsiteX12" fmla="*/ 4720031 w 9637211"/>
                <a:gd name="connsiteY12" fmla="*/ 1268958 h 1649863"/>
                <a:gd name="connsiteX13" fmla="*/ 4749955 w 9637211"/>
                <a:gd name="connsiteY13" fmla="*/ 1273114 h 1649863"/>
                <a:gd name="connsiteX14" fmla="*/ 4767388 w 9637211"/>
                <a:gd name="connsiteY14" fmla="*/ 1277477 h 1649863"/>
                <a:gd name="connsiteX15" fmla="*/ 4767531 w 9637211"/>
                <a:gd name="connsiteY15" fmla="*/ 1277513 h 1649863"/>
                <a:gd name="connsiteX16" fmla="*/ 4782965 w 9637211"/>
                <a:gd name="connsiteY16" fmla="*/ 1281578 h 1649863"/>
                <a:gd name="connsiteX17" fmla="*/ 4784809 w 9637211"/>
                <a:gd name="connsiteY17" fmla="*/ 1281832 h 1649863"/>
                <a:gd name="connsiteX18" fmla="*/ 4790792 w 9637211"/>
                <a:gd name="connsiteY18" fmla="*/ 1283327 h 1649863"/>
                <a:gd name="connsiteX19" fmla="*/ 4814638 w 9637211"/>
                <a:gd name="connsiteY19" fmla="*/ 1285937 h 1649863"/>
                <a:gd name="connsiteX20" fmla="*/ 4784809 w 9637211"/>
                <a:gd name="connsiteY20" fmla="*/ 1281832 h 1649863"/>
                <a:gd name="connsiteX21" fmla="*/ 4767531 w 9637211"/>
                <a:gd name="connsiteY21" fmla="*/ 1277513 h 1649863"/>
                <a:gd name="connsiteX22" fmla="*/ 4751799 w 9637211"/>
                <a:gd name="connsiteY22" fmla="*/ 1273370 h 1649863"/>
                <a:gd name="connsiteX23" fmla="*/ 4749955 w 9637211"/>
                <a:gd name="connsiteY23" fmla="*/ 1273114 h 1649863"/>
                <a:gd name="connsiteX24" fmla="*/ 4743957 w 9637211"/>
                <a:gd name="connsiteY24" fmla="*/ 1271612 h 1649863"/>
                <a:gd name="connsiteX25" fmla="*/ 4720031 w 9637211"/>
                <a:gd name="connsiteY25" fmla="*/ 1268958 h 1649863"/>
                <a:gd name="connsiteX26" fmla="*/ 3276840 w 9637211"/>
                <a:gd name="connsiteY26" fmla="*/ 1263985 h 1649863"/>
                <a:gd name="connsiteX27" fmla="*/ 3328341 w 9637211"/>
                <a:gd name="connsiteY27" fmla="*/ 1281473 h 1649863"/>
                <a:gd name="connsiteX28" fmla="*/ 3301810 w 9637211"/>
                <a:gd name="connsiteY28" fmla="*/ 1277386 h 1649863"/>
                <a:gd name="connsiteX29" fmla="*/ 3276840 w 9637211"/>
                <a:gd name="connsiteY29" fmla="*/ 1263985 h 1649863"/>
                <a:gd name="connsiteX30" fmla="*/ 3519760 w 9637211"/>
                <a:gd name="connsiteY30" fmla="*/ 1250994 h 1649863"/>
                <a:gd name="connsiteX31" fmla="*/ 3503255 w 9637211"/>
                <a:gd name="connsiteY31" fmla="*/ 1251147 h 1649863"/>
                <a:gd name="connsiteX32" fmla="*/ 3519760 w 9637211"/>
                <a:gd name="connsiteY32" fmla="*/ 1250994 h 1649863"/>
                <a:gd name="connsiteX33" fmla="*/ 3537011 w 9637211"/>
                <a:gd name="connsiteY33" fmla="*/ 1257249 h 1649863"/>
                <a:gd name="connsiteX34" fmla="*/ 3519760 w 9637211"/>
                <a:gd name="connsiteY34" fmla="*/ 1250994 h 1649863"/>
                <a:gd name="connsiteX35" fmla="*/ 5038723 w 9637211"/>
                <a:gd name="connsiteY35" fmla="*/ 1229019 h 1649863"/>
                <a:gd name="connsiteX36" fmla="*/ 5009340 w 9637211"/>
                <a:gd name="connsiteY36" fmla="*/ 1231627 h 1649863"/>
                <a:gd name="connsiteX37" fmla="*/ 5069905 w 9637211"/>
                <a:gd name="connsiteY37" fmla="*/ 1231533 h 1649863"/>
                <a:gd name="connsiteX38" fmla="*/ 5038723 w 9637211"/>
                <a:gd name="connsiteY38" fmla="*/ 1229019 h 1649863"/>
                <a:gd name="connsiteX39" fmla="*/ 6274350 w 9637211"/>
                <a:gd name="connsiteY39" fmla="*/ 1198579 h 1649863"/>
                <a:gd name="connsiteX40" fmla="*/ 6274350 w 9637211"/>
                <a:gd name="connsiteY40" fmla="*/ 1198580 h 1649863"/>
                <a:gd name="connsiteX41" fmla="*/ 6299734 w 9637211"/>
                <a:gd name="connsiteY41" fmla="*/ 1215874 h 1649863"/>
                <a:gd name="connsiteX42" fmla="*/ 6274350 w 9637211"/>
                <a:gd name="connsiteY42" fmla="*/ 1198579 h 1649863"/>
                <a:gd name="connsiteX43" fmla="*/ 284014 w 9637211"/>
                <a:gd name="connsiteY43" fmla="*/ 1083637 h 1649863"/>
                <a:gd name="connsiteX44" fmla="*/ 274455 w 9637211"/>
                <a:gd name="connsiteY44" fmla="*/ 1086842 h 1649863"/>
                <a:gd name="connsiteX45" fmla="*/ 233501 w 9637211"/>
                <a:gd name="connsiteY45" fmla="*/ 1096794 h 1649863"/>
                <a:gd name="connsiteX46" fmla="*/ 274456 w 9637211"/>
                <a:gd name="connsiteY46" fmla="*/ 1086842 h 1649863"/>
                <a:gd name="connsiteX47" fmla="*/ 691166 w 9637211"/>
                <a:gd name="connsiteY47" fmla="*/ 1081917 h 1649863"/>
                <a:gd name="connsiteX48" fmla="*/ 677191 w 9637211"/>
                <a:gd name="connsiteY48" fmla="*/ 1087044 h 1649863"/>
                <a:gd name="connsiteX49" fmla="*/ 632391 w 9637211"/>
                <a:gd name="connsiteY49" fmla="*/ 1110922 h 1649863"/>
                <a:gd name="connsiteX50" fmla="*/ 677192 w 9637211"/>
                <a:gd name="connsiteY50" fmla="*/ 1087044 h 1649863"/>
                <a:gd name="connsiteX51" fmla="*/ 428044 w 9637211"/>
                <a:gd name="connsiteY51" fmla="*/ 1067823 h 1649863"/>
                <a:gd name="connsiteX52" fmla="*/ 479634 w 9637211"/>
                <a:gd name="connsiteY52" fmla="*/ 1077452 h 1649863"/>
                <a:gd name="connsiteX53" fmla="*/ 428044 w 9637211"/>
                <a:gd name="connsiteY53" fmla="*/ 1067823 h 1649863"/>
                <a:gd name="connsiteX54" fmla="*/ 7445292 w 9637211"/>
                <a:gd name="connsiteY54" fmla="*/ 757632 h 1649863"/>
                <a:gd name="connsiteX55" fmla="*/ 7466390 w 9637211"/>
                <a:gd name="connsiteY55" fmla="*/ 768915 h 1649863"/>
                <a:gd name="connsiteX56" fmla="*/ 7474827 w 9637211"/>
                <a:gd name="connsiteY56" fmla="*/ 771226 h 1649863"/>
                <a:gd name="connsiteX57" fmla="*/ 7466391 w 9637211"/>
                <a:gd name="connsiteY57" fmla="*/ 768915 h 1649863"/>
                <a:gd name="connsiteX58" fmla="*/ 7445292 w 9637211"/>
                <a:gd name="connsiteY58" fmla="*/ 757632 h 1649863"/>
                <a:gd name="connsiteX59" fmla="*/ 0 w 9637211"/>
                <a:gd name="connsiteY59" fmla="*/ 0 h 1649863"/>
                <a:gd name="connsiteX60" fmla="*/ 9637211 w 9637211"/>
                <a:gd name="connsiteY60" fmla="*/ 0 h 1649863"/>
                <a:gd name="connsiteX61" fmla="*/ 9583319 w 9637211"/>
                <a:gd name="connsiteY61" fmla="*/ 32146 h 1649863"/>
                <a:gd name="connsiteX62" fmla="*/ 9493665 w 9637211"/>
                <a:gd name="connsiteY62" fmla="*/ 112426 h 1649863"/>
                <a:gd name="connsiteX63" fmla="*/ 9457156 w 9637211"/>
                <a:gd name="connsiteY63" fmla="*/ 155303 h 1649863"/>
                <a:gd name="connsiteX64" fmla="*/ 9377643 w 9637211"/>
                <a:gd name="connsiteY64" fmla="*/ 187228 h 1649863"/>
                <a:gd name="connsiteX65" fmla="*/ 9292088 w 9637211"/>
                <a:gd name="connsiteY65" fmla="*/ 235295 h 1649863"/>
                <a:gd name="connsiteX66" fmla="*/ 9231985 w 9637211"/>
                <a:gd name="connsiteY66" fmla="*/ 281821 h 1649863"/>
                <a:gd name="connsiteX67" fmla="*/ 9185378 w 9637211"/>
                <a:gd name="connsiteY67" fmla="*/ 313259 h 1649863"/>
                <a:gd name="connsiteX68" fmla="*/ 9118948 w 9637211"/>
                <a:gd name="connsiteY68" fmla="*/ 345810 h 1649863"/>
                <a:gd name="connsiteX69" fmla="*/ 9052763 w 9637211"/>
                <a:gd name="connsiteY69" fmla="*/ 387450 h 1649863"/>
                <a:gd name="connsiteX70" fmla="*/ 9020858 w 9637211"/>
                <a:gd name="connsiteY70" fmla="*/ 412686 h 1649863"/>
                <a:gd name="connsiteX71" fmla="*/ 8958799 w 9637211"/>
                <a:gd name="connsiteY71" fmla="*/ 455068 h 1649863"/>
                <a:gd name="connsiteX72" fmla="*/ 8894669 w 9637211"/>
                <a:gd name="connsiteY72" fmla="*/ 494884 h 1649863"/>
                <a:gd name="connsiteX73" fmla="*/ 8772871 w 9637211"/>
                <a:gd name="connsiteY73" fmla="*/ 542815 h 1649863"/>
                <a:gd name="connsiteX74" fmla="*/ 8663102 w 9637211"/>
                <a:gd name="connsiteY74" fmla="*/ 609939 h 1649863"/>
                <a:gd name="connsiteX75" fmla="*/ 8575858 w 9637211"/>
                <a:gd name="connsiteY75" fmla="*/ 659344 h 1649863"/>
                <a:gd name="connsiteX76" fmla="*/ 8525191 w 9637211"/>
                <a:gd name="connsiteY76" fmla="*/ 691449 h 1649863"/>
                <a:gd name="connsiteX77" fmla="*/ 8432740 w 9637211"/>
                <a:gd name="connsiteY77" fmla="*/ 762134 h 1649863"/>
                <a:gd name="connsiteX78" fmla="*/ 8287775 w 9637211"/>
                <a:gd name="connsiteY78" fmla="*/ 838802 h 1649863"/>
                <a:gd name="connsiteX79" fmla="*/ 8199975 w 9637211"/>
                <a:gd name="connsiteY79" fmla="*/ 880700 h 1649863"/>
                <a:gd name="connsiteX80" fmla="*/ 8009879 w 9637211"/>
                <a:gd name="connsiteY80" fmla="*/ 946676 h 1649863"/>
                <a:gd name="connsiteX81" fmla="*/ 7948650 w 9637211"/>
                <a:gd name="connsiteY81" fmla="*/ 969872 h 1649863"/>
                <a:gd name="connsiteX82" fmla="*/ 7878149 w 9637211"/>
                <a:gd name="connsiteY82" fmla="*/ 986611 h 1649863"/>
                <a:gd name="connsiteX83" fmla="*/ 7765368 w 9637211"/>
                <a:gd name="connsiteY83" fmla="*/ 1023592 h 1649863"/>
                <a:gd name="connsiteX84" fmla="*/ 7544827 w 9637211"/>
                <a:gd name="connsiteY84" fmla="*/ 1088525 h 1649863"/>
                <a:gd name="connsiteX85" fmla="*/ 7496243 w 9637211"/>
                <a:gd name="connsiteY85" fmla="*/ 1099185 h 1649863"/>
                <a:gd name="connsiteX86" fmla="*/ 7373131 w 9637211"/>
                <a:gd name="connsiteY86" fmla="*/ 1140118 h 1649863"/>
                <a:gd name="connsiteX87" fmla="*/ 7299425 w 9637211"/>
                <a:gd name="connsiteY87" fmla="*/ 1167211 h 1649863"/>
                <a:gd name="connsiteX88" fmla="*/ 7238066 w 9637211"/>
                <a:gd name="connsiteY88" fmla="*/ 1183666 h 1649863"/>
                <a:gd name="connsiteX89" fmla="*/ 7183552 w 9637211"/>
                <a:gd name="connsiteY89" fmla="*/ 1192571 h 1649863"/>
                <a:gd name="connsiteX90" fmla="*/ 7040813 w 9637211"/>
                <a:gd name="connsiteY90" fmla="*/ 1230525 h 1649863"/>
                <a:gd name="connsiteX91" fmla="*/ 6983864 w 9637211"/>
                <a:gd name="connsiteY91" fmla="*/ 1245513 h 1649863"/>
                <a:gd name="connsiteX92" fmla="*/ 6836601 w 9637211"/>
                <a:gd name="connsiteY92" fmla="*/ 1294672 h 1649863"/>
                <a:gd name="connsiteX93" fmla="*/ 6711393 w 9637211"/>
                <a:gd name="connsiteY93" fmla="*/ 1328485 h 1649863"/>
                <a:gd name="connsiteX94" fmla="*/ 6659164 w 9637211"/>
                <a:gd name="connsiteY94" fmla="*/ 1344343 h 1649863"/>
                <a:gd name="connsiteX95" fmla="*/ 6539327 w 9637211"/>
                <a:gd name="connsiteY95" fmla="*/ 1372405 h 1649863"/>
                <a:gd name="connsiteX96" fmla="*/ 6471659 w 9637211"/>
                <a:gd name="connsiteY96" fmla="*/ 1391362 h 1649863"/>
                <a:gd name="connsiteX97" fmla="*/ 6305536 w 9637211"/>
                <a:gd name="connsiteY97" fmla="*/ 1417103 h 1649863"/>
                <a:gd name="connsiteX98" fmla="*/ 6133939 w 9637211"/>
                <a:gd name="connsiteY98" fmla="*/ 1442481 h 1649863"/>
                <a:gd name="connsiteX99" fmla="*/ 6039547 w 9637211"/>
                <a:gd name="connsiteY99" fmla="*/ 1452681 h 1649863"/>
                <a:gd name="connsiteX100" fmla="*/ 5957366 w 9637211"/>
                <a:gd name="connsiteY100" fmla="*/ 1465590 h 1649863"/>
                <a:gd name="connsiteX101" fmla="*/ 5885715 w 9637211"/>
                <a:gd name="connsiteY101" fmla="*/ 1474694 h 1649863"/>
                <a:gd name="connsiteX102" fmla="*/ 5771774 w 9637211"/>
                <a:gd name="connsiteY102" fmla="*/ 1491643 h 1649863"/>
                <a:gd name="connsiteX103" fmla="*/ 5724294 w 9637211"/>
                <a:gd name="connsiteY103" fmla="*/ 1496914 h 1649863"/>
                <a:gd name="connsiteX104" fmla="*/ 5611931 w 9637211"/>
                <a:gd name="connsiteY104" fmla="*/ 1502173 h 1649863"/>
                <a:gd name="connsiteX105" fmla="*/ 5572785 w 9637211"/>
                <a:gd name="connsiteY105" fmla="*/ 1502492 h 1649863"/>
                <a:gd name="connsiteX106" fmla="*/ 5496622 w 9637211"/>
                <a:gd name="connsiteY106" fmla="*/ 1486703 h 1649863"/>
                <a:gd name="connsiteX107" fmla="*/ 5487614 w 9637211"/>
                <a:gd name="connsiteY107" fmla="*/ 1485725 h 1649863"/>
                <a:gd name="connsiteX108" fmla="*/ 5437869 w 9637211"/>
                <a:gd name="connsiteY108" fmla="*/ 1480432 h 1649863"/>
                <a:gd name="connsiteX109" fmla="*/ 5410729 w 9637211"/>
                <a:gd name="connsiteY109" fmla="*/ 1479229 h 1649863"/>
                <a:gd name="connsiteX110" fmla="*/ 5307325 w 9637211"/>
                <a:gd name="connsiteY110" fmla="*/ 1468207 h 1649863"/>
                <a:gd name="connsiteX111" fmla="*/ 5247871 w 9637211"/>
                <a:gd name="connsiteY111" fmla="*/ 1463540 h 1649863"/>
                <a:gd name="connsiteX112" fmla="*/ 5200105 w 9637211"/>
                <a:gd name="connsiteY112" fmla="*/ 1466942 h 1649863"/>
                <a:gd name="connsiteX113" fmla="*/ 5116199 w 9637211"/>
                <a:gd name="connsiteY113" fmla="*/ 1472398 h 1649863"/>
                <a:gd name="connsiteX114" fmla="*/ 5089547 w 9637211"/>
                <a:gd name="connsiteY114" fmla="*/ 1477294 h 1649863"/>
                <a:gd name="connsiteX115" fmla="*/ 4967752 w 9637211"/>
                <a:gd name="connsiteY115" fmla="*/ 1472806 h 1649863"/>
                <a:gd name="connsiteX116" fmla="*/ 4898514 w 9637211"/>
                <a:gd name="connsiteY116" fmla="*/ 1475359 h 1649863"/>
                <a:gd name="connsiteX117" fmla="*/ 4819948 w 9637211"/>
                <a:gd name="connsiteY117" fmla="*/ 1466277 h 1649863"/>
                <a:gd name="connsiteX118" fmla="*/ 4797235 w 9637211"/>
                <a:gd name="connsiteY118" fmla="*/ 1467999 h 1649863"/>
                <a:gd name="connsiteX119" fmla="*/ 4771823 w 9637211"/>
                <a:gd name="connsiteY119" fmla="*/ 1470324 h 1649863"/>
                <a:gd name="connsiteX120" fmla="*/ 4693726 w 9637211"/>
                <a:gd name="connsiteY120" fmla="*/ 1475031 h 1649863"/>
                <a:gd name="connsiteX121" fmla="*/ 4646522 w 9637211"/>
                <a:gd name="connsiteY121" fmla="*/ 1482013 h 1649863"/>
                <a:gd name="connsiteX122" fmla="*/ 4556001 w 9637211"/>
                <a:gd name="connsiteY122" fmla="*/ 1483554 h 1649863"/>
                <a:gd name="connsiteX123" fmla="*/ 4522761 w 9637211"/>
                <a:gd name="connsiteY123" fmla="*/ 1489236 h 1649863"/>
                <a:gd name="connsiteX124" fmla="*/ 4438228 w 9637211"/>
                <a:gd name="connsiteY124" fmla="*/ 1493782 h 1649863"/>
                <a:gd name="connsiteX125" fmla="*/ 4362305 w 9637211"/>
                <a:gd name="connsiteY125" fmla="*/ 1495088 h 1649863"/>
                <a:gd name="connsiteX126" fmla="*/ 4289278 w 9637211"/>
                <a:gd name="connsiteY126" fmla="*/ 1499864 h 1649863"/>
                <a:gd name="connsiteX127" fmla="*/ 4237236 w 9637211"/>
                <a:gd name="connsiteY127" fmla="*/ 1507551 h 1649863"/>
                <a:gd name="connsiteX128" fmla="*/ 4180626 w 9637211"/>
                <a:gd name="connsiteY128" fmla="*/ 1513420 h 1649863"/>
                <a:gd name="connsiteX129" fmla="*/ 4025047 w 9637211"/>
                <a:gd name="connsiteY129" fmla="*/ 1539594 h 1649863"/>
                <a:gd name="connsiteX130" fmla="*/ 3995866 w 9637211"/>
                <a:gd name="connsiteY130" fmla="*/ 1536451 h 1649863"/>
                <a:gd name="connsiteX131" fmla="*/ 3831212 w 9637211"/>
                <a:gd name="connsiteY131" fmla="*/ 1540151 h 1649863"/>
                <a:gd name="connsiteX132" fmla="*/ 3795461 w 9637211"/>
                <a:gd name="connsiteY132" fmla="*/ 1542189 h 1649863"/>
                <a:gd name="connsiteX133" fmla="*/ 3698543 w 9637211"/>
                <a:gd name="connsiteY133" fmla="*/ 1528342 h 1649863"/>
                <a:gd name="connsiteX134" fmla="*/ 3551836 w 9637211"/>
                <a:gd name="connsiteY134" fmla="*/ 1564762 h 1649863"/>
                <a:gd name="connsiteX135" fmla="*/ 3415003 w 9637211"/>
                <a:gd name="connsiteY135" fmla="*/ 1608081 h 1649863"/>
                <a:gd name="connsiteX136" fmla="*/ 3397737 w 9637211"/>
                <a:gd name="connsiteY136" fmla="*/ 1613622 h 1649863"/>
                <a:gd name="connsiteX137" fmla="*/ 3348360 w 9637211"/>
                <a:gd name="connsiteY137" fmla="*/ 1624007 h 1649863"/>
                <a:gd name="connsiteX138" fmla="*/ 3286876 w 9637211"/>
                <a:gd name="connsiteY138" fmla="*/ 1629796 h 1649863"/>
                <a:gd name="connsiteX139" fmla="*/ 3247932 w 9637211"/>
                <a:gd name="connsiteY139" fmla="*/ 1635832 h 1649863"/>
                <a:gd name="connsiteX140" fmla="*/ 3244999 w 9637211"/>
                <a:gd name="connsiteY140" fmla="*/ 1636180 h 1649863"/>
                <a:gd name="connsiteX141" fmla="*/ 3184484 w 9637211"/>
                <a:gd name="connsiteY141" fmla="*/ 1639097 h 1649863"/>
                <a:gd name="connsiteX142" fmla="*/ 3177540 w 9637211"/>
                <a:gd name="connsiteY142" fmla="*/ 1638715 h 1649863"/>
                <a:gd name="connsiteX143" fmla="*/ 3146060 w 9637211"/>
                <a:gd name="connsiteY143" fmla="*/ 1634857 h 1649863"/>
                <a:gd name="connsiteX144" fmla="*/ 3057965 w 9637211"/>
                <a:gd name="connsiteY144" fmla="*/ 1626236 h 1649863"/>
                <a:gd name="connsiteX145" fmla="*/ 2974961 w 9637211"/>
                <a:gd name="connsiteY145" fmla="*/ 1617995 h 1649863"/>
                <a:gd name="connsiteX146" fmla="*/ 2949608 w 9637211"/>
                <a:gd name="connsiteY146" fmla="*/ 1633655 h 1649863"/>
                <a:gd name="connsiteX147" fmla="*/ 2909973 w 9637211"/>
                <a:gd name="connsiteY147" fmla="*/ 1648121 h 1649863"/>
                <a:gd name="connsiteX148" fmla="*/ 2864542 w 9637211"/>
                <a:gd name="connsiteY148" fmla="*/ 1635245 h 1649863"/>
                <a:gd name="connsiteX149" fmla="*/ 2758460 w 9637211"/>
                <a:gd name="connsiteY149" fmla="*/ 1609130 h 1649863"/>
                <a:gd name="connsiteX150" fmla="*/ 2692301 w 9637211"/>
                <a:gd name="connsiteY150" fmla="*/ 1610905 h 1649863"/>
                <a:gd name="connsiteX151" fmla="*/ 2548009 w 9637211"/>
                <a:gd name="connsiteY151" fmla="*/ 1604522 h 1649863"/>
                <a:gd name="connsiteX152" fmla="*/ 2453210 w 9637211"/>
                <a:gd name="connsiteY152" fmla="*/ 1590103 h 1649863"/>
                <a:gd name="connsiteX153" fmla="*/ 2384726 w 9637211"/>
                <a:gd name="connsiteY153" fmla="*/ 1571904 h 1649863"/>
                <a:gd name="connsiteX154" fmla="*/ 2286765 w 9637211"/>
                <a:gd name="connsiteY154" fmla="*/ 1548534 h 1649863"/>
                <a:gd name="connsiteX155" fmla="*/ 2189064 w 9637211"/>
                <a:gd name="connsiteY155" fmla="*/ 1538649 h 1649863"/>
                <a:gd name="connsiteX156" fmla="*/ 2118010 w 9637211"/>
                <a:gd name="connsiteY156" fmla="*/ 1523712 h 1649863"/>
                <a:gd name="connsiteX157" fmla="*/ 2031682 w 9637211"/>
                <a:gd name="connsiteY157" fmla="*/ 1515318 h 1649863"/>
                <a:gd name="connsiteX158" fmla="*/ 1959737 w 9637211"/>
                <a:gd name="connsiteY158" fmla="*/ 1518317 h 1649863"/>
                <a:gd name="connsiteX159" fmla="*/ 1847100 w 9637211"/>
                <a:gd name="connsiteY159" fmla="*/ 1525944 h 1649863"/>
                <a:gd name="connsiteX160" fmla="*/ 1707262 w 9637211"/>
                <a:gd name="connsiteY160" fmla="*/ 1494706 h 1649863"/>
                <a:gd name="connsiteX161" fmla="*/ 1651067 w 9637211"/>
                <a:gd name="connsiteY161" fmla="*/ 1488939 h 1649863"/>
                <a:gd name="connsiteX162" fmla="*/ 1598392 w 9637211"/>
                <a:gd name="connsiteY162" fmla="*/ 1487556 h 1649863"/>
                <a:gd name="connsiteX163" fmla="*/ 1485796 w 9637211"/>
                <a:gd name="connsiteY163" fmla="*/ 1467717 h 1649863"/>
                <a:gd name="connsiteX164" fmla="*/ 1440105 w 9637211"/>
                <a:gd name="connsiteY164" fmla="*/ 1461600 h 1649863"/>
                <a:gd name="connsiteX165" fmla="*/ 1376742 w 9637211"/>
                <a:gd name="connsiteY165" fmla="*/ 1464813 h 1649863"/>
                <a:gd name="connsiteX166" fmla="*/ 1260914 w 9637211"/>
                <a:gd name="connsiteY166" fmla="*/ 1458783 h 1649863"/>
                <a:gd name="connsiteX167" fmla="*/ 1144209 w 9637211"/>
                <a:gd name="connsiteY167" fmla="*/ 1430510 h 1649863"/>
                <a:gd name="connsiteX168" fmla="*/ 1095577 w 9637211"/>
                <a:gd name="connsiteY168" fmla="*/ 1436151 h 1649863"/>
                <a:gd name="connsiteX169" fmla="*/ 1078045 w 9637211"/>
                <a:gd name="connsiteY169" fmla="*/ 1436212 h 1649863"/>
                <a:gd name="connsiteX170" fmla="*/ 919891 w 9637211"/>
                <a:gd name="connsiteY170" fmla="*/ 1425160 h 1649863"/>
                <a:gd name="connsiteX171" fmla="*/ 904047 w 9637211"/>
                <a:gd name="connsiteY171" fmla="*/ 1423883 h 1649863"/>
                <a:gd name="connsiteX172" fmla="*/ 829382 w 9637211"/>
                <a:gd name="connsiteY172" fmla="*/ 1410847 h 1649863"/>
                <a:gd name="connsiteX173" fmla="*/ 642661 w 9637211"/>
                <a:gd name="connsiteY173" fmla="*/ 1409490 h 1649863"/>
                <a:gd name="connsiteX174" fmla="*/ 631134 w 9637211"/>
                <a:gd name="connsiteY174" fmla="*/ 1408791 h 1649863"/>
                <a:gd name="connsiteX175" fmla="*/ 569136 w 9637211"/>
                <a:gd name="connsiteY175" fmla="*/ 1420097 h 1649863"/>
                <a:gd name="connsiteX176" fmla="*/ 538796 w 9637211"/>
                <a:gd name="connsiteY176" fmla="*/ 1433330 h 1649863"/>
                <a:gd name="connsiteX177" fmla="*/ 491177 w 9637211"/>
                <a:gd name="connsiteY177" fmla="*/ 1447867 h 1649863"/>
                <a:gd name="connsiteX178" fmla="*/ 442411 w 9637211"/>
                <a:gd name="connsiteY178" fmla="*/ 1454770 h 1649863"/>
                <a:gd name="connsiteX179" fmla="*/ 359296 w 9637211"/>
                <a:gd name="connsiteY179" fmla="*/ 1440257 h 1649863"/>
                <a:gd name="connsiteX180" fmla="*/ 329271 w 9637211"/>
                <a:gd name="connsiteY180" fmla="*/ 1439821 h 1649863"/>
                <a:gd name="connsiteX181" fmla="*/ 262167 w 9637211"/>
                <a:gd name="connsiteY181" fmla="*/ 1434111 h 1649863"/>
                <a:gd name="connsiteX182" fmla="*/ 203882 w 9637211"/>
                <a:gd name="connsiteY182" fmla="*/ 1437548 h 1649863"/>
                <a:gd name="connsiteX183" fmla="*/ 157723 w 9637211"/>
                <a:gd name="connsiteY183" fmla="*/ 1454055 h 1649863"/>
                <a:gd name="connsiteX184" fmla="*/ 89823 w 9637211"/>
                <a:gd name="connsiteY184" fmla="*/ 1460153 h 1649863"/>
                <a:gd name="connsiteX185" fmla="*/ 45393 w 9637211"/>
                <a:gd name="connsiteY185" fmla="*/ 1451938 h 1649863"/>
                <a:gd name="connsiteX186" fmla="*/ 36385 w 9637211"/>
                <a:gd name="connsiteY186" fmla="*/ 1450960 h 1649863"/>
                <a:gd name="connsiteX187" fmla="*/ 0 w 9637211"/>
                <a:gd name="connsiteY187" fmla="*/ 1452514 h 164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9637211" h="1649863">
                  <a:moveTo>
                    <a:pt x="2468659" y="1380297"/>
                  </a:moveTo>
                  <a:lnTo>
                    <a:pt x="2460722" y="1390272"/>
                  </a:lnTo>
                  <a:cubicBezTo>
                    <a:pt x="2456661" y="1396980"/>
                    <a:pt x="2451818" y="1402354"/>
                    <a:pt x="2446257" y="1406498"/>
                  </a:cubicBezTo>
                  <a:lnTo>
                    <a:pt x="2427494" y="1415356"/>
                  </a:lnTo>
                  <a:cubicBezTo>
                    <a:pt x="2441349" y="1411764"/>
                    <a:pt x="2452601" y="1403689"/>
                    <a:pt x="2460722" y="1390272"/>
                  </a:cubicBezTo>
                  <a:close/>
                  <a:moveTo>
                    <a:pt x="5731745" y="1360489"/>
                  </a:moveTo>
                  <a:lnTo>
                    <a:pt x="5698179" y="1367442"/>
                  </a:lnTo>
                  <a:lnTo>
                    <a:pt x="5715901" y="1365274"/>
                  </a:lnTo>
                  <a:cubicBezTo>
                    <a:pt x="5721750" y="1364345"/>
                    <a:pt x="5727285" y="1362979"/>
                    <a:pt x="5731745" y="1360489"/>
                  </a:cubicBezTo>
                  <a:close/>
                  <a:moveTo>
                    <a:pt x="5503859" y="1324849"/>
                  </a:moveTo>
                  <a:lnTo>
                    <a:pt x="5516994" y="1333353"/>
                  </a:lnTo>
                  <a:lnTo>
                    <a:pt x="5516994" y="1333352"/>
                  </a:lnTo>
                  <a:close/>
                  <a:moveTo>
                    <a:pt x="4720031" y="1268958"/>
                  </a:moveTo>
                  <a:lnTo>
                    <a:pt x="4749955" y="1273114"/>
                  </a:lnTo>
                  <a:lnTo>
                    <a:pt x="4767388" y="1277477"/>
                  </a:lnTo>
                  <a:lnTo>
                    <a:pt x="4767531" y="1277513"/>
                  </a:lnTo>
                  <a:lnTo>
                    <a:pt x="4782965" y="1281578"/>
                  </a:lnTo>
                  <a:lnTo>
                    <a:pt x="4784809" y="1281832"/>
                  </a:lnTo>
                  <a:lnTo>
                    <a:pt x="4790792" y="1283327"/>
                  </a:lnTo>
                  <a:cubicBezTo>
                    <a:pt x="4798641" y="1284916"/>
                    <a:pt x="4806563" y="1285965"/>
                    <a:pt x="4814638" y="1285937"/>
                  </a:cubicBezTo>
                  <a:lnTo>
                    <a:pt x="4784809" y="1281832"/>
                  </a:lnTo>
                  <a:lnTo>
                    <a:pt x="4767531" y="1277513"/>
                  </a:lnTo>
                  <a:lnTo>
                    <a:pt x="4751799" y="1273370"/>
                  </a:lnTo>
                  <a:lnTo>
                    <a:pt x="4749955" y="1273114"/>
                  </a:lnTo>
                  <a:lnTo>
                    <a:pt x="4743957" y="1271612"/>
                  </a:lnTo>
                  <a:cubicBezTo>
                    <a:pt x="4736090" y="1270013"/>
                    <a:pt x="4728141" y="1268949"/>
                    <a:pt x="4720031" y="1268958"/>
                  </a:cubicBezTo>
                  <a:close/>
                  <a:moveTo>
                    <a:pt x="3276840" y="1263985"/>
                  </a:moveTo>
                  <a:cubicBezTo>
                    <a:pt x="3292849" y="1276789"/>
                    <a:pt x="3310250" y="1281089"/>
                    <a:pt x="3328341" y="1281473"/>
                  </a:cubicBezTo>
                  <a:lnTo>
                    <a:pt x="3301810" y="1277386"/>
                  </a:lnTo>
                  <a:cubicBezTo>
                    <a:pt x="3293198" y="1274663"/>
                    <a:pt x="3284847" y="1270386"/>
                    <a:pt x="3276840" y="1263985"/>
                  </a:cubicBezTo>
                  <a:close/>
                  <a:moveTo>
                    <a:pt x="3519760" y="1250994"/>
                  </a:moveTo>
                  <a:cubicBezTo>
                    <a:pt x="3514125" y="1250064"/>
                    <a:pt x="3508615" y="1250202"/>
                    <a:pt x="3503255" y="1251147"/>
                  </a:cubicBezTo>
                  <a:lnTo>
                    <a:pt x="3519760" y="1250994"/>
                  </a:lnTo>
                  <a:cubicBezTo>
                    <a:pt x="3525393" y="1251924"/>
                    <a:pt x="3531152" y="1253922"/>
                    <a:pt x="3537011" y="1257249"/>
                  </a:cubicBezTo>
                  <a:cubicBezTo>
                    <a:pt x="3531153" y="1253922"/>
                    <a:pt x="3525394" y="1251924"/>
                    <a:pt x="3519760" y="1250994"/>
                  </a:cubicBezTo>
                  <a:close/>
                  <a:moveTo>
                    <a:pt x="5038723" y="1229019"/>
                  </a:moveTo>
                  <a:cubicBezTo>
                    <a:pt x="5028630" y="1228971"/>
                    <a:pt x="5018835" y="1229777"/>
                    <a:pt x="5009340" y="1231627"/>
                  </a:cubicBezTo>
                  <a:lnTo>
                    <a:pt x="5069905" y="1231533"/>
                  </a:lnTo>
                  <a:cubicBezTo>
                    <a:pt x="5059212" y="1229968"/>
                    <a:pt x="5048818" y="1229067"/>
                    <a:pt x="5038723" y="1229019"/>
                  </a:cubicBezTo>
                  <a:close/>
                  <a:moveTo>
                    <a:pt x="6274350" y="1198579"/>
                  </a:moveTo>
                  <a:lnTo>
                    <a:pt x="6274350" y="1198580"/>
                  </a:lnTo>
                  <a:lnTo>
                    <a:pt x="6299734" y="1215874"/>
                  </a:lnTo>
                  <a:cubicBezTo>
                    <a:pt x="6292882" y="1211182"/>
                    <a:pt x="6285837" y="1206500"/>
                    <a:pt x="6274350" y="1198579"/>
                  </a:cubicBezTo>
                  <a:close/>
                  <a:moveTo>
                    <a:pt x="284014" y="1083637"/>
                  </a:moveTo>
                  <a:lnTo>
                    <a:pt x="274455" y="1086842"/>
                  </a:lnTo>
                  <a:lnTo>
                    <a:pt x="233501" y="1096794"/>
                  </a:lnTo>
                  <a:lnTo>
                    <a:pt x="274456" y="1086842"/>
                  </a:lnTo>
                  <a:close/>
                  <a:moveTo>
                    <a:pt x="691166" y="1081917"/>
                  </a:moveTo>
                  <a:cubicBezTo>
                    <a:pt x="686005" y="1082970"/>
                    <a:pt x="680596" y="1084918"/>
                    <a:pt x="677191" y="1087044"/>
                  </a:cubicBezTo>
                  <a:cubicBezTo>
                    <a:pt x="660788" y="1097408"/>
                    <a:pt x="646181" y="1105351"/>
                    <a:pt x="632391" y="1110922"/>
                  </a:cubicBezTo>
                  <a:cubicBezTo>
                    <a:pt x="646181" y="1105351"/>
                    <a:pt x="660789" y="1097408"/>
                    <a:pt x="677192" y="1087044"/>
                  </a:cubicBezTo>
                  <a:close/>
                  <a:moveTo>
                    <a:pt x="428044" y="1067823"/>
                  </a:moveTo>
                  <a:cubicBezTo>
                    <a:pt x="446919" y="1068326"/>
                    <a:pt x="465868" y="1068118"/>
                    <a:pt x="479634" y="1077452"/>
                  </a:cubicBezTo>
                  <a:cubicBezTo>
                    <a:pt x="465869" y="1068118"/>
                    <a:pt x="446919" y="1068326"/>
                    <a:pt x="428044" y="1067823"/>
                  </a:cubicBezTo>
                  <a:close/>
                  <a:moveTo>
                    <a:pt x="7445292" y="757632"/>
                  </a:moveTo>
                  <a:cubicBezTo>
                    <a:pt x="7451720" y="761638"/>
                    <a:pt x="7458880" y="765687"/>
                    <a:pt x="7466390" y="768915"/>
                  </a:cubicBezTo>
                  <a:lnTo>
                    <a:pt x="7474827" y="771226"/>
                  </a:lnTo>
                  <a:lnTo>
                    <a:pt x="7466391" y="768915"/>
                  </a:lnTo>
                  <a:cubicBezTo>
                    <a:pt x="7458880" y="765687"/>
                    <a:pt x="7451720" y="761638"/>
                    <a:pt x="7445292" y="757632"/>
                  </a:cubicBezTo>
                  <a:close/>
                  <a:moveTo>
                    <a:pt x="0" y="0"/>
                  </a:moveTo>
                  <a:lnTo>
                    <a:pt x="9637211" y="0"/>
                  </a:lnTo>
                  <a:lnTo>
                    <a:pt x="9583319" y="32146"/>
                  </a:lnTo>
                  <a:cubicBezTo>
                    <a:pt x="9545773" y="53573"/>
                    <a:pt x="9512012" y="76700"/>
                    <a:pt x="9493665" y="112426"/>
                  </a:cubicBezTo>
                  <a:cubicBezTo>
                    <a:pt x="9485465" y="128200"/>
                    <a:pt x="9473638" y="145563"/>
                    <a:pt x="9457156" y="155303"/>
                  </a:cubicBezTo>
                  <a:cubicBezTo>
                    <a:pt x="9433664" y="169148"/>
                    <a:pt x="9403364" y="175160"/>
                    <a:pt x="9377643" y="187228"/>
                  </a:cubicBezTo>
                  <a:cubicBezTo>
                    <a:pt x="9347347" y="201400"/>
                    <a:pt x="9312111" y="214085"/>
                    <a:pt x="9292088" y="235295"/>
                  </a:cubicBezTo>
                  <a:cubicBezTo>
                    <a:pt x="9274297" y="254202"/>
                    <a:pt x="9256121" y="269202"/>
                    <a:pt x="9231985" y="281821"/>
                  </a:cubicBezTo>
                  <a:cubicBezTo>
                    <a:pt x="9215069" y="290641"/>
                    <a:pt x="9202945" y="305820"/>
                    <a:pt x="9185378" y="313259"/>
                  </a:cubicBezTo>
                  <a:cubicBezTo>
                    <a:pt x="9162280" y="323162"/>
                    <a:pt x="9138896" y="331194"/>
                    <a:pt x="9118948" y="345810"/>
                  </a:cubicBezTo>
                  <a:cubicBezTo>
                    <a:pt x="9098245" y="360931"/>
                    <a:pt x="9074484" y="373219"/>
                    <a:pt x="9052763" y="387450"/>
                  </a:cubicBezTo>
                  <a:cubicBezTo>
                    <a:pt x="9041247" y="395066"/>
                    <a:pt x="9031971" y="404773"/>
                    <a:pt x="9020858" y="412686"/>
                  </a:cubicBezTo>
                  <a:cubicBezTo>
                    <a:pt x="9000514" y="427162"/>
                    <a:pt x="8979766" y="441345"/>
                    <a:pt x="8958799" y="455068"/>
                  </a:cubicBezTo>
                  <a:cubicBezTo>
                    <a:pt x="8937836" y="468792"/>
                    <a:pt x="8917940" y="484502"/>
                    <a:pt x="8894669" y="494884"/>
                  </a:cubicBezTo>
                  <a:cubicBezTo>
                    <a:pt x="8854995" y="512490"/>
                    <a:pt x="8811321" y="524012"/>
                    <a:pt x="8772871" y="542815"/>
                  </a:cubicBezTo>
                  <a:cubicBezTo>
                    <a:pt x="8733852" y="561958"/>
                    <a:pt x="8697379" y="585375"/>
                    <a:pt x="8663102" y="609939"/>
                  </a:cubicBezTo>
                  <a:cubicBezTo>
                    <a:pt x="8635978" y="629295"/>
                    <a:pt x="8610598" y="648411"/>
                    <a:pt x="8575858" y="659344"/>
                  </a:cubicBezTo>
                  <a:cubicBezTo>
                    <a:pt x="8556476" y="665459"/>
                    <a:pt x="8536416" y="677725"/>
                    <a:pt x="8525191" y="691449"/>
                  </a:cubicBezTo>
                  <a:cubicBezTo>
                    <a:pt x="8500912" y="721337"/>
                    <a:pt x="8469036" y="743120"/>
                    <a:pt x="8432740" y="762134"/>
                  </a:cubicBezTo>
                  <a:cubicBezTo>
                    <a:pt x="8384287" y="787695"/>
                    <a:pt x="8336442" y="813700"/>
                    <a:pt x="8287775" y="838802"/>
                  </a:cubicBezTo>
                  <a:cubicBezTo>
                    <a:pt x="8259073" y="853684"/>
                    <a:pt x="8230604" y="869336"/>
                    <a:pt x="8199975" y="880700"/>
                  </a:cubicBezTo>
                  <a:cubicBezTo>
                    <a:pt x="8137395" y="904120"/>
                    <a:pt x="8073115" y="924637"/>
                    <a:pt x="8009879" y="946676"/>
                  </a:cubicBezTo>
                  <a:cubicBezTo>
                    <a:pt x="7989181" y="953793"/>
                    <a:pt x="7969777" y="963518"/>
                    <a:pt x="7948650" y="969872"/>
                  </a:cubicBezTo>
                  <a:cubicBezTo>
                    <a:pt x="7925797" y="976781"/>
                    <a:pt x="7901001" y="979703"/>
                    <a:pt x="7878149" y="986611"/>
                  </a:cubicBezTo>
                  <a:cubicBezTo>
                    <a:pt x="7840120" y="998017"/>
                    <a:pt x="7803387" y="1012030"/>
                    <a:pt x="7765368" y="1023592"/>
                  </a:cubicBezTo>
                  <a:cubicBezTo>
                    <a:pt x="7692011" y="1045805"/>
                    <a:pt x="7618421" y="1067243"/>
                    <a:pt x="7544827" y="1088525"/>
                  </a:cubicBezTo>
                  <a:cubicBezTo>
                    <a:pt x="7529069" y="1093051"/>
                    <a:pt x="7511791" y="1094355"/>
                    <a:pt x="7496243" y="1099185"/>
                  </a:cubicBezTo>
                  <a:cubicBezTo>
                    <a:pt x="7454978" y="1112160"/>
                    <a:pt x="7413953" y="1126064"/>
                    <a:pt x="7373131" y="1140118"/>
                  </a:cubicBezTo>
                  <a:cubicBezTo>
                    <a:pt x="7348411" y="1148686"/>
                    <a:pt x="7324355" y="1158947"/>
                    <a:pt x="7299425" y="1167211"/>
                  </a:cubicBezTo>
                  <a:cubicBezTo>
                    <a:pt x="7279481" y="1173822"/>
                    <a:pt x="7258894" y="1179208"/>
                    <a:pt x="7238066" y="1183666"/>
                  </a:cubicBezTo>
                  <a:cubicBezTo>
                    <a:pt x="7220132" y="1187513"/>
                    <a:pt x="7201262" y="1188107"/>
                    <a:pt x="7183552" y="1192571"/>
                  </a:cubicBezTo>
                  <a:cubicBezTo>
                    <a:pt x="7135617" y="1204612"/>
                    <a:pt x="7088328" y="1217878"/>
                    <a:pt x="7040813" y="1230525"/>
                  </a:cubicBezTo>
                  <a:cubicBezTo>
                    <a:pt x="7021767" y="1235524"/>
                    <a:pt x="7002277" y="1239447"/>
                    <a:pt x="6983864" y="1245513"/>
                  </a:cubicBezTo>
                  <a:cubicBezTo>
                    <a:pt x="6934564" y="1261544"/>
                    <a:pt x="6886133" y="1279414"/>
                    <a:pt x="6836601" y="1294672"/>
                  </a:cubicBezTo>
                  <a:cubicBezTo>
                    <a:pt x="6795516" y="1307324"/>
                    <a:pt x="6753122" y="1317057"/>
                    <a:pt x="6711393" y="1328485"/>
                  </a:cubicBezTo>
                  <a:cubicBezTo>
                    <a:pt x="6693705" y="1333419"/>
                    <a:pt x="6676878" y="1340036"/>
                    <a:pt x="6659164" y="1344343"/>
                  </a:cubicBezTo>
                  <a:cubicBezTo>
                    <a:pt x="6619497" y="1354102"/>
                    <a:pt x="6579188" y="1362635"/>
                    <a:pt x="6539327" y="1372405"/>
                  </a:cubicBezTo>
                  <a:cubicBezTo>
                    <a:pt x="6516609" y="1378051"/>
                    <a:pt x="6494842" y="1387262"/>
                    <a:pt x="6471659" y="1391362"/>
                  </a:cubicBezTo>
                  <a:cubicBezTo>
                    <a:pt x="6416600" y="1401077"/>
                    <a:pt x="6361053" y="1408777"/>
                    <a:pt x="6305536" y="1417103"/>
                  </a:cubicBezTo>
                  <a:cubicBezTo>
                    <a:pt x="6248279" y="1425669"/>
                    <a:pt x="6191229" y="1434541"/>
                    <a:pt x="6133939" y="1442481"/>
                  </a:cubicBezTo>
                  <a:cubicBezTo>
                    <a:pt x="6102579" y="1446662"/>
                    <a:pt x="6070917" y="1448658"/>
                    <a:pt x="6039547" y="1452681"/>
                  </a:cubicBezTo>
                  <a:cubicBezTo>
                    <a:pt x="6012050" y="1456206"/>
                    <a:pt x="5984839" y="1461597"/>
                    <a:pt x="5957366" y="1465590"/>
                  </a:cubicBezTo>
                  <a:cubicBezTo>
                    <a:pt x="5933562" y="1468934"/>
                    <a:pt x="5909518" y="1471349"/>
                    <a:pt x="5885715" y="1474694"/>
                  </a:cubicBezTo>
                  <a:cubicBezTo>
                    <a:pt x="5847596" y="1480140"/>
                    <a:pt x="5809691" y="1486048"/>
                    <a:pt x="5771774" y="1491643"/>
                  </a:cubicBezTo>
                  <a:cubicBezTo>
                    <a:pt x="5755903" y="1493820"/>
                    <a:pt x="5739373" y="1498540"/>
                    <a:pt x="5724294" y="1496914"/>
                  </a:cubicBezTo>
                  <a:cubicBezTo>
                    <a:pt x="5686295" y="1492781"/>
                    <a:pt x="5649250" y="1496294"/>
                    <a:pt x="5611931" y="1502173"/>
                  </a:cubicBezTo>
                  <a:cubicBezTo>
                    <a:pt x="5599171" y="1504201"/>
                    <a:pt x="5585354" y="1504553"/>
                    <a:pt x="5572785" y="1502492"/>
                  </a:cubicBezTo>
                  <a:cubicBezTo>
                    <a:pt x="5547064" y="1498394"/>
                    <a:pt x="5522015" y="1492069"/>
                    <a:pt x="5496622" y="1486703"/>
                  </a:cubicBezTo>
                  <a:cubicBezTo>
                    <a:pt x="5493862" y="1486051"/>
                    <a:pt x="5490551" y="1486053"/>
                    <a:pt x="5487614" y="1485725"/>
                  </a:cubicBezTo>
                  <a:cubicBezTo>
                    <a:pt x="5470960" y="1483859"/>
                    <a:pt x="5454506" y="1481984"/>
                    <a:pt x="5437869" y="1480432"/>
                  </a:cubicBezTo>
                  <a:cubicBezTo>
                    <a:pt x="5428868" y="1479610"/>
                    <a:pt x="5419725" y="1479895"/>
                    <a:pt x="5410729" y="1479229"/>
                  </a:cubicBezTo>
                  <a:cubicBezTo>
                    <a:pt x="5375917" y="1476513"/>
                    <a:pt x="5338174" y="1485709"/>
                    <a:pt x="5307325" y="1468207"/>
                  </a:cubicBezTo>
                  <a:cubicBezTo>
                    <a:pt x="5287297" y="1456930"/>
                    <a:pt x="5268577" y="1460658"/>
                    <a:pt x="5247871" y="1463540"/>
                  </a:cubicBezTo>
                  <a:cubicBezTo>
                    <a:pt x="5232193" y="1465707"/>
                    <a:pt x="5216035" y="1466016"/>
                    <a:pt x="5200105" y="1466942"/>
                  </a:cubicBezTo>
                  <a:cubicBezTo>
                    <a:pt x="5172135" y="1468759"/>
                    <a:pt x="5144152" y="1470266"/>
                    <a:pt x="5116199" y="1472398"/>
                  </a:cubicBezTo>
                  <a:cubicBezTo>
                    <a:pt x="5107270" y="1473142"/>
                    <a:pt x="5098326" y="1477498"/>
                    <a:pt x="5089547" y="1477294"/>
                  </a:cubicBezTo>
                  <a:cubicBezTo>
                    <a:pt x="5048970" y="1476267"/>
                    <a:pt x="5008312" y="1473519"/>
                    <a:pt x="4967752" y="1472806"/>
                  </a:cubicBezTo>
                  <a:cubicBezTo>
                    <a:pt x="4944740" y="1472347"/>
                    <a:pt x="4921363" y="1476454"/>
                    <a:pt x="4898514" y="1475359"/>
                  </a:cubicBezTo>
                  <a:cubicBezTo>
                    <a:pt x="4872154" y="1474119"/>
                    <a:pt x="4846185" y="1468937"/>
                    <a:pt x="4819948" y="1466277"/>
                  </a:cubicBezTo>
                  <a:cubicBezTo>
                    <a:pt x="4812704" y="1465529"/>
                    <a:pt x="4804802" y="1467322"/>
                    <a:pt x="4797235" y="1467999"/>
                  </a:cubicBezTo>
                  <a:cubicBezTo>
                    <a:pt x="4788699" y="1468726"/>
                    <a:pt x="4780369" y="1469755"/>
                    <a:pt x="4771823" y="1470324"/>
                  </a:cubicBezTo>
                  <a:cubicBezTo>
                    <a:pt x="4745790" y="1471894"/>
                    <a:pt x="4719721" y="1472679"/>
                    <a:pt x="4693726" y="1475031"/>
                  </a:cubicBezTo>
                  <a:cubicBezTo>
                    <a:pt x="4677818" y="1476425"/>
                    <a:pt x="4661410" y="1483651"/>
                    <a:pt x="4646522" y="1482013"/>
                  </a:cubicBezTo>
                  <a:cubicBezTo>
                    <a:pt x="4616175" y="1478927"/>
                    <a:pt x="4586536" y="1490556"/>
                    <a:pt x="4556001" y="1483554"/>
                  </a:cubicBezTo>
                  <a:cubicBezTo>
                    <a:pt x="4546547" y="1481499"/>
                    <a:pt x="4534022" y="1488380"/>
                    <a:pt x="4522761" y="1489236"/>
                  </a:cubicBezTo>
                  <a:cubicBezTo>
                    <a:pt x="4494612" y="1491377"/>
                    <a:pt x="4466422" y="1492580"/>
                    <a:pt x="4438228" y="1493782"/>
                  </a:cubicBezTo>
                  <a:cubicBezTo>
                    <a:pt x="4412951" y="1494844"/>
                    <a:pt x="4386813" y="1498301"/>
                    <a:pt x="4362305" y="1495088"/>
                  </a:cubicBezTo>
                  <a:cubicBezTo>
                    <a:pt x="4336613" y="1491619"/>
                    <a:pt x="4313708" y="1493351"/>
                    <a:pt x="4289278" y="1499864"/>
                  </a:cubicBezTo>
                  <a:cubicBezTo>
                    <a:pt x="4272539" y="1504281"/>
                    <a:pt x="4254677" y="1505613"/>
                    <a:pt x="4237236" y="1507551"/>
                  </a:cubicBezTo>
                  <a:cubicBezTo>
                    <a:pt x="4218443" y="1509712"/>
                    <a:pt x="4197483" y="1507428"/>
                    <a:pt x="4180626" y="1513420"/>
                  </a:cubicBezTo>
                  <a:cubicBezTo>
                    <a:pt x="4130437" y="1531219"/>
                    <a:pt x="4078308" y="1537027"/>
                    <a:pt x="4025047" y="1539594"/>
                  </a:cubicBezTo>
                  <a:cubicBezTo>
                    <a:pt x="4015328" y="1540063"/>
                    <a:pt x="4005307" y="1538350"/>
                    <a:pt x="3995866" y="1536451"/>
                  </a:cubicBezTo>
                  <a:cubicBezTo>
                    <a:pt x="3940757" y="1524983"/>
                    <a:pt x="3886195" y="1528868"/>
                    <a:pt x="3831212" y="1540151"/>
                  </a:cubicBezTo>
                  <a:cubicBezTo>
                    <a:pt x="3819833" y="1542583"/>
                    <a:pt x="3807019" y="1543514"/>
                    <a:pt x="3795461" y="1542189"/>
                  </a:cubicBezTo>
                  <a:cubicBezTo>
                    <a:pt x="3762927" y="1538264"/>
                    <a:pt x="3731194" y="1530691"/>
                    <a:pt x="3698543" y="1528342"/>
                  </a:cubicBezTo>
                  <a:cubicBezTo>
                    <a:pt x="3644585" y="1524508"/>
                    <a:pt x="3599168" y="1548354"/>
                    <a:pt x="3551836" y="1564762"/>
                  </a:cubicBezTo>
                  <a:cubicBezTo>
                    <a:pt x="3506795" y="1580273"/>
                    <a:pt x="3469370" y="1612209"/>
                    <a:pt x="3415003" y="1608081"/>
                  </a:cubicBezTo>
                  <a:cubicBezTo>
                    <a:pt x="3409532" y="1607717"/>
                    <a:pt x="3403709" y="1612236"/>
                    <a:pt x="3397737" y="1613622"/>
                  </a:cubicBezTo>
                  <a:cubicBezTo>
                    <a:pt x="3381358" y="1617394"/>
                    <a:pt x="3365010" y="1621790"/>
                    <a:pt x="3348360" y="1624007"/>
                  </a:cubicBezTo>
                  <a:cubicBezTo>
                    <a:pt x="3328041" y="1626870"/>
                    <a:pt x="3307211" y="1627247"/>
                    <a:pt x="3286876" y="1629796"/>
                  </a:cubicBezTo>
                  <a:cubicBezTo>
                    <a:pt x="3273801" y="1631368"/>
                    <a:pt x="3260860" y="1633717"/>
                    <a:pt x="3247932" y="1635832"/>
                  </a:cubicBezTo>
                  <a:lnTo>
                    <a:pt x="3244999" y="1636180"/>
                  </a:lnTo>
                  <a:lnTo>
                    <a:pt x="3184484" y="1639097"/>
                  </a:lnTo>
                  <a:lnTo>
                    <a:pt x="3177540" y="1638715"/>
                  </a:lnTo>
                  <a:cubicBezTo>
                    <a:pt x="3167030" y="1637417"/>
                    <a:pt x="3156526" y="1635766"/>
                    <a:pt x="3146060" y="1634857"/>
                  </a:cubicBezTo>
                  <a:cubicBezTo>
                    <a:pt x="3116518" y="1632358"/>
                    <a:pt x="3084302" y="1635010"/>
                    <a:pt x="3057965" y="1626236"/>
                  </a:cubicBezTo>
                  <a:cubicBezTo>
                    <a:pt x="3029852" y="1616919"/>
                    <a:pt x="3003375" y="1613330"/>
                    <a:pt x="2974961" y="1617995"/>
                  </a:cubicBezTo>
                  <a:cubicBezTo>
                    <a:pt x="2965488" y="1619550"/>
                    <a:pt x="2953558" y="1626717"/>
                    <a:pt x="2949608" y="1633655"/>
                  </a:cubicBezTo>
                  <a:cubicBezTo>
                    <a:pt x="2940805" y="1649145"/>
                    <a:pt x="2927912" y="1652436"/>
                    <a:pt x="2909973" y="1648121"/>
                  </a:cubicBezTo>
                  <a:cubicBezTo>
                    <a:pt x="2894404" y="1644476"/>
                    <a:pt x="2875446" y="1643195"/>
                    <a:pt x="2864542" y="1635245"/>
                  </a:cubicBezTo>
                  <a:cubicBezTo>
                    <a:pt x="2833644" y="1612724"/>
                    <a:pt x="2795701" y="1613769"/>
                    <a:pt x="2758460" y="1609130"/>
                  </a:cubicBezTo>
                  <a:cubicBezTo>
                    <a:pt x="2735725" y="1606301"/>
                    <a:pt x="2714721" y="1607157"/>
                    <a:pt x="2692301" y="1610905"/>
                  </a:cubicBezTo>
                  <a:cubicBezTo>
                    <a:pt x="2643606" y="1619217"/>
                    <a:pt x="2595572" y="1613057"/>
                    <a:pt x="2548009" y="1604522"/>
                  </a:cubicBezTo>
                  <a:cubicBezTo>
                    <a:pt x="2516561" y="1598820"/>
                    <a:pt x="2484471" y="1595972"/>
                    <a:pt x="2453210" y="1590103"/>
                  </a:cubicBezTo>
                  <a:cubicBezTo>
                    <a:pt x="2429807" y="1585581"/>
                    <a:pt x="2406352" y="1579963"/>
                    <a:pt x="2384726" y="1571904"/>
                  </a:cubicBezTo>
                  <a:cubicBezTo>
                    <a:pt x="2353369" y="1560075"/>
                    <a:pt x="2325581" y="1541326"/>
                    <a:pt x="2286765" y="1548534"/>
                  </a:cubicBezTo>
                  <a:cubicBezTo>
                    <a:pt x="2252584" y="1554889"/>
                    <a:pt x="2221009" y="1546526"/>
                    <a:pt x="2189064" y="1538649"/>
                  </a:cubicBezTo>
                  <a:cubicBezTo>
                    <a:pt x="2165600" y="1532875"/>
                    <a:pt x="2142133" y="1526942"/>
                    <a:pt x="2118010" y="1523712"/>
                  </a:cubicBezTo>
                  <a:cubicBezTo>
                    <a:pt x="2089379" y="1519913"/>
                    <a:pt x="2057412" y="1523652"/>
                    <a:pt x="2031682" y="1515318"/>
                  </a:cubicBezTo>
                  <a:cubicBezTo>
                    <a:pt x="2004761" y="1506572"/>
                    <a:pt x="1983123" y="1514364"/>
                    <a:pt x="1959737" y="1518317"/>
                  </a:cubicBezTo>
                  <a:cubicBezTo>
                    <a:pt x="1922433" y="1524509"/>
                    <a:pt x="1885501" y="1534450"/>
                    <a:pt x="1847100" y="1525944"/>
                  </a:cubicBezTo>
                  <a:cubicBezTo>
                    <a:pt x="1800428" y="1515638"/>
                    <a:pt x="1754098" y="1504375"/>
                    <a:pt x="1707262" y="1494706"/>
                  </a:cubicBezTo>
                  <a:cubicBezTo>
                    <a:pt x="1689158" y="1491026"/>
                    <a:pt x="1669827" y="1490075"/>
                    <a:pt x="1651067" y="1488939"/>
                  </a:cubicBezTo>
                  <a:cubicBezTo>
                    <a:pt x="1633296" y="1488069"/>
                    <a:pt x="1612320" y="1493475"/>
                    <a:pt x="1598392" y="1487556"/>
                  </a:cubicBezTo>
                  <a:cubicBezTo>
                    <a:pt x="1562588" y="1472333"/>
                    <a:pt x="1526230" y="1465768"/>
                    <a:pt x="1485796" y="1467717"/>
                  </a:cubicBezTo>
                  <a:cubicBezTo>
                    <a:pt x="1470633" y="1468448"/>
                    <a:pt x="1455519" y="1462113"/>
                    <a:pt x="1440105" y="1461600"/>
                  </a:cubicBezTo>
                  <a:cubicBezTo>
                    <a:pt x="1419033" y="1461047"/>
                    <a:pt x="1394726" y="1457982"/>
                    <a:pt x="1376742" y="1464813"/>
                  </a:cubicBezTo>
                  <a:cubicBezTo>
                    <a:pt x="1334463" y="1480976"/>
                    <a:pt x="1299105" y="1470908"/>
                    <a:pt x="1260914" y="1458783"/>
                  </a:cubicBezTo>
                  <a:cubicBezTo>
                    <a:pt x="1223316" y="1446785"/>
                    <a:pt x="1183912" y="1437700"/>
                    <a:pt x="1144209" y="1430510"/>
                  </a:cubicBezTo>
                  <a:cubicBezTo>
                    <a:pt x="1129277" y="1427934"/>
                    <a:pt x="1111855" y="1434268"/>
                    <a:pt x="1095577" y="1436151"/>
                  </a:cubicBezTo>
                  <a:cubicBezTo>
                    <a:pt x="1089760" y="1436745"/>
                    <a:pt x="1083367" y="1437525"/>
                    <a:pt x="1078045" y="1436212"/>
                  </a:cubicBezTo>
                  <a:cubicBezTo>
                    <a:pt x="1026587" y="1423625"/>
                    <a:pt x="974523" y="1414679"/>
                    <a:pt x="919891" y="1425160"/>
                  </a:cubicBezTo>
                  <a:cubicBezTo>
                    <a:pt x="914876" y="1426187"/>
                    <a:pt x="909153" y="1424736"/>
                    <a:pt x="904047" y="1423883"/>
                  </a:cubicBezTo>
                  <a:cubicBezTo>
                    <a:pt x="879088" y="1419436"/>
                    <a:pt x="854553" y="1411675"/>
                    <a:pt x="829382" y="1410847"/>
                  </a:cubicBezTo>
                  <a:cubicBezTo>
                    <a:pt x="767326" y="1408817"/>
                    <a:pt x="705028" y="1409779"/>
                    <a:pt x="642661" y="1409490"/>
                  </a:cubicBezTo>
                  <a:cubicBezTo>
                    <a:pt x="638766" y="1409522"/>
                    <a:pt x="634684" y="1409719"/>
                    <a:pt x="631134" y="1408791"/>
                  </a:cubicBezTo>
                  <a:cubicBezTo>
                    <a:pt x="607871" y="1403163"/>
                    <a:pt x="587956" y="1406321"/>
                    <a:pt x="569136" y="1420097"/>
                  </a:cubicBezTo>
                  <a:cubicBezTo>
                    <a:pt x="560854" y="1426146"/>
                    <a:pt x="549335" y="1429684"/>
                    <a:pt x="538796" y="1433330"/>
                  </a:cubicBezTo>
                  <a:cubicBezTo>
                    <a:pt x="523276" y="1438787"/>
                    <a:pt x="507362" y="1444105"/>
                    <a:pt x="491177" y="1447867"/>
                  </a:cubicBezTo>
                  <a:cubicBezTo>
                    <a:pt x="475178" y="1451464"/>
                    <a:pt x="458068" y="1456211"/>
                    <a:pt x="442411" y="1454770"/>
                  </a:cubicBezTo>
                  <a:cubicBezTo>
                    <a:pt x="414232" y="1452205"/>
                    <a:pt x="387176" y="1444721"/>
                    <a:pt x="359296" y="1440257"/>
                  </a:cubicBezTo>
                  <a:cubicBezTo>
                    <a:pt x="349673" y="1438680"/>
                    <a:pt x="339191" y="1439501"/>
                    <a:pt x="329271" y="1439821"/>
                  </a:cubicBezTo>
                  <a:cubicBezTo>
                    <a:pt x="306503" y="1440449"/>
                    <a:pt x="283397" y="1446114"/>
                    <a:pt x="262167" y="1434111"/>
                  </a:cubicBezTo>
                  <a:cubicBezTo>
                    <a:pt x="242530" y="1422816"/>
                    <a:pt x="223456" y="1427345"/>
                    <a:pt x="203882" y="1437548"/>
                  </a:cubicBezTo>
                  <a:cubicBezTo>
                    <a:pt x="189813" y="1444818"/>
                    <a:pt x="173736" y="1450772"/>
                    <a:pt x="157723" y="1454055"/>
                  </a:cubicBezTo>
                  <a:cubicBezTo>
                    <a:pt x="135728" y="1458567"/>
                    <a:pt x="113832" y="1461037"/>
                    <a:pt x="89823" y="1460153"/>
                  </a:cubicBezTo>
                  <a:cubicBezTo>
                    <a:pt x="72843" y="1459559"/>
                    <a:pt x="59011" y="1459598"/>
                    <a:pt x="45393" y="1451938"/>
                  </a:cubicBezTo>
                  <a:cubicBezTo>
                    <a:pt x="43196" y="1450788"/>
                    <a:pt x="39293" y="1450662"/>
                    <a:pt x="36385" y="1450960"/>
                  </a:cubicBezTo>
                  <a:lnTo>
                    <a:pt x="0" y="1452514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EABE02-705D-4B3A-B7DF-634641E1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7304479" cy="1775939"/>
            <a:chOff x="1" y="1"/>
            <a:chExt cx="9739305" cy="177593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C4F13C-93EF-478B-A270-CF799F86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000297-B3F2-4605-9C3B-D7655D68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82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CC534-8578-9E0C-661D-A8BE1953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ES_tradnl" sz="3500">
                <a:solidFill>
                  <a:srgbClr val="FFFFFF"/>
                </a:solidFill>
              </a:rPr>
              <a:t>K-Fold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4F8986-A3D1-F550-DFBE-DB99748B7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42890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265A13E-3960-5CF5-8746-F18161490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1977" y="1515880"/>
            <a:ext cx="3468074" cy="93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0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B869C-25A5-B12D-3BCB-B2B0AC32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ES_tradnl" sz="3500"/>
              <a:t>Leave One 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E5CE-F043-8CF5-BD12-72374649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s-ES_tradnl" sz="1700"/>
              <a:t>LOOCV.</a:t>
            </a:r>
          </a:p>
          <a:p>
            <a:r>
              <a:rPr lang="es-ES_tradnl" sz="1700"/>
              <a:t>Caso especial de K-Folds.</a:t>
            </a:r>
          </a:p>
          <a:p>
            <a:r>
              <a:rPr lang="es-ES_tradnl" sz="1700"/>
              <a:t>K = numero de muestras.</a:t>
            </a:r>
          </a:p>
          <a:p>
            <a:endParaRPr lang="es-ES_tradnl" sz="1700"/>
          </a:p>
        </p:txBody>
      </p:sp>
      <p:pic>
        <p:nvPicPr>
          <p:cNvPr id="5" name="Picture 4" descr="Muestra se introduce con una pipeta en un recipiente situado en una bandeja">
            <a:extLst>
              <a:ext uri="{FF2B5EF4-FFF2-40B4-BE49-F238E27FC236}">
                <a16:creationId xmlns:a16="http://schemas.microsoft.com/office/drawing/2014/main" id="{84815A3D-FF31-089C-A882-FFE18C75B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7" r="19210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6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Comparación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K-Folds vs Leave-One-Out (LOOCV)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49093"/>
              </p:ext>
            </p:extLst>
          </p:nvPr>
        </p:nvGraphicFramePr>
        <p:xfrm>
          <a:off x="324168" y="2003308"/>
          <a:ext cx="8495663" cy="437813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98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05"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Característica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K-Folds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Leave-One-Out (LOOCV)</a:t>
                      </a:r>
                    </a:p>
                  </a:txBody>
                  <a:tcPr marL="26016" marR="26016" marT="13008" marB="130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27"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Número de Iteraciones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K (un número específico, por ejemplo, 5 o 10)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N (igual al número total de observaciones en el conjunto de datos)</a:t>
                      </a:r>
                    </a:p>
                  </a:txBody>
                  <a:tcPr marL="26016" marR="26016" marT="13008" marB="130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50"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Tamaño de Conjuntos de Entrenamiento y Prueba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El conjunto de entrenamiento es más grande que en LOOCV, y el de prueba es proporcionalmente menor.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El conjunto de entrenamiento es N-1, casi todo el conjunto de datos, y el de prueba es solo una observación.</a:t>
                      </a:r>
                    </a:p>
                  </a:txBody>
                  <a:tcPr marL="26016" marR="26016" marT="13008" marB="130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27"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Costo Computacional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Menor que LOOCV, especialmente para valores pequeños de K.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Muy alto, ya que requiere entrenar el modelo N veces.</a:t>
                      </a:r>
                    </a:p>
                  </a:txBody>
                  <a:tcPr marL="26016" marR="26016" marT="13008" marB="130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272"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Varianza de los Resultados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Menor que en LOOCV, debido a que cada prueba se realiza con un conjunto de prueba más grande y diferentes conjuntos de entrenamiento.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Potencialmente alta, especialmente en conjuntos de datos pequeños o con observaciones atípicas, ya que cada iteración depende de casi todo el conjunto de datos.</a:t>
                      </a:r>
                    </a:p>
                  </a:txBody>
                  <a:tcPr marL="26016" marR="26016" marT="13008" marB="130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50"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Uso de Datos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Eficiente, especialmente para conjuntos de datos grandes, ya que permite un equilibrio entre entrenamiento y validación.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Máximo, ya que casi todo el conjunto de datos se utiliza para el entrenamiento en cada iteración.</a:t>
                      </a:r>
                    </a:p>
                  </a:txBody>
                  <a:tcPr marL="26016" marR="26016" marT="13008" marB="130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750"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Aplicabilidad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Adecuado para conjuntos de datos de tamaño moderado a grande.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Beneficioso para conjuntos de datos pequeños donde cada observación es crítica para el entrenamiento.</a:t>
                      </a:r>
                    </a:p>
                  </a:txBody>
                  <a:tcPr marL="26016" marR="26016" marT="13008" marB="130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227"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Varianza en el Conjunto de Entrenamiento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Varía significativamente entre iteraciones, lo que puede ayudar a evaluar la robustez del modelo.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Mínima variación entre iteraciones, ya que solo se elimina una observación a la vez.</a:t>
                      </a:r>
                    </a:p>
                  </a:txBody>
                  <a:tcPr marL="26016" marR="26016" marT="13008" marB="130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227"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Riesgo de Sobreajuste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Menor, gracias a la diversidad en los conjuntos de entrenamiento y prueba.</a:t>
                      </a:r>
                    </a:p>
                  </a:txBody>
                  <a:tcPr marL="26016" marR="26016" marT="13008" marB="13008"/>
                </a:tc>
                <a:tc>
                  <a:txBody>
                    <a:bodyPr/>
                    <a:lstStyle/>
                    <a:p>
                      <a:pPr>
                        <a:defRPr sz="3600"/>
                      </a:pPr>
                      <a:r>
                        <a:rPr lang="en-US" sz="1100"/>
                        <a:t>Puede ser mayor, dado que el modelo se entrena con casi todo el conjunto de datos.</a:t>
                      </a:r>
                    </a:p>
                  </a:txBody>
                  <a:tcPr marL="26016" marR="26016" marT="13008" marB="130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14D96-4F63-CA98-198E-A354039C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22" y="1238080"/>
            <a:ext cx="7387313" cy="134967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_tradnl" sz="4300"/>
              <a:t>Diferencia entre Bootstraping y CV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B38EA9A-066A-9CDA-2CAC-BC9AB6360E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3469" y="3262167"/>
          <a:ext cx="7386067" cy="238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4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574">
                <a:tc>
                  <a:txBody>
                    <a:bodyPr/>
                    <a:lstStyle/>
                    <a:p>
                      <a:r>
                        <a:rPr sz="1200"/>
                        <a:t>Característica</a:t>
                      </a:r>
                    </a:p>
                  </a:txBody>
                  <a:tcPr marL="61721" marR="61721" marT="30861" marB="30861"/>
                </a:tc>
                <a:tc>
                  <a:txBody>
                    <a:bodyPr/>
                    <a:lstStyle/>
                    <a:p>
                      <a:r>
                        <a:rPr sz="1200"/>
                        <a:t>Bootstrapping</a:t>
                      </a:r>
                    </a:p>
                  </a:txBody>
                  <a:tcPr marL="61721" marR="61721" marT="30861" marB="30861"/>
                </a:tc>
                <a:tc>
                  <a:txBody>
                    <a:bodyPr/>
                    <a:lstStyle/>
                    <a:p>
                      <a:r>
                        <a:rPr sz="1200"/>
                        <a:t>Validación Cruzada</a:t>
                      </a:r>
                    </a:p>
                  </a:txBody>
                  <a:tcPr marL="61721" marR="61721" marT="30861" marB="308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02">
                <a:tc>
                  <a:txBody>
                    <a:bodyPr/>
                    <a:lstStyle/>
                    <a:p>
                      <a:r>
                        <a:rPr sz="1200" err="1"/>
                        <a:t>Propósito</a:t>
                      </a:r>
                      <a:r>
                        <a:rPr sz="1200"/>
                        <a:t> y </a:t>
                      </a:r>
                      <a:r>
                        <a:rPr sz="1200" err="1"/>
                        <a:t>Aplicación</a:t>
                      </a:r>
                      <a:endParaRPr sz="1200"/>
                    </a:p>
                  </a:txBody>
                  <a:tcPr marL="61721" marR="61721" marT="30861" marB="30861"/>
                </a:tc>
                <a:tc>
                  <a:txBody>
                    <a:bodyPr/>
                    <a:lstStyle/>
                    <a:p>
                      <a:r>
                        <a:rPr sz="1200"/>
                        <a:t>Estimar la distribución de una estadística y evaluar la incertidumbre de las estimaciones del modelo.</a:t>
                      </a:r>
                    </a:p>
                  </a:txBody>
                  <a:tcPr marL="61721" marR="61721" marT="30861" marB="30861"/>
                </a:tc>
                <a:tc>
                  <a:txBody>
                    <a:bodyPr/>
                    <a:lstStyle/>
                    <a:p>
                      <a:r>
                        <a:rPr sz="1200"/>
                        <a:t>Evaluar la capacidad de generalización de un modelo a nuevos datos.</a:t>
                      </a:r>
                    </a:p>
                  </a:txBody>
                  <a:tcPr marL="61721" marR="61721" marT="30861" marB="308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902">
                <a:tc>
                  <a:txBody>
                    <a:bodyPr/>
                    <a:lstStyle/>
                    <a:p>
                      <a:r>
                        <a:rPr sz="1200"/>
                        <a:t>Método de Remuestreo</a:t>
                      </a:r>
                    </a:p>
                  </a:txBody>
                  <a:tcPr marL="61721" marR="61721" marT="30861" marB="30861"/>
                </a:tc>
                <a:tc>
                  <a:txBody>
                    <a:bodyPr/>
                    <a:lstStyle/>
                    <a:p>
                      <a:r>
                        <a:rPr sz="1200"/>
                        <a:t>Muestreo con reemplazo, permitiendo observaciones repetidas en un conjunto remuestreado.</a:t>
                      </a:r>
                    </a:p>
                  </a:txBody>
                  <a:tcPr marL="61721" marR="61721" marT="30861" marB="30861"/>
                </a:tc>
                <a:tc>
                  <a:txBody>
                    <a:bodyPr/>
                    <a:lstStyle/>
                    <a:p>
                      <a:r>
                        <a:rPr sz="1200"/>
                        <a:t>División de datos en subconjuntos para entrenamiento y prueba de manera rotativa y exclusiva.</a:t>
                      </a:r>
                    </a:p>
                  </a:txBody>
                  <a:tcPr marL="61721" marR="61721" marT="30861" marB="3086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066">
                <a:tc>
                  <a:txBody>
                    <a:bodyPr/>
                    <a:lstStyle/>
                    <a:p>
                      <a:r>
                        <a:rPr sz="1200"/>
                        <a:t>Uso de Datos</a:t>
                      </a:r>
                    </a:p>
                  </a:txBody>
                  <a:tcPr marL="61721" marR="61721" marT="30861" marB="30861"/>
                </a:tc>
                <a:tc>
                  <a:txBody>
                    <a:bodyPr/>
                    <a:lstStyle/>
                    <a:p>
                      <a:r>
                        <a:rPr sz="1200"/>
                        <a:t>Flexible en términos de estimación de incertidumbre, útil cuando la distribución de datos es desconocida.</a:t>
                      </a:r>
                    </a:p>
                  </a:txBody>
                  <a:tcPr marL="61721" marR="61721" marT="30861" marB="30861"/>
                </a:tc>
                <a:tc>
                  <a:txBody>
                    <a:bodyPr/>
                    <a:lstStyle/>
                    <a:p>
                      <a:r>
                        <a:rPr sz="1200" err="1"/>
                        <a:t>Garantiza</a:t>
                      </a:r>
                      <a:r>
                        <a:rPr sz="1200"/>
                        <a:t> </a:t>
                      </a:r>
                      <a:r>
                        <a:rPr sz="1200" err="1"/>
                        <a:t>una</a:t>
                      </a:r>
                      <a:r>
                        <a:rPr sz="1200"/>
                        <a:t> </a:t>
                      </a:r>
                      <a:r>
                        <a:rPr sz="1200" err="1"/>
                        <a:t>utilización</a:t>
                      </a:r>
                      <a:r>
                        <a:rPr sz="1200"/>
                        <a:t> </a:t>
                      </a:r>
                      <a:r>
                        <a:rPr sz="1200" err="1"/>
                        <a:t>completa</a:t>
                      </a:r>
                      <a:r>
                        <a:rPr sz="1200"/>
                        <a:t> y </a:t>
                      </a:r>
                      <a:r>
                        <a:rPr sz="1200" err="1"/>
                        <a:t>eficiente</a:t>
                      </a:r>
                      <a:r>
                        <a:rPr sz="1200"/>
                        <a:t> de </a:t>
                      </a:r>
                      <a:r>
                        <a:rPr sz="1200" err="1"/>
                        <a:t>los</a:t>
                      </a:r>
                      <a:r>
                        <a:rPr sz="1200"/>
                        <a:t> </a:t>
                      </a:r>
                      <a:r>
                        <a:rPr sz="1200" err="1"/>
                        <a:t>datos</a:t>
                      </a:r>
                      <a:r>
                        <a:rPr sz="1200"/>
                        <a:t> para </a:t>
                      </a:r>
                      <a:r>
                        <a:rPr sz="1200" err="1"/>
                        <a:t>entrenamiento</a:t>
                      </a:r>
                      <a:r>
                        <a:rPr sz="1200"/>
                        <a:t> y </a:t>
                      </a:r>
                      <a:r>
                        <a:rPr sz="1200" err="1"/>
                        <a:t>prueba</a:t>
                      </a:r>
                      <a:r>
                        <a:rPr sz="1200"/>
                        <a:t>.</a:t>
                      </a:r>
                    </a:p>
                  </a:txBody>
                  <a:tcPr marL="61721" marR="61721" marT="30861" marB="3086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62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B6305-65DE-7C39-7894-9DE5B5E9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s-ES_tradnl" sz="4200" dirty="0"/>
              <a:t>Beneficios de </a:t>
            </a:r>
            <a:r>
              <a:rPr lang="en-US" sz="4200" dirty="0" err="1"/>
              <a:t>Bootstraping</a:t>
            </a:r>
            <a:r>
              <a:rPr lang="en-US" sz="4200" dirty="0"/>
              <a:t> y </a:t>
            </a:r>
            <a:r>
              <a:rPr lang="en-US" sz="4200" dirty="0" err="1"/>
              <a:t>Validación</a:t>
            </a:r>
            <a:r>
              <a:rPr lang="en-US" sz="4200" dirty="0"/>
              <a:t> </a:t>
            </a:r>
            <a:r>
              <a:rPr lang="en-US" sz="4200" dirty="0" err="1"/>
              <a:t>Cruzada</a:t>
            </a:r>
            <a:r>
              <a:rPr lang="es-ES_tradnl" sz="4200" dirty="0"/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EE369-62CA-8C17-C44E-51054EE5B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389792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336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7948F-58AA-7872-86DF-3A68F4D1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ES_tradnl" sz="3500">
                <a:solidFill>
                  <a:srgbClr val="FFFFFF"/>
                </a:solidFill>
              </a:rPr>
              <a:t>Error de Entrenamiento y Prueba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8A12C9-ABA5-4912-FC79-4EBD4A02C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70281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1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059D6-9613-2384-D51C-F6E92C2F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ES_tradnl" sz="3500">
                <a:solidFill>
                  <a:srgbClr val="FFFFFF"/>
                </a:solidFill>
              </a:rPr>
              <a:t>Error de Entrenamiento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1883B6-2BA1-8B8C-14CC-6AB3E86FC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62232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2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Introducción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1232C4-316B-F694-AB03-B86849E16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58222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AAD6-EE6D-526D-9EEA-2BB96BE3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Error de Prueba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37A3F-0EF4-9CBE-0A3E-0A7E11C5B2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515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03F56-844A-FA4A-3A54-BE4C3A2C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es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minimizar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estos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errores.</a:t>
            </a:r>
            <a:b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Especialmente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prueba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ya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refleja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capacidad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generalización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8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49BAE-1CB6-3A61-9140-A7197CBD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s-ES_tradnl" sz="4200"/>
              <a:t>Brechas entre EdE y EdP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C111-8916-2F44-BC9D-A4AA9FF3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s-ES_tradnl" sz="2100"/>
              <a:t>Brecha pequeña:</a:t>
            </a:r>
          </a:p>
          <a:p>
            <a:pPr lvl="1"/>
            <a:r>
              <a:rPr lang="es-ES_tradnl" sz="2100"/>
              <a:t>Sugiere que el modelo esta generalizando bien.</a:t>
            </a:r>
          </a:p>
          <a:p>
            <a:r>
              <a:rPr lang="es-ES_tradnl" sz="2100"/>
              <a:t>Brecha grande:</a:t>
            </a:r>
          </a:p>
          <a:p>
            <a:pPr lvl="1"/>
            <a:r>
              <a:rPr lang="es-ES_tradnl" sz="2100"/>
              <a:t>Buen rendimiendo en Set de Entrenamiento</a:t>
            </a:r>
          </a:p>
          <a:p>
            <a:pPr lvl="1"/>
            <a:r>
              <a:rPr lang="es-ES_tradnl" sz="2100"/>
              <a:t>No generaliza bien.</a:t>
            </a:r>
          </a:p>
          <a:p>
            <a:pPr lvl="1"/>
            <a:r>
              <a:rPr lang="es-ES_tradnl" sz="2100"/>
              <a:t>Sintomas de overfitting.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9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51C784-AB75-7470-97AE-AF2150951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118489"/>
            <a:ext cx="8178799" cy="46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45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ES" sz="3500">
                <a:solidFill>
                  <a:srgbClr val="FFFFFF"/>
                </a:solidFill>
              </a:rPr>
              <a:t>Overfitting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BBE23-AFE6-F707-9C75-08165BFC9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30702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dos y fichas en un juego de mesa">
            <a:extLst>
              <a:ext uri="{FF2B5EF4-FFF2-40B4-BE49-F238E27FC236}">
                <a16:creationId xmlns:a16="http://schemas.microsoft.com/office/drawing/2014/main" id="{2C603C4A-A38A-23D4-25AC-A85B62A1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1334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8AEF1-71CC-2B95-8288-B0B4AD7F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37434"/>
            <a:ext cx="5850495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Juego!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6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3914481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División del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3914480" cy="3537410"/>
          </a:xfrm>
        </p:spPr>
        <p:txBody>
          <a:bodyPr anchor="t">
            <a:normAutofit/>
          </a:bodyPr>
          <a:lstStyle/>
          <a:p>
            <a:r>
              <a:rPr lang="es-ES" sz="1700"/>
              <a:t>Entrenamiento – 50%</a:t>
            </a:r>
          </a:p>
          <a:p>
            <a:r>
              <a:rPr lang="es-ES" sz="1700"/>
              <a:t>Validación – 25%</a:t>
            </a:r>
          </a:p>
          <a:p>
            <a:r>
              <a:rPr lang="es-ES" sz="1700"/>
              <a:t>Prueba – 25%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31A964A-8362-4327-3CC5-3D5F98E3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14" y="1923157"/>
            <a:ext cx="3205097" cy="301168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1BABC-FE08-DDFC-9503-08E95AA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s-ES_tradnl" sz="3500"/>
              <a:t>Ejemplos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F65A-41F9-1C55-09F2-6E28C838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s-ES_tradnl" sz="1700"/>
              <a:t>Predicción de precio de casas:</a:t>
            </a:r>
          </a:p>
          <a:p>
            <a:pPr lvl="1"/>
            <a:r>
              <a:rPr lang="es-ES_tradnl" sz="1700"/>
              <a:t>Predecir el precio en base a:</a:t>
            </a:r>
          </a:p>
          <a:p>
            <a:pPr lvl="2"/>
            <a:r>
              <a:rPr lang="es-ES_tradnl" sz="1700"/>
              <a:t>Tamaño</a:t>
            </a:r>
          </a:p>
          <a:p>
            <a:pPr lvl="2"/>
            <a:r>
              <a:rPr lang="es-ES_tradnl" sz="1700"/>
              <a:t>Ubicación</a:t>
            </a:r>
          </a:p>
          <a:p>
            <a:pPr lvl="2"/>
            <a:r>
              <a:rPr lang="es-ES_tradnl" sz="1700"/>
              <a:t># de habitantes</a:t>
            </a:r>
          </a:p>
          <a:p>
            <a:pPr lvl="2"/>
            <a:r>
              <a:rPr lang="es-ES_tradnl" sz="1700"/>
              <a:t>Etc</a:t>
            </a:r>
          </a:p>
          <a:p>
            <a:pPr lvl="1"/>
            <a:r>
              <a:rPr lang="es-ES_tradnl" sz="1700"/>
              <a:t>Se entrena solo con casas de lujo.</a:t>
            </a:r>
          </a:p>
          <a:p>
            <a:pPr lvl="1"/>
            <a:r>
              <a:rPr lang="es-ES_tradnl" sz="1700"/>
              <a:t>Se ajusta a las características de estas</a:t>
            </a:r>
          </a:p>
          <a:p>
            <a:pPr lvl="1"/>
            <a:r>
              <a:rPr lang="es-ES_tradnl" sz="1700"/>
              <a:t>No se va generalizar para casas comunes.</a:t>
            </a:r>
          </a:p>
          <a:p>
            <a:pPr lvl="1"/>
            <a:endParaRPr lang="es-ES_tradnl" sz="1700"/>
          </a:p>
        </p:txBody>
      </p:sp>
      <p:pic>
        <p:nvPicPr>
          <p:cNvPr id="5" name="Picture 4" descr="Casas en un pueblo">
            <a:extLst>
              <a:ext uri="{FF2B5EF4-FFF2-40B4-BE49-F238E27FC236}">
                <a16:creationId xmlns:a16="http://schemas.microsoft.com/office/drawing/2014/main" id="{E8B61C9B-F629-D081-BC1A-50B0BD79B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1" r="32877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01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9BAB6-CE99-774C-20E8-EEF2E915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s-ES_tradnl" sz="3500" dirty="0"/>
              <a:t>Ejemplos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B574-B9E9-B138-FB93-186018E9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s-ES_tradnl" sz="1700" dirty="0"/>
              <a:t>Reconocimiento de manuscritos</a:t>
            </a:r>
          </a:p>
          <a:p>
            <a:pPr lvl="1"/>
            <a:r>
              <a:rPr lang="es-ES_tradnl" sz="1700" dirty="0"/>
              <a:t>Se desea hacer un modelo para reconocer manuscritos.</a:t>
            </a:r>
          </a:p>
          <a:p>
            <a:pPr lvl="1"/>
            <a:r>
              <a:rPr lang="es-ES_tradnl" sz="1700" dirty="0"/>
              <a:t>La variabilidad es mínima:</a:t>
            </a:r>
          </a:p>
          <a:p>
            <a:pPr lvl="2"/>
            <a:r>
              <a:rPr lang="es-ES_tradnl" sz="1700" dirty="0" err="1"/>
              <a:t>Ej</a:t>
            </a:r>
            <a:r>
              <a:rPr lang="es-ES_tradnl" sz="1700" dirty="0"/>
              <a:t>: Solo datos escritos por una persona</a:t>
            </a:r>
          </a:p>
          <a:p>
            <a:pPr lvl="1"/>
            <a:r>
              <a:rPr lang="es-ES_tradnl" sz="1700" dirty="0"/>
              <a:t>El modelo se ha </a:t>
            </a:r>
            <a:r>
              <a:rPr lang="es-ES_tradnl" sz="1700" dirty="0" err="1"/>
              <a:t>sobreajustado</a:t>
            </a:r>
            <a:r>
              <a:rPr lang="es-ES_tradnl" sz="1700" dirty="0"/>
              <a:t> a estas características específicas.</a:t>
            </a:r>
          </a:p>
          <a:p>
            <a:pPr lvl="1"/>
            <a:r>
              <a:rPr lang="es-ES_tradnl" sz="1700" dirty="0"/>
              <a:t>No va a poder generalizar</a:t>
            </a:r>
          </a:p>
        </p:txBody>
      </p:sp>
      <p:pic>
        <p:nvPicPr>
          <p:cNvPr id="5" name="Picture 4" descr="Fórmulas matemáticas complejas en una pizarra">
            <a:extLst>
              <a:ext uri="{FF2B5EF4-FFF2-40B4-BE49-F238E27FC236}">
                <a16:creationId xmlns:a16="http://schemas.microsoft.com/office/drawing/2014/main" id="{4176C2A0-CEEC-FAF0-977E-E13235967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2" r="21781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860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7" name="Rectangle 37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4" name="Rectangle 38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3BA7B-B574-4275-901F-F10B333D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s-GT" sz="4200"/>
              <a:t>Ejemplo de sesgo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3861-1B4B-4225-9560-58C28D32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s-ES" sz="2100" dirty="0"/>
              <a:t>Determinar qué tipo de personas compran aparatos de DVD.</a:t>
            </a:r>
          </a:p>
          <a:p>
            <a:r>
              <a:rPr lang="es-ES" sz="2100" dirty="0"/>
              <a:t>Puede ocurrir que en los datos de entrenamiento aparezcan muchas mas mujeres que hombres. </a:t>
            </a:r>
          </a:p>
          <a:p>
            <a:r>
              <a:rPr lang="es-ES" sz="2100" dirty="0"/>
              <a:t>El sistema creerá que hay una correlación entre el sexo y la clase.</a:t>
            </a:r>
            <a:endParaRPr lang="es-GT" sz="2100" dirty="0"/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3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E018-AAAB-AA67-3F7E-9DF6820D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38036"/>
            <a:ext cx="3064248" cy="1402470"/>
          </a:xfrm>
        </p:spPr>
        <p:txBody>
          <a:bodyPr anchor="t">
            <a:normAutofit/>
          </a:bodyPr>
          <a:lstStyle/>
          <a:p>
            <a:r>
              <a:rPr lang="es-ES_tradnl" sz="2800"/>
              <a:t>Particiones Estratificadas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753D-9918-E458-177C-94C27BB3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551176"/>
            <a:ext cx="3064248" cy="3591207"/>
          </a:xfrm>
        </p:spPr>
        <p:txBody>
          <a:bodyPr>
            <a:normAutofit/>
          </a:bodyPr>
          <a:lstStyle/>
          <a:p>
            <a:r>
              <a:rPr lang="es-ES_tradnl" sz="1700" dirty="0"/>
              <a:t>Las particiones están estratificadas si:</a:t>
            </a:r>
          </a:p>
          <a:p>
            <a:pPr lvl="1"/>
            <a:r>
              <a:rPr lang="es-ES_tradnl" sz="1700" dirty="0"/>
              <a:t>Proporción de datos en entrenamiento es la misma que en test.</a:t>
            </a:r>
          </a:p>
        </p:txBody>
      </p:sp>
      <p:pic>
        <p:nvPicPr>
          <p:cNvPr id="5" name="Picture 4" descr="Archivos en carpetas">
            <a:extLst>
              <a:ext uri="{FF2B5EF4-FFF2-40B4-BE49-F238E27FC236}">
                <a16:creationId xmlns:a16="http://schemas.microsoft.com/office/drawing/2014/main" id="{12F9E527-827E-627E-D06A-55FD87D9A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46" r="25305" b="-1"/>
          <a:stretch/>
        </p:blipFill>
        <p:spPr>
          <a:xfrm>
            <a:off x="4238244" y="10"/>
            <a:ext cx="49057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23228-843D-97EF-8C60-DD374EA6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1752"/>
            <a:ext cx="3295650" cy="1323439"/>
          </a:xfrm>
        </p:spPr>
        <p:txBody>
          <a:bodyPr anchor="t">
            <a:normAutofit/>
          </a:bodyPr>
          <a:lstStyle/>
          <a:p>
            <a:r>
              <a:rPr lang="es-ES_tradnl" sz="3500">
                <a:solidFill>
                  <a:schemeClr val="bg1"/>
                </a:solidFill>
              </a:rPr>
              <a:t>Division del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8576-0711-5369-2F6B-24DC56B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46400"/>
            <a:ext cx="3295650" cy="2454300"/>
          </a:xfrm>
        </p:spPr>
        <p:txBody>
          <a:bodyPr>
            <a:normAutofit/>
          </a:bodyPr>
          <a:lstStyle/>
          <a:p>
            <a:r>
              <a:rPr lang="en-US" sz="2100" dirty="0" err="1">
                <a:solidFill>
                  <a:schemeClr val="bg1">
                    <a:alpha val="80000"/>
                  </a:schemeClr>
                </a:solidFill>
              </a:rPr>
              <a:t>Permite</a:t>
            </a:r>
            <a:r>
              <a:rPr lang="en-US" sz="21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bg1">
                    <a:alpha val="80000"/>
                  </a:schemeClr>
                </a:solidFill>
              </a:rPr>
              <a:t>evaluar</a:t>
            </a:r>
            <a:r>
              <a:rPr lang="en-US" sz="2100" dirty="0">
                <a:solidFill>
                  <a:schemeClr val="bg1">
                    <a:alpha val="80000"/>
                  </a:schemeClr>
                </a:solidFill>
              </a:rPr>
              <a:t> la </a:t>
            </a:r>
            <a:r>
              <a:rPr lang="en-US" sz="2100" dirty="0" err="1">
                <a:solidFill>
                  <a:schemeClr val="bg1">
                    <a:alpha val="80000"/>
                  </a:schemeClr>
                </a:solidFill>
              </a:rPr>
              <a:t>capacidad</a:t>
            </a:r>
            <a:r>
              <a:rPr lang="en-US" sz="21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100" dirty="0" err="1">
                <a:solidFill>
                  <a:schemeClr val="bg1">
                    <a:alpha val="80000"/>
                  </a:schemeClr>
                </a:solidFill>
              </a:rPr>
              <a:t>generalización</a:t>
            </a:r>
            <a:endParaRPr lang="en-US" sz="21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100" dirty="0" err="1">
                <a:solidFill>
                  <a:schemeClr val="bg1">
                    <a:alpha val="80000"/>
                  </a:schemeClr>
                </a:solidFill>
              </a:rPr>
              <a:t>Seleccionar</a:t>
            </a:r>
            <a:r>
              <a:rPr lang="en-US" sz="21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bg1">
                    <a:alpha val="80000"/>
                  </a:schemeClr>
                </a:solidFill>
              </a:rPr>
              <a:t>el</a:t>
            </a:r>
            <a:r>
              <a:rPr lang="en-US" sz="21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bg1">
                    <a:alpha val="80000"/>
                  </a:schemeClr>
                </a:solidFill>
              </a:rPr>
              <a:t>mejor</a:t>
            </a:r>
            <a:r>
              <a:rPr lang="en-US" sz="2100" dirty="0">
                <a:solidFill>
                  <a:schemeClr val="bg1">
                    <a:alpha val="80000"/>
                  </a:schemeClr>
                </a:solidFill>
              </a:rPr>
              <a:t> entre </a:t>
            </a:r>
            <a:r>
              <a:rPr lang="en-US" sz="2100" dirty="0" err="1">
                <a:solidFill>
                  <a:schemeClr val="bg1">
                    <a:alpha val="80000"/>
                  </a:schemeClr>
                </a:solidFill>
              </a:rPr>
              <a:t>los</a:t>
            </a:r>
            <a:r>
              <a:rPr lang="en-US" sz="21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bg1">
                    <a:alpha val="80000"/>
                  </a:schemeClr>
                </a:solidFill>
              </a:rPr>
              <a:t>entrenados</a:t>
            </a:r>
            <a:endParaRPr lang="en-US" sz="2100" dirty="0">
              <a:solidFill>
                <a:schemeClr val="bg1">
                  <a:alpha val="80000"/>
                </a:schemeClr>
              </a:solidFill>
            </a:endParaRPr>
          </a:p>
          <a:p>
            <a:endParaRPr lang="es-ES_tradnl" sz="21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291911E7-0F86-4D47-7A75-C80767D8B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6" r="19633" b="-1"/>
          <a:stretch/>
        </p:blipFill>
        <p:spPr>
          <a:xfrm>
            <a:off x="4314144" y="10"/>
            <a:ext cx="4829856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4273" y="0"/>
            <a:ext cx="656039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10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7816B-011A-8ACF-910C-70385C16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1752"/>
            <a:ext cx="3295650" cy="1323439"/>
          </a:xfrm>
        </p:spPr>
        <p:txBody>
          <a:bodyPr anchor="t">
            <a:normAutofit/>
          </a:bodyPr>
          <a:lstStyle/>
          <a:p>
            <a:r>
              <a:rPr lang="es-ES_tradnl" sz="350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69DC-83BA-A323-BEBF-52B93D33B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46400"/>
            <a:ext cx="3295650" cy="24543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_tradnl" sz="1200">
                <a:solidFill>
                  <a:schemeClr val="bg1">
                    <a:alpha val="80000"/>
                  </a:schemeClr>
                </a:solidFill>
              </a:rPr>
              <a:t>El Bootstrap es una técnica de remuestreo que se utiliza para estimar la distribución de una estadística de interés.</a:t>
            </a:r>
          </a:p>
          <a:p>
            <a:pPr>
              <a:lnSpc>
                <a:spcPct val="90000"/>
              </a:lnSpc>
            </a:pPr>
            <a:r>
              <a:rPr lang="es-ES_tradnl" sz="1200">
                <a:solidFill>
                  <a:schemeClr val="bg1">
                    <a:alpha val="80000"/>
                  </a:schemeClr>
                </a:solidFill>
              </a:rPr>
              <a:t>Estadisticas de interés:</a:t>
            </a:r>
          </a:p>
          <a:p>
            <a:pPr lvl="1">
              <a:lnSpc>
                <a:spcPct val="90000"/>
              </a:lnSpc>
            </a:pPr>
            <a:r>
              <a:rPr lang="es-ES_tradnl" sz="1200">
                <a:solidFill>
                  <a:schemeClr val="bg1">
                    <a:alpha val="80000"/>
                  </a:schemeClr>
                </a:solidFill>
              </a:rPr>
              <a:t>Precisión</a:t>
            </a:r>
          </a:p>
          <a:p>
            <a:pPr lvl="1">
              <a:lnSpc>
                <a:spcPct val="90000"/>
              </a:lnSpc>
            </a:pPr>
            <a:r>
              <a:rPr lang="es-ES_tradnl" sz="1200">
                <a:solidFill>
                  <a:schemeClr val="bg1">
                    <a:alpha val="80000"/>
                  </a:schemeClr>
                </a:solidFill>
              </a:rPr>
              <a:t>Error</a:t>
            </a:r>
          </a:p>
          <a:p>
            <a:pPr lvl="1">
              <a:lnSpc>
                <a:spcPct val="90000"/>
              </a:lnSpc>
            </a:pPr>
            <a:r>
              <a:rPr lang="es-ES_tradnl" sz="1200">
                <a:solidFill>
                  <a:schemeClr val="bg1">
                    <a:alpha val="80000"/>
                  </a:schemeClr>
                </a:solidFill>
              </a:rPr>
              <a:t>Coeficientes de Regresión</a:t>
            </a:r>
          </a:p>
          <a:p>
            <a:pPr lvl="1">
              <a:lnSpc>
                <a:spcPct val="90000"/>
              </a:lnSpc>
            </a:pPr>
            <a:r>
              <a:rPr lang="es-ES_tradnl" sz="1200">
                <a:solidFill>
                  <a:schemeClr val="bg1">
                    <a:alpha val="80000"/>
                  </a:schemeClr>
                </a:solidFill>
              </a:rPr>
              <a:t>Etc…</a:t>
            </a:r>
          </a:p>
          <a:p>
            <a:pPr>
              <a:lnSpc>
                <a:spcPct val="90000"/>
              </a:lnSpc>
            </a:pPr>
            <a:r>
              <a:rPr lang="es-ES_tradnl" sz="1200">
                <a:solidFill>
                  <a:schemeClr val="bg1">
                    <a:alpha val="80000"/>
                  </a:schemeClr>
                </a:solidFill>
              </a:rPr>
              <a:t>Se utiliza para evaluar el modelo a partir de muestras de datos aleatorias que vienen de los datos originales.</a:t>
            </a:r>
          </a:p>
        </p:txBody>
      </p:sp>
      <p:pic>
        <p:nvPicPr>
          <p:cNvPr id="5" name="Picture 4" descr="Fórmulas químicas escritas en papel">
            <a:extLst>
              <a:ext uri="{FF2B5EF4-FFF2-40B4-BE49-F238E27FC236}">
                <a16:creationId xmlns:a16="http://schemas.microsoft.com/office/drawing/2014/main" id="{47657982-CC42-1B86-AC8A-F39625D5C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71" r="31314"/>
          <a:stretch/>
        </p:blipFill>
        <p:spPr>
          <a:xfrm>
            <a:off x="4314144" y="10"/>
            <a:ext cx="4829856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4273" y="0"/>
            <a:ext cx="656039" cy="6857455"/>
            <a:chOff x="5632356" y="0"/>
            <a:chExt cx="874718" cy="68574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81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1098</Words>
  <Application>Microsoft Macintosh PowerPoint</Application>
  <PresentationFormat>On-screen Show (4:3)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Conjunto de Entrenamiento y Prueba</vt:lpstr>
      <vt:lpstr>Introducción</vt:lpstr>
      <vt:lpstr>División del Dataset</vt:lpstr>
      <vt:lpstr>Ejemplos</vt:lpstr>
      <vt:lpstr>Ejemplos</vt:lpstr>
      <vt:lpstr>Ejemplo de sesgo</vt:lpstr>
      <vt:lpstr>Particiones Estratificadas</vt:lpstr>
      <vt:lpstr>Division del Dataset</vt:lpstr>
      <vt:lpstr>Bootstrap</vt:lpstr>
      <vt:lpstr>Proceso de Bootstrap</vt:lpstr>
      <vt:lpstr>Validación Cruzada</vt:lpstr>
      <vt:lpstr>Tipos de Validación Cruzada</vt:lpstr>
      <vt:lpstr>K-Fold</vt:lpstr>
      <vt:lpstr>Leave One Out Cross Validation</vt:lpstr>
      <vt:lpstr>Comparación: K-Folds vs Leave-One-Out (LOOCV)</vt:lpstr>
      <vt:lpstr>Diferencia entre Bootstraping y CV</vt:lpstr>
      <vt:lpstr>Beneficios de Bootstraping y Validación Cruzada </vt:lpstr>
      <vt:lpstr>Error de Entrenamiento y Prueba</vt:lpstr>
      <vt:lpstr>Error de Entrenamiento</vt:lpstr>
      <vt:lpstr>Error de Prueba</vt:lpstr>
      <vt:lpstr>El objetivo es minimizar estos dos errores. Especialmente el de prueba, ya que refleja la capacidad de generalización del modelo. </vt:lpstr>
      <vt:lpstr>Brechas entre EdE y EdP</vt:lpstr>
      <vt:lpstr>PowerPoint Presentation</vt:lpstr>
      <vt:lpstr>Overfitting</vt:lpstr>
      <vt:lpstr>Juego!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Conjunto de Entrenamiento y Prueba</dc:title>
  <dc:subject/>
  <dc:creator/>
  <cp:keywords/>
  <dc:description>generated using python-pptx</dc:description>
  <cp:lastModifiedBy>GUILLEN DEL VALLE, LEONEL</cp:lastModifiedBy>
  <cp:revision>13</cp:revision>
  <dcterms:created xsi:type="dcterms:W3CDTF">2013-01-27T09:14:16Z</dcterms:created>
  <dcterms:modified xsi:type="dcterms:W3CDTF">2024-03-05T18:56:04Z</dcterms:modified>
  <cp:category/>
</cp:coreProperties>
</file>