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58" r:id="rId4"/>
    <p:sldId id="259" r:id="rId5"/>
    <p:sldId id="260" r:id="rId6"/>
    <p:sldId id="257" r:id="rId7"/>
    <p:sldId id="282" r:id="rId8"/>
    <p:sldId id="283" r:id="rId9"/>
    <p:sldId id="264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84" r:id="rId21"/>
    <p:sldId id="285" r:id="rId22"/>
    <p:sldId id="286" r:id="rId23"/>
    <p:sldId id="276" r:id="rId24"/>
    <p:sldId id="287" r:id="rId25"/>
    <p:sldId id="288" r:id="rId26"/>
    <p:sldId id="289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94096"/>
  </p:normalViewPr>
  <p:slideViewPr>
    <p:cSldViewPr snapToGrid="0" snapToObjects="1">
      <p:cViewPr varScale="1">
        <p:scale>
          <a:sx n="134" d="100"/>
          <a:sy n="134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719361-5117-43E2-9BB0-B19B068583A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387ED9-DDF0-44DE-AB25-7CFA04E9F1B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Unos de los algoritmos de Machine Learning mas populares.</a:t>
          </a:r>
          <a:endParaRPr lang="en-US"/>
        </a:p>
      </dgm:t>
    </dgm:pt>
    <dgm:pt modelId="{7B4A4699-880F-4531-8B25-2A0283C1F483}" type="parTrans" cxnId="{738EC574-4705-4698-B708-19DC3E446D00}">
      <dgm:prSet/>
      <dgm:spPr/>
      <dgm:t>
        <a:bodyPr/>
        <a:lstStyle/>
        <a:p>
          <a:endParaRPr lang="en-US"/>
        </a:p>
      </dgm:t>
    </dgm:pt>
    <dgm:pt modelId="{1EE3A141-0C6B-4E10-938A-CF489AFC81C3}" type="sibTrans" cxnId="{738EC574-4705-4698-B708-19DC3E446D00}">
      <dgm:prSet/>
      <dgm:spPr/>
      <dgm:t>
        <a:bodyPr/>
        <a:lstStyle/>
        <a:p>
          <a:endParaRPr lang="en-US"/>
        </a:p>
      </dgm:t>
    </dgm:pt>
    <dgm:pt modelId="{A23965D4-FB00-4A52-8B47-C7A265F96BE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Utiliza estructuras similares a los arboles para resolver un problema</a:t>
          </a:r>
          <a:endParaRPr lang="en-US"/>
        </a:p>
      </dgm:t>
    </dgm:pt>
    <dgm:pt modelId="{26B70C38-712F-47FD-8335-B8860340546F}" type="parTrans" cxnId="{B7563C12-523A-4854-A74C-E8F00D4717EC}">
      <dgm:prSet/>
      <dgm:spPr/>
      <dgm:t>
        <a:bodyPr/>
        <a:lstStyle/>
        <a:p>
          <a:endParaRPr lang="en-US"/>
        </a:p>
      </dgm:t>
    </dgm:pt>
    <dgm:pt modelId="{A91D2CC9-64A8-4095-B8AC-F9E08DFAC073}" type="sibTrans" cxnId="{B7563C12-523A-4854-A74C-E8F00D4717EC}">
      <dgm:prSet/>
      <dgm:spPr/>
      <dgm:t>
        <a:bodyPr/>
        <a:lstStyle/>
        <a:p>
          <a:endParaRPr lang="en-US"/>
        </a:p>
      </dgm:t>
    </dgm:pt>
    <dgm:pt modelId="{94EED95C-D1E0-416B-8AEC-9057098C441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Aprendizaje Supervizado</a:t>
          </a:r>
          <a:endParaRPr lang="en-US"/>
        </a:p>
      </dgm:t>
    </dgm:pt>
    <dgm:pt modelId="{870E90D5-05C7-482A-BC76-3FD4BD5AF496}" type="parTrans" cxnId="{65B8A1E2-53B3-45B3-8AAD-9DC65EA922ED}">
      <dgm:prSet/>
      <dgm:spPr/>
      <dgm:t>
        <a:bodyPr/>
        <a:lstStyle/>
        <a:p>
          <a:endParaRPr lang="en-US"/>
        </a:p>
      </dgm:t>
    </dgm:pt>
    <dgm:pt modelId="{F61CA6B7-0695-4E82-91AC-184620EB405A}" type="sibTrans" cxnId="{65B8A1E2-53B3-45B3-8AAD-9DC65EA922ED}">
      <dgm:prSet/>
      <dgm:spPr/>
      <dgm:t>
        <a:bodyPr/>
        <a:lstStyle/>
        <a:p>
          <a:endParaRPr lang="en-US"/>
        </a:p>
      </dgm:t>
    </dgm:pt>
    <dgm:pt modelId="{20E24C93-CB59-4F6C-826A-8F9F909F016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Puede ser utilizado para clasificación o regresión.</a:t>
          </a:r>
          <a:endParaRPr lang="en-US"/>
        </a:p>
      </dgm:t>
    </dgm:pt>
    <dgm:pt modelId="{D66ED7F6-8CC8-4B2D-9248-C6D97A06980E}" type="parTrans" cxnId="{A3039CD5-6E77-47D5-B3DB-34033DB9F777}">
      <dgm:prSet/>
      <dgm:spPr/>
      <dgm:t>
        <a:bodyPr/>
        <a:lstStyle/>
        <a:p>
          <a:endParaRPr lang="en-US"/>
        </a:p>
      </dgm:t>
    </dgm:pt>
    <dgm:pt modelId="{9C6E8F4C-FFE7-4E5C-8E62-A718FC7E7A0E}" type="sibTrans" cxnId="{A3039CD5-6E77-47D5-B3DB-34033DB9F777}">
      <dgm:prSet/>
      <dgm:spPr/>
      <dgm:t>
        <a:bodyPr/>
        <a:lstStyle/>
        <a:p>
          <a:endParaRPr lang="en-US"/>
        </a:p>
      </dgm:t>
    </dgm:pt>
    <dgm:pt modelId="{A97615D5-8A35-4E2F-B575-36D9F486BCCB}" type="pres">
      <dgm:prSet presAssocID="{96719361-5117-43E2-9BB0-B19B068583A6}" presName="root" presStyleCnt="0">
        <dgm:presLayoutVars>
          <dgm:dir/>
          <dgm:resizeHandles val="exact"/>
        </dgm:presLayoutVars>
      </dgm:prSet>
      <dgm:spPr/>
    </dgm:pt>
    <dgm:pt modelId="{F1805376-EC0A-4875-883C-5E54087F2BE0}" type="pres">
      <dgm:prSet presAssocID="{5A387ED9-DDF0-44DE-AB25-7CFA04E9F1B0}" presName="compNode" presStyleCnt="0"/>
      <dgm:spPr/>
    </dgm:pt>
    <dgm:pt modelId="{AE1284EC-772E-4E81-8554-EE5F76D3728B}" type="pres">
      <dgm:prSet presAssocID="{5A387ED9-DDF0-44DE-AB25-7CFA04E9F1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22858A1-AF83-4D82-9C51-364F10C17688}" type="pres">
      <dgm:prSet presAssocID="{5A387ED9-DDF0-44DE-AB25-7CFA04E9F1B0}" presName="spaceRect" presStyleCnt="0"/>
      <dgm:spPr/>
    </dgm:pt>
    <dgm:pt modelId="{33C41B11-54B6-4CEB-8070-EC1DCFC51D34}" type="pres">
      <dgm:prSet presAssocID="{5A387ED9-DDF0-44DE-AB25-7CFA04E9F1B0}" presName="textRect" presStyleLbl="revTx" presStyleIdx="0" presStyleCnt="4">
        <dgm:presLayoutVars>
          <dgm:chMax val="1"/>
          <dgm:chPref val="1"/>
        </dgm:presLayoutVars>
      </dgm:prSet>
      <dgm:spPr/>
    </dgm:pt>
    <dgm:pt modelId="{B8AE8E86-3697-4D33-8CD7-99E94B49E87A}" type="pres">
      <dgm:prSet presAssocID="{1EE3A141-0C6B-4E10-938A-CF489AFC81C3}" presName="sibTrans" presStyleCnt="0"/>
      <dgm:spPr/>
    </dgm:pt>
    <dgm:pt modelId="{15DBE664-911D-44C3-B03F-97CFE331B50B}" type="pres">
      <dgm:prSet presAssocID="{A23965D4-FB00-4A52-8B47-C7A265F96BE7}" presName="compNode" presStyleCnt="0"/>
      <dgm:spPr/>
    </dgm:pt>
    <dgm:pt modelId="{F4670C1F-E717-45E0-AA5A-910184B5E59A}" type="pres">
      <dgm:prSet presAssocID="{A23965D4-FB00-4A52-8B47-C7A265F96B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760D5F75-738E-4A16-AC2F-8377CFCBC64E}" type="pres">
      <dgm:prSet presAssocID="{A23965D4-FB00-4A52-8B47-C7A265F96BE7}" presName="spaceRect" presStyleCnt="0"/>
      <dgm:spPr/>
    </dgm:pt>
    <dgm:pt modelId="{FAD79B0F-613D-44B8-AD68-166AABE134F8}" type="pres">
      <dgm:prSet presAssocID="{A23965D4-FB00-4A52-8B47-C7A265F96BE7}" presName="textRect" presStyleLbl="revTx" presStyleIdx="1" presStyleCnt="4">
        <dgm:presLayoutVars>
          <dgm:chMax val="1"/>
          <dgm:chPref val="1"/>
        </dgm:presLayoutVars>
      </dgm:prSet>
      <dgm:spPr/>
    </dgm:pt>
    <dgm:pt modelId="{DA976941-E865-4F11-B75A-B416EA0566D5}" type="pres">
      <dgm:prSet presAssocID="{A91D2CC9-64A8-4095-B8AC-F9E08DFAC073}" presName="sibTrans" presStyleCnt="0"/>
      <dgm:spPr/>
    </dgm:pt>
    <dgm:pt modelId="{F9BBAC63-F57E-4C27-8474-2230E97A166A}" type="pres">
      <dgm:prSet presAssocID="{94EED95C-D1E0-416B-8AEC-9057098C4417}" presName="compNode" presStyleCnt="0"/>
      <dgm:spPr/>
    </dgm:pt>
    <dgm:pt modelId="{771B4A71-944B-47B4-8726-6BE0B64C57B0}" type="pres">
      <dgm:prSet presAssocID="{94EED95C-D1E0-416B-8AEC-9057098C441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3059E70-83AF-41C4-BC0D-C79379C7FC1E}" type="pres">
      <dgm:prSet presAssocID="{94EED95C-D1E0-416B-8AEC-9057098C4417}" presName="spaceRect" presStyleCnt="0"/>
      <dgm:spPr/>
    </dgm:pt>
    <dgm:pt modelId="{78A57FE5-ABFD-4631-9423-204728F8B9C4}" type="pres">
      <dgm:prSet presAssocID="{94EED95C-D1E0-416B-8AEC-9057098C4417}" presName="textRect" presStyleLbl="revTx" presStyleIdx="2" presStyleCnt="4">
        <dgm:presLayoutVars>
          <dgm:chMax val="1"/>
          <dgm:chPref val="1"/>
        </dgm:presLayoutVars>
      </dgm:prSet>
      <dgm:spPr/>
    </dgm:pt>
    <dgm:pt modelId="{49CDB4C3-9889-429D-8FBD-2DDFA1FDF593}" type="pres">
      <dgm:prSet presAssocID="{F61CA6B7-0695-4E82-91AC-184620EB405A}" presName="sibTrans" presStyleCnt="0"/>
      <dgm:spPr/>
    </dgm:pt>
    <dgm:pt modelId="{D0197B4E-6F74-4DCA-B6B7-0F0BCCDC915D}" type="pres">
      <dgm:prSet presAssocID="{20E24C93-CB59-4F6C-826A-8F9F909F0169}" presName="compNode" presStyleCnt="0"/>
      <dgm:spPr/>
    </dgm:pt>
    <dgm:pt modelId="{B4E45512-5D11-40EC-A5F3-178E7F57AE16}" type="pres">
      <dgm:prSet presAssocID="{20E24C93-CB59-4F6C-826A-8F9F909F016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D6816687-45B6-47E7-8C6C-5FC8B991B948}" type="pres">
      <dgm:prSet presAssocID="{20E24C93-CB59-4F6C-826A-8F9F909F0169}" presName="spaceRect" presStyleCnt="0"/>
      <dgm:spPr/>
    </dgm:pt>
    <dgm:pt modelId="{22E41186-BA08-479A-A962-83756DF45BB0}" type="pres">
      <dgm:prSet presAssocID="{20E24C93-CB59-4F6C-826A-8F9F909F016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7563C12-523A-4854-A74C-E8F00D4717EC}" srcId="{96719361-5117-43E2-9BB0-B19B068583A6}" destId="{A23965D4-FB00-4A52-8B47-C7A265F96BE7}" srcOrd="1" destOrd="0" parTransId="{26B70C38-712F-47FD-8335-B8860340546F}" sibTransId="{A91D2CC9-64A8-4095-B8AC-F9E08DFAC073}"/>
    <dgm:cxn modelId="{B1EEA06B-6371-4816-8D05-189875E8DF97}" type="presOf" srcId="{96719361-5117-43E2-9BB0-B19B068583A6}" destId="{A97615D5-8A35-4E2F-B575-36D9F486BCCB}" srcOrd="0" destOrd="0" presId="urn:microsoft.com/office/officeart/2018/2/layout/IconLabelList"/>
    <dgm:cxn modelId="{738EC574-4705-4698-B708-19DC3E446D00}" srcId="{96719361-5117-43E2-9BB0-B19B068583A6}" destId="{5A387ED9-DDF0-44DE-AB25-7CFA04E9F1B0}" srcOrd="0" destOrd="0" parTransId="{7B4A4699-880F-4531-8B25-2A0283C1F483}" sibTransId="{1EE3A141-0C6B-4E10-938A-CF489AFC81C3}"/>
    <dgm:cxn modelId="{71D2FC87-23B1-4D02-B9D9-D77E17B80BEB}" type="presOf" srcId="{5A387ED9-DDF0-44DE-AB25-7CFA04E9F1B0}" destId="{33C41B11-54B6-4CEB-8070-EC1DCFC51D34}" srcOrd="0" destOrd="0" presId="urn:microsoft.com/office/officeart/2018/2/layout/IconLabelList"/>
    <dgm:cxn modelId="{70EBADAD-7F20-44AE-955F-630A8352B9F4}" type="presOf" srcId="{20E24C93-CB59-4F6C-826A-8F9F909F0169}" destId="{22E41186-BA08-479A-A962-83756DF45BB0}" srcOrd="0" destOrd="0" presId="urn:microsoft.com/office/officeart/2018/2/layout/IconLabelList"/>
    <dgm:cxn modelId="{F796CAB6-06A2-4385-A474-64FDBAC9BF06}" type="presOf" srcId="{A23965D4-FB00-4A52-8B47-C7A265F96BE7}" destId="{FAD79B0F-613D-44B8-AD68-166AABE134F8}" srcOrd="0" destOrd="0" presId="urn:microsoft.com/office/officeart/2018/2/layout/IconLabelList"/>
    <dgm:cxn modelId="{306525D0-2909-4398-9374-95B907BF452D}" type="presOf" srcId="{94EED95C-D1E0-416B-8AEC-9057098C4417}" destId="{78A57FE5-ABFD-4631-9423-204728F8B9C4}" srcOrd="0" destOrd="0" presId="urn:microsoft.com/office/officeart/2018/2/layout/IconLabelList"/>
    <dgm:cxn modelId="{A3039CD5-6E77-47D5-B3DB-34033DB9F777}" srcId="{96719361-5117-43E2-9BB0-B19B068583A6}" destId="{20E24C93-CB59-4F6C-826A-8F9F909F0169}" srcOrd="3" destOrd="0" parTransId="{D66ED7F6-8CC8-4B2D-9248-C6D97A06980E}" sibTransId="{9C6E8F4C-FFE7-4E5C-8E62-A718FC7E7A0E}"/>
    <dgm:cxn modelId="{65B8A1E2-53B3-45B3-8AAD-9DC65EA922ED}" srcId="{96719361-5117-43E2-9BB0-B19B068583A6}" destId="{94EED95C-D1E0-416B-8AEC-9057098C4417}" srcOrd="2" destOrd="0" parTransId="{870E90D5-05C7-482A-BC76-3FD4BD5AF496}" sibTransId="{F61CA6B7-0695-4E82-91AC-184620EB405A}"/>
    <dgm:cxn modelId="{E6610350-E12D-49EB-BFE0-91AF40452805}" type="presParOf" srcId="{A97615D5-8A35-4E2F-B575-36D9F486BCCB}" destId="{F1805376-EC0A-4875-883C-5E54087F2BE0}" srcOrd="0" destOrd="0" presId="urn:microsoft.com/office/officeart/2018/2/layout/IconLabelList"/>
    <dgm:cxn modelId="{C6B8D13D-5C7F-407B-A28D-D3759761180C}" type="presParOf" srcId="{F1805376-EC0A-4875-883C-5E54087F2BE0}" destId="{AE1284EC-772E-4E81-8554-EE5F76D3728B}" srcOrd="0" destOrd="0" presId="urn:microsoft.com/office/officeart/2018/2/layout/IconLabelList"/>
    <dgm:cxn modelId="{5020A2E5-8E13-4AAF-BDC4-8CA8F45CDB7B}" type="presParOf" srcId="{F1805376-EC0A-4875-883C-5E54087F2BE0}" destId="{722858A1-AF83-4D82-9C51-364F10C17688}" srcOrd="1" destOrd="0" presId="urn:microsoft.com/office/officeart/2018/2/layout/IconLabelList"/>
    <dgm:cxn modelId="{BC35BD66-8788-4414-91EF-E28860D4B5CD}" type="presParOf" srcId="{F1805376-EC0A-4875-883C-5E54087F2BE0}" destId="{33C41B11-54B6-4CEB-8070-EC1DCFC51D34}" srcOrd="2" destOrd="0" presId="urn:microsoft.com/office/officeart/2018/2/layout/IconLabelList"/>
    <dgm:cxn modelId="{D1DEB0C0-9EDE-4403-9CB1-DEA3BDF82FAF}" type="presParOf" srcId="{A97615D5-8A35-4E2F-B575-36D9F486BCCB}" destId="{B8AE8E86-3697-4D33-8CD7-99E94B49E87A}" srcOrd="1" destOrd="0" presId="urn:microsoft.com/office/officeart/2018/2/layout/IconLabelList"/>
    <dgm:cxn modelId="{638783F9-72A1-4C3A-94D2-C9C483B486C3}" type="presParOf" srcId="{A97615D5-8A35-4E2F-B575-36D9F486BCCB}" destId="{15DBE664-911D-44C3-B03F-97CFE331B50B}" srcOrd="2" destOrd="0" presId="urn:microsoft.com/office/officeart/2018/2/layout/IconLabelList"/>
    <dgm:cxn modelId="{5371475C-BB23-488A-85F4-3E861408988B}" type="presParOf" srcId="{15DBE664-911D-44C3-B03F-97CFE331B50B}" destId="{F4670C1F-E717-45E0-AA5A-910184B5E59A}" srcOrd="0" destOrd="0" presId="urn:microsoft.com/office/officeart/2018/2/layout/IconLabelList"/>
    <dgm:cxn modelId="{11C7DDAC-4DBB-49E9-8FB6-A21242C2EE3C}" type="presParOf" srcId="{15DBE664-911D-44C3-B03F-97CFE331B50B}" destId="{760D5F75-738E-4A16-AC2F-8377CFCBC64E}" srcOrd="1" destOrd="0" presId="urn:microsoft.com/office/officeart/2018/2/layout/IconLabelList"/>
    <dgm:cxn modelId="{2FB60C0D-0099-4AE7-8875-783151238AE5}" type="presParOf" srcId="{15DBE664-911D-44C3-B03F-97CFE331B50B}" destId="{FAD79B0F-613D-44B8-AD68-166AABE134F8}" srcOrd="2" destOrd="0" presId="urn:microsoft.com/office/officeart/2018/2/layout/IconLabelList"/>
    <dgm:cxn modelId="{EF5EE3A7-7D6A-4A48-B281-85C5BB37D152}" type="presParOf" srcId="{A97615D5-8A35-4E2F-B575-36D9F486BCCB}" destId="{DA976941-E865-4F11-B75A-B416EA0566D5}" srcOrd="3" destOrd="0" presId="urn:microsoft.com/office/officeart/2018/2/layout/IconLabelList"/>
    <dgm:cxn modelId="{D6119DC4-F84F-4F85-B6B9-1FE9445BD2B6}" type="presParOf" srcId="{A97615D5-8A35-4E2F-B575-36D9F486BCCB}" destId="{F9BBAC63-F57E-4C27-8474-2230E97A166A}" srcOrd="4" destOrd="0" presId="urn:microsoft.com/office/officeart/2018/2/layout/IconLabelList"/>
    <dgm:cxn modelId="{B9D4D892-1F2D-4B9B-B105-BE59CDB41700}" type="presParOf" srcId="{F9BBAC63-F57E-4C27-8474-2230E97A166A}" destId="{771B4A71-944B-47B4-8726-6BE0B64C57B0}" srcOrd="0" destOrd="0" presId="urn:microsoft.com/office/officeart/2018/2/layout/IconLabelList"/>
    <dgm:cxn modelId="{799546A8-52C8-4E15-96D5-9FEF5D0D7057}" type="presParOf" srcId="{F9BBAC63-F57E-4C27-8474-2230E97A166A}" destId="{53059E70-83AF-41C4-BC0D-C79379C7FC1E}" srcOrd="1" destOrd="0" presId="urn:microsoft.com/office/officeart/2018/2/layout/IconLabelList"/>
    <dgm:cxn modelId="{54586782-F99B-4E16-B681-83C0D0B3785D}" type="presParOf" srcId="{F9BBAC63-F57E-4C27-8474-2230E97A166A}" destId="{78A57FE5-ABFD-4631-9423-204728F8B9C4}" srcOrd="2" destOrd="0" presId="urn:microsoft.com/office/officeart/2018/2/layout/IconLabelList"/>
    <dgm:cxn modelId="{2EB81A5F-98EA-4A55-A143-AA18B0E3F121}" type="presParOf" srcId="{A97615D5-8A35-4E2F-B575-36D9F486BCCB}" destId="{49CDB4C3-9889-429D-8FBD-2DDFA1FDF593}" srcOrd="5" destOrd="0" presId="urn:microsoft.com/office/officeart/2018/2/layout/IconLabelList"/>
    <dgm:cxn modelId="{73A94E43-D80A-4A93-8332-B845932BD752}" type="presParOf" srcId="{A97615D5-8A35-4E2F-B575-36D9F486BCCB}" destId="{D0197B4E-6F74-4DCA-B6B7-0F0BCCDC915D}" srcOrd="6" destOrd="0" presId="urn:microsoft.com/office/officeart/2018/2/layout/IconLabelList"/>
    <dgm:cxn modelId="{8177C341-48F5-4925-B16D-CF252C7BAB36}" type="presParOf" srcId="{D0197B4E-6F74-4DCA-B6B7-0F0BCCDC915D}" destId="{B4E45512-5D11-40EC-A5F3-178E7F57AE16}" srcOrd="0" destOrd="0" presId="urn:microsoft.com/office/officeart/2018/2/layout/IconLabelList"/>
    <dgm:cxn modelId="{E6C0EE0B-176A-4FC9-963E-3B20CF7EC4D9}" type="presParOf" srcId="{D0197B4E-6F74-4DCA-B6B7-0F0BCCDC915D}" destId="{D6816687-45B6-47E7-8C6C-5FC8B991B948}" srcOrd="1" destOrd="0" presId="urn:microsoft.com/office/officeart/2018/2/layout/IconLabelList"/>
    <dgm:cxn modelId="{537A9511-32A5-4498-8DA7-D76960B668AC}" type="presParOf" srcId="{D0197B4E-6F74-4DCA-B6B7-0F0BCCDC915D}" destId="{22E41186-BA08-479A-A962-83756DF45B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18B3EE-B5EB-47CF-85C0-9BBE175029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B73BE2D-FF54-440E-B372-95CE39A0182F}">
      <dgm:prSet/>
      <dgm:spPr/>
      <dgm:t>
        <a:bodyPr/>
        <a:lstStyle/>
        <a:p>
          <a:r>
            <a:rPr lang="es-ES_tradnl"/>
            <a:t>Al principio, todo el conjunto de datos es considerado una raíz. (Root)</a:t>
          </a:r>
          <a:endParaRPr lang="en-US"/>
        </a:p>
      </dgm:t>
    </dgm:pt>
    <dgm:pt modelId="{E98753F9-93F9-4049-8489-9CC7D892C19E}" type="parTrans" cxnId="{B6E50292-C2B6-4B4A-A7F9-E25E8EC3DFC6}">
      <dgm:prSet/>
      <dgm:spPr/>
      <dgm:t>
        <a:bodyPr/>
        <a:lstStyle/>
        <a:p>
          <a:endParaRPr lang="en-US"/>
        </a:p>
      </dgm:t>
    </dgm:pt>
    <dgm:pt modelId="{1DA47A75-BE1A-4AE2-8745-B0A19F7A9126}" type="sibTrans" cxnId="{B6E50292-C2B6-4B4A-A7F9-E25E8EC3DFC6}">
      <dgm:prSet/>
      <dgm:spPr/>
      <dgm:t>
        <a:bodyPr/>
        <a:lstStyle/>
        <a:p>
          <a:endParaRPr lang="en-US"/>
        </a:p>
      </dgm:t>
    </dgm:pt>
    <dgm:pt modelId="{A00772FC-9E1E-4297-8319-C3E504884A85}">
      <dgm:prSet/>
      <dgm:spPr/>
      <dgm:t>
        <a:bodyPr/>
        <a:lstStyle/>
        <a:p>
          <a:r>
            <a:rPr lang="es-ES_tradnl" dirty="0"/>
            <a:t>Los valores de las características deben de ser categóricas. Si son valores continuos, se debe de discretear antes de modelar.</a:t>
          </a:r>
          <a:endParaRPr lang="en-US" dirty="0"/>
        </a:p>
      </dgm:t>
    </dgm:pt>
    <dgm:pt modelId="{2AAE65EC-65D7-42B5-BE51-4CDA54FE248E}" type="parTrans" cxnId="{B491CB5A-C469-43DE-984A-CAB14CBDE5A2}">
      <dgm:prSet/>
      <dgm:spPr/>
      <dgm:t>
        <a:bodyPr/>
        <a:lstStyle/>
        <a:p>
          <a:endParaRPr lang="en-US"/>
        </a:p>
      </dgm:t>
    </dgm:pt>
    <dgm:pt modelId="{2F489B4B-0E5F-4D33-9179-8B7CED48F66A}" type="sibTrans" cxnId="{B491CB5A-C469-43DE-984A-CAB14CBDE5A2}">
      <dgm:prSet/>
      <dgm:spPr/>
      <dgm:t>
        <a:bodyPr/>
        <a:lstStyle/>
        <a:p>
          <a:endParaRPr lang="en-US"/>
        </a:p>
      </dgm:t>
    </dgm:pt>
    <dgm:pt modelId="{7BC53F54-1D0C-403C-A3DA-EEADE9278795}">
      <dgm:prSet/>
      <dgm:spPr/>
      <dgm:t>
        <a:bodyPr/>
        <a:lstStyle/>
        <a:p>
          <a:r>
            <a:rPr lang="es-ES_tradnl"/>
            <a:t>Los registros se distribuyen de manera recursiva en base a los valores de los atributos.</a:t>
          </a:r>
          <a:endParaRPr lang="en-US"/>
        </a:p>
      </dgm:t>
    </dgm:pt>
    <dgm:pt modelId="{99449145-68CD-40B3-A8E6-51FE73DC5E4D}" type="parTrans" cxnId="{D0481BDC-17C9-4568-A33F-36CF2A2709CB}">
      <dgm:prSet/>
      <dgm:spPr/>
      <dgm:t>
        <a:bodyPr/>
        <a:lstStyle/>
        <a:p>
          <a:endParaRPr lang="en-US"/>
        </a:p>
      </dgm:t>
    </dgm:pt>
    <dgm:pt modelId="{6D90E09E-DFA8-44AB-9C0F-95A600525A30}" type="sibTrans" cxnId="{D0481BDC-17C9-4568-A33F-36CF2A2709CB}">
      <dgm:prSet/>
      <dgm:spPr/>
      <dgm:t>
        <a:bodyPr/>
        <a:lstStyle/>
        <a:p>
          <a:endParaRPr lang="en-US"/>
        </a:p>
      </dgm:t>
    </dgm:pt>
    <dgm:pt modelId="{B473EB74-C5C1-452C-B632-2895F0763BEC}">
      <dgm:prSet/>
      <dgm:spPr/>
      <dgm:t>
        <a:bodyPr/>
        <a:lstStyle/>
        <a:p>
          <a:r>
            <a:rPr lang="es-ES_tradnl"/>
            <a:t>El orden para colocar atributos como raíz o nodo interno del árbol se realiza utilizando algún enfoque estadístico.</a:t>
          </a:r>
          <a:endParaRPr lang="en-US"/>
        </a:p>
      </dgm:t>
    </dgm:pt>
    <dgm:pt modelId="{87FEDC6D-BA1C-402C-96F7-6CEF74B131BD}" type="parTrans" cxnId="{1BAD682D-F7B7-47FB-8673-044701AE22CD}">
      <dgm:prSet/>
      <dgm:spPr/>
      <dgm:t>
        <a:bodyPr/>
        <a:lstStyle/>
        <a:p>
          <a:endParaRPr lang="en-US"/>
        </a:p>
      </dgm:t>
    </dgm:pt>
    <dgm:pt modelId="{05F85A6A-5BD4-4E26-9E40-B02B867581CD}" type="sibTrans" cxnId="{1BAD682D-F7B7-47FB-8673-044701AE22CD}">
      <dgm:prSet/>
      <dgm:spPr/>
      <dgm:t>
        <a:bodyPr/>
        <a:lstStyle/>
        <a:p>
          <a:endParaRPr lang="en-US"/>
        </a:p>
      </dgm:t>
    </dgm:pt>
    <dgm:pt modelId="{16A334AE-47E8-4C3D-85C4-58BCDAFB9BB8}" type="pres">
      <dgm:prSet presAssocID="{9718B3EE-B5EB-47CF-85C0-9BBE17502904}" presName="root" presStyleCnt="0">
        <dgm:presLayoutVars>
          <dgm:dir/>
          <dgm:resizeHandles val="exact"/>
        </dgm:presLayoutVars>
      </dgm:prSet>
      <dgm:spPr/>
    </dgm:pt>
    <dgm:pt modelId="{CE4AD92E-55FE-4876-BC59-4E78BD3B8037}" type="pres">
      <dgm:prSet presAssocID="{AB73BE2D-FF54-440E-B372-95CE39A0182F}" presName="compNode" presStyleCnt="0"/>
      <dgm:spPr/>
    </dgm:pt>
    <dgm:pt modelId="{B8DF8CCB-F03D-4D25-B3F6-6290073300DC}" type="pres">
      <dgm:prSet presAssocID="{AB73BE2D-FF54-440E-B372-95CE39A0182F}" presName="bgRect" presStyleLbl="bgShp" presStyleIdx="0" presStyleCnt="4"/>
      <dgm:spPr/>
    </dgm:pt>
    <dgm:pt modelId="{CA3DA0C7-11AA-4D25-B3C6-8710863737C3}" type="pres">
      <dgm:prSet presAssocID="{AB73BE2D-FF54-440E-B372-95CE39A0182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E6243C27-4B8C-4EF8-8FB0-222713842E57}" type="pres">
      <dgm:prSet presAssocID="{AB73BE2D-FF54-440E-B372-95CE39A0182F}" presName="spaceRect" presStyleCnt="0"/>
      <dgm:spPr/>
    </dgm:pt>
    <dgm:pt modelId="{C3B0CBDB-71CE-4CE7-8C65-E92BF22F8FC1}" type="pres">
      <dgm:prSet presAssocID="{AB73BE2D-FF54-440E-B372-95CE39A0182F}" presName="parTx" presStyleLbl="revTx" presStyleIdx="0" presStyleCnt="4">
        <dgm:presLayoutVars>
          <dgm:chMax val="0"/>
          <dgm:chPref val="0"/>
        </dgm:presLayoutVars>
      </dgm:prSet>
      <dgm:spPr/>
    </dgm:pt>
    <dgm:pt modelId="{361384A2-157E-45A1-929D-FEEAE889E21F}" type="pres">
      <dgm:prSet presAssocID="{1DA47A75-BE1A-4AE2-8745-B0A19F7A9126}" presName="sibTrans" presStyleCnt="0"/>
      <dgm:spPr/>
    </dgm:pt>
    <dgm:pt modelId="{532BF7DE-1464-4687-8349-72CEE51A6EF3}" type="pres">
      <dgm:prSet presAssocID="{A00772FC-9E1E-4297-8319-C3E504884A85}" presName="compNode" presStyleCnt="0"/>
      <dgm:spPr/>
    </dgm:pt>
    <dgm:pt modelId="{BC89C90B-C8AB-4239-A2AB-FE1932B9FACE}" type="pres">
      <dgm:prSet presAssocID="{A00772FC-9E1E-4297-8319-C3E504884A85}" presName="bgRect" presStyleLbl="bgShp" presStyleIdx="1" presStyleCnt="4"/>
      <dgm:spPr/>
    </dgm:pt>
    <dgm:pt modelId="{51C0F1E1-6E75-41ED-92B3-806EF3309158}" type="pres">
      <dgm:prSet presAssocID="{A00772FC-9E1E-4297-8319-C3E504884A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56E5C99F-0D22-4FE6-9D90-E29220E3CDBA}" type="pres">
      <dgm:prSet presAssocID="{A00772FC-9E1E-4297-8319-C3E504884A85}" presName="spaceRect" presStyleCnt="0"/>
      <dgm:spPr/>
    </dgm:pt>
    <dgm:pt modelId="{6D0FD5F0-DF72-4904-8E20-4EB3FE49985F}" type="pres">
      <dgm:prSet presAssocID="{A00772FC-9E1E-4297-8319-C3E504884A85}" presName="parTx" presStyleLbl="revTx" presStyleIdx="1" presStyleCnt="4">
        <dgm:presLayoutVars>
          <dgm:chMax val="0"/>
          <dgm:chPref val="0"/>
        </dgm:presLayoutVars>
      </dgm:prSet>
      <dgm:spPr/>
    </dgm:pt>
    <dgm:pt modelId="{4157A6B8-8F5F-4C86-814C-D598F3406D18}" type="pres">
      <dgm:prSet presAssocID="{2F489B4B-0E5F-4D33-9179-8B7CED48F66A}" presName="sibTrans" presStyleCnt="0"/>
      <dgm:spPr/>
    </dgm:pt>
    <dgm:pt modelId="{CA1E1557-2C00-4A84-BE97-682C36CF0269}" type="pres">
      <dgm:prSet presAssocID="{7BC53F54-1D0C-403C-A3DA-EEADE9278795}" presName="compNode" presStyleCnt="0"/>
      <dgm:spPr/>
    </dgm:pt>
    <dgm:pt modelId="{038CC5DE-4FEF-4D65-B151-E8D844A6CA0A}" type="pres">
      <dgm:prSet presAssocID="{7BC53F54-1D0C-403C-A3DA-EEADE9278795}" presName="bgRect" presStyleLbl="bgShp" presStyleIdx="2" presStyleCnt="4"/>
      <dgm:spPr/>
    </dgm:pt>
    <dgm:pt modelId="{4460B5E1-0830-45E6-BA44-518624D95B26}" type="pres">
      <dgm:prSet presAssocID="{7BC53F54-1D0C-403C-A3DA-EEADE927879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82E850F-F6F4-4CEB-B307-8039C5600C0B}" type="pres">
      <dgm:prSet presAssocID="{7BC53F54-1D0C-403C-A3DA-EEADE9278795}" presName="spaceRect" presStyleCnt="0"/>
      <dgm:spPr/>
    </dgm:pt>
    <dgm:pt modelId="{EC7F5FCC-0496-4CEC-A731-C57742846AE6}" type="pres">
      <dgm:prSet presAssocID="{7BC53F54-1D0C-403C-A3DA-EEADE9278795}" presName="parTx" presStyleLbl="revTx" presStyleIdx="2" presStyleCnt="4">
        <dgm:presLayoutVars>
          <dgm:chMax val="0"/>
          <dgm:chPref val="0"/>
        </dgm:presLayoutVars>
      </dgm:prSet>
      <dgm:spPr/>
    </dgm:pt>
    <dgm:pt modelId="{34AC652E-7E80-471B-BEAE-A42C00936492}" type="pres">
      <dgm:prSet presAssocID="{6D90E09E-DFA8-44AB-9C0F-95A600525A30}" presName="sibTrans" presStyleCnt="0"/>
      <dgm:spPr/>
    </dgm:pt>
    <dgm:pt modelId="{73198727-F698-4754-A62A-DDA756030E3F}" type="pres">
      <dgm:prSet presAssocID="{B473EB74-C5C1-452C-B632-2895F0763BEC}" presName="compNode" presStyleCnt="0"/>
      <dgm:spPr/>
    </dgm:pt>
    <dgm:pt modelId="{FB38632F-EA15-4F55-9C7B-527AD9FE4E54}" type="pres">
      <dgm:prSet presAssocID="{B473EB74-C5C1-452C-B632-2895F0763BEC}" presName="bgRect" presStyleLbl="bgShp" presStyleIdx="3" presStyleCnt="4"/>
      <dgm:spPr/>
    </dgm:pt>
    <dgm:pt modelId="{3C2B8BD0-ADF2-48D9-A05E-9D40F5999761}" type="pres">
      <dgm:prSet presAssocID="{B473EB74-C5C1-452C-B632-2895F0763B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3CA1607-4B6F-42F9-B91D-8B08252877E4}" type="pres">
      <dgm:prSet presAssocID="{B473EB74-C5C1-452C-B632-2895F0763BEC}" presName="spaceRect" presStyleCnt="0"/>
      <dgm:spPr/>
    </dgm:pt>
    <dgm:pt modelId="{11344419-E485-40A9-83F9-21A2D5D45B7B}" type="pres">
      <dgm:prSet presAssocID="{B473EB74-C5C1-452C-B632-2895F0763BE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068350A-5300-434D-9F0B-4B044C0AB8E1}" type="presOf" srcId="{A00772FC-9E1E-4297-8319-C3E504884A85}" destId="{6D0FD5F0-DF72-4904-8E20-4EB3FE49985F}" srcOrd="0" destOrd="0" presId="urn:microsoft.com/office/officeart/2018/2/layout/IconVerticalSolidList"/>
    <dgm:cxn modelId="{1BAD682D-F7B7-47FB-8673-044701AE22CD}" srcId="{9718B3EE-B5EB-47CF-85C0-9BBE17502904}" destId="{B473EB74-C5C1-452C-B632-2895F0763BEC}" srcOrd="3" destOrd="0" parTransId="{87FEDC6D-BA1C-402C-96F7-6CEF74B131BD}" sibTransId="{05F85A6A-5BD4-4E26-9E40-B02B867581CD}"/>
    <dgm:cxn modelId="{BA500A3D-B5DF-42A3-BB64-044ECAF04FC5}" type="presOf" srcId="{9718B3EE-B5EB-47CF-85C0-9BBE17502904}" destId="{16A334AE-47E8-4C3D-85C4-58BCDAFB9BB8}" srcOrd="0" destOrd="0" presId="urn:microsoft.com/office/officeart/2018/2/layout/IconVerticalSolidList"/>
    <dgm:cxn modelId="{B491CB5A-C469-43DE-984A-CAB14CBDE5A2}" srcId="{9718B3EE-B5EB-47CF-85C0-9BBE17502904}" destId="{A00772FC-9E1E-4297-8319-C3E504884A85}" srcOrd="1" destOrd="0" parTransId="{2AAE65EC-65D7-42B5-BE51-4CDA54FE248E}" sibTransId="{2F489B4B-0E5F-4D33-9179-8B7CED48F66A}"/>
    <dgm:cxn modelId="{61802F76-17C1-473E-A570-E290FBCE643E}" type="presOf" srcId="{7BC53F54-1D0C-403C-A3DA-EEADE9278795}" destId="{EC7F5FCC-0496-4CEC-A731-C57742846AE6}" srcOrd="0" destOrd="0" presId="urn:microsoft.com/office/officeart/2018/2/layout/IconVerticalSolidList"/>
    <dgm:cxn modelId="{B6E50292-C2B6-4B4A-A7F9-E25E8EC3DFC6}" srcId="{9718B3EE-B5EB-47CF-85C0-9BBE17502904}" destId="{AB73BE2D-FF54-440E-B372-95CE39A0182F}" srcOrd="0" destOrd="0" parTransId="{E98753F9-93F9-4049-8489-9CC7D892C19E}" sibTransId="{1DA47A75-BE1A-4AE2-8745-B0A19F7A9126}"/>
    <dgm:cxn modelId="{D0481BDC-17C9-4568-A33F-36CF2A2709CB}" srcId="{9718B3EE-B5EB-47CF-85C0-9BBE17502904}" destId="{7BC53F54-1D0C-403C-A3DA-EEADE9278795}" srcOrd="2" destOrd="0" parTransId="{99449145-68CD-40B3-A8E6-51FE73DC5E4D}" sibTransId="{6D90E09E-DFA8-44AB-9C0F-95A600525A30}"/>
    <dgm:cxn modelId="{76F15AE8-1C3C-48AC-B6D4-79DB29F8D9C3}" type="presOf" srcId="{AB73BE2D-FF54-440E-B372-95CE39A0182F}" destId="{C3B0CBDB-71CE-4CE7-8C65-E92BF22F8FC1}" srcOrd="0" destOrd="0" presId="urn:microsoft.com/office/officeart/2018/2/layout/IconVerticalSolidList"/>
    <dgm:cxn modelId="{487995F6-EBF8-426B-B6A0-88E1CAFC9EF9}" type="presOf" srcId="{B473EB74-C5C1-452C-B632-2895F0763BEC}" destId="{11344419-E485-40A9-83F9-21A2D5D45B7B}" srcOrd="0" destOrd="0" presId="urn:microsoft.com/office/officeart/2018/2/layout/IconVerticalSolidList"/>
    <dgm:cxn modelId="{3016349E-4D9C-46AB-A0BC-AC67F1287558}" type="presParOf" srcId="{16A334AE-47E8-4C3D-85C4-58BCDAFB9BB8}" destId="{CE4AD92E-55FE-4876-BC59-4E78BD3B8037}" srcOrd="0" destOrd="0" presId="urn:microsoft.com/office/officeart/2018/2/layout/IconVerticalSolidList"/>
    <dgm:cxn modelId="{375E69B1-D982-40D1-91CB-BF2B5B861772}" type="presParOf" srcId="{CE4AD92E-55FE-4876-BC59-4E78BD3B8037}" destId="{B8DF8CCB-F03D-4D25-B3F6-6290073300DC}" srcOrd="0" destOrd="0" presId="urn:microsoft.com/office/officeart/2018/2/layout/IconVerticalSolidList"/>
    <dgm:cxn modelId="{50F3E1D0-09C8-4C87-A05B-E3CAB1196BED}" type="presParOf" srcId="{CE4AD92E-55FE-4876-BC59-4E78BD3B8037}" destId="{CA3DA0C7-11AA-4D25-B3C6-8710863737C3}" srcOrd="1" destOrd="0" presId="urn:microsoft.com/office/officeart/2018/2/layout/IconVerticalSolidList"/>
    <dgm:cxn modelId="{15FABE67-0463-4A61-AC2C-107A8C95DAC9}" type="presParOf" srcId="{CE4AD92E-55FE-4876-BC59-4E78BD3B8037}" destId="{E6243C27-4B8C-4EF8-8FB0-222713842E57}" srcOrd="2" destOrd="0" presId="urn:microsoft.com/office/officeart/2018/2/layout/IconVerticalSolidList"/>
    <dgm:cxn modelId="{BB368D23-F4C3-4FFA-A23A-BF9DE0FA4E3B}" type="presParOf" srcId="{CE4AD92E-55FE-4876-BC59-4E78BD3B8037}" destId="{C3B0CBDB-71CE-4CE7-8C65-E92BF22F8FC1}" srcOrd="3" destOrd="0" presId="urn:microsoft.com/office/officeart/2018/2/layout/IconVerticalSolidList"/>
    <dgm:cxn modelId="{3613D1EE-B557-4DB8-8F29-9F47769561B4}" type="presParOf" srcId="{16A334AE-47E8-4C3D-85C4-58BCDAFB9BB8}" destId="{361384A2-157E-45A1-929D-FEEAE889E21F}" srcOrd="1" destOrd="0" presId="urn:microsoft.com/office/officeart/2018/2/layout/IconVerticalSolidList"/>
    <dgm:cxn modelId="{A24241BC-60D8-4A11-BB9C-9A6C1B7D46A5}" type="presParOf" srcId="{16A334AE-47E8-4C3D-85C4-58BCDAFB9BB8}" destId="{532BF7DE-1464-4687-8349-72CEE51A6EF3}" srcOrd="2" destOrd="0" presId="urn:microsoft.com/office/officeart/2018/2/layout/IconVerticalSolidList"/>
    <dgm:cxn modelId="{3868B2B2-0BF2-4630-A722-7E5C03C08227}" type="presParOf" srcId="{532BF7DE-1464-4687-8349-72CEE51A6EF3}" destId="{BC89C90B-C8AB-4239-A2AB-FE1932B9FACE}" srcOrd="0" destOrd="0" presId="urn:microsoft.com/office/officeart/2018/2/layout/IconVerticalSolidList"/>
    <dgm:cxn modelId="{1ECC5FEB-4133-47AE-90C4-798B2EE483BD}" type="presParOf" srcId="{532BF7DE-1464-4687-8349-72CEE51A6EF3}" destId="{51C0F1E1-6E75-41ED-92B3-806EF3309158}" srcOrd="1" destOrd="0" presId="urn:microsoft.com/office/officeart/2018/2/layout/IconVerticalSolidList"/>
    <dgm:cxn modelId="{D37F80D2-7075-4C3C-B61D-09D5E3E8C57F}" type="presParOf" srcId="{532BF7DE-1464-4687-8349-72CEE51A6EF3}" destId="{56E5C99F-0D22-4FE6-9D90-E29220E3CDBA}" srcOrd="2" destOrd="0" presId="urn:microsoft.com/office/officeart/2018/2/layout/IconVerticalSolidList"/>
    <dgm:cxn modelId="{30247EEE-1FC5-4112-966C-C8B2C5470037}" type="presParOf" srcId="{532BF7DE-1464-4687-8349-72CEE51A6EF3}" destId="{6D0FD5F0-DF72-4904-8E20-4EB3FE49985F}" srcOrd="3" destOrd="0" presId="urn:microsoft.com/office/officeart/2018/2/layout/IconVerticalSolidList"/>
    <dgm:cxn modelId="{DADBD4D0-A939-4C99-A87B-030F39D95A15}" type="presParOf" srcId="{16A334AE-47E8-4C3D-85C4-58BCDAFB9BB8}" destId="{4157A6B8-8F5F-4C86-814C-D598F3406D18}" srcOrd="3" destOrd="0" presId="urn:microsoft.com/office/officeart/2018/2/layout/IconVerticalSolidList"/>
    <dgm:cxn modelId="{E54F7B10-61EB-405D-8D44-C30D55A88075}" type="presParOf" srcId="{16A334AE-47E8-4C3D-85C4-58BCDAFB9BB8}" destId="{CA1E1557-2C00-4A84-BE97-682C36CF0269}" srcOrd="4" destOrd="0" presId="urn:microsoft.com/office/officeart/2018/2/layout/IconVerticalSolidList"/>
    <dgm:cxn modelId="{879FC0C5-0E38-43D7-A8C6-83E22290EE61}" type="presParOf" srcId="{CA1E1557-2C00-4A84-BE97-682C36CF0269}" destId="{038CC5DE-4FEF-4D65-B151-E8D844A6CA0A}" srcOrd="0" destOrd="0" presId="urn:microsoft.com/office/officeart/2018/2/layout/IconVerticalSolidList"/>
    <dgm:cxn modelId="{B4FD0F68-C4B4-4058-B66D-79ECE422577A}" type="presParOf" srcId="{CA1E1557-2C00-4A84-BE97-682C36CF0269}" destId="{4460B5E1-0830-45E6-BA44-518624D95B26}" srcOrd="1" destOrd="0" presId="urn:microsoft.com/office/officeart/2018/2/layout/IconVerticalSolidList"/>
    <dgm:cxn modelId="{DDA17A0F-58B8-4E61-8FA6-510BAC6CCE2B}" type="presParOf" srcId="{CA1E1557-2C00-4A84-BE97-682C36CF0269}" destId="{B82E850F-F6F4-4CEB-B307-8039C5600C0B}" srcOrd="2" destOrd="0" presId="urn:microsoft.com/office/officeart/2018/2/layout/IconVerticalSolidList"/>
    <dgm:cxn modelId="{B00521FC-DC06-4B45-9DA1-86ACCA8B21D3}" type="presParOf" srcId="{CA1E1557-2C00-4A84-BE97-682C36CF0269}" destId="{EC7F5FCC-0496-4CEC-A731-C57742846AE6}" srcOrd="3" destOrd="0" presId="urn:microsoft.com/office/officeart/2018/2/layout/IconVerticalSolidList"/>
    <dgm:cxn modelId="{B9C14AC8-6164-48F9-A6DA-DA1903D88914}" type="presParOf" srcId="{16A334AE-47E8-4C3D-85C4-58BCDAFB9BB8}" destId="{34AC652E-7E80-471B-BEAE-A42C00936492}" srcOrd="5" destOrd="0" presId="urn:microsoft.com/office/officeart/2018/2/layout/IconVerticalSolidList"/>
    <dgm:cxn modelId="{B488664C-BB54-4357-88F5-5A4AA5069E26}" type="presParOf" srcId="{16A334AE-47E8-4C3D-85C4-58BCDAFB9BB8}" destId="{73198727-F698-4754-A62A-DDA756030E3F}" srcOrd="6" destOrd="0" presId="urn:microsoft.com/office/officeart/2018/2/layout/IconVerticalSolidList"/>
    <dgm:cxn modelId="{277BD705-4AD4-464B-9BC8-8E7EF1957CAD}" type="presParOf" srcId="{73198727-F698-4754-A62A-DDA756030E3F}" destId="{FB38632F-EA15-4F55-9C7B-527AD9FE4E54}" srcOrd="0" destOrd="0" presId="urn:microsoft.com/office/officeart/2018/2/layout/IconVerticalSolidList"/>
    <dgm:cxn modelId="{A457B0AF-6A1F-4153-B2FA-6328FBDB7D1F}" type="presParOf" srcId="{73198727-F698-4754-A62A-DDA756030E3F}" destId="{3C2B8BD0-ADF2-48D9-A05E-9D40F5999761}" srcOrd="1" destOrd="0" presId="urn:microsoft.com/office/officeart/2018/2/layout/IconVerticalSolidList"/>
    <dgm:cxn modelId="{C0A7DED8-5444-43EA-89CE-8B091194F29E}" type="presParOf" srcId="{73198727-F698-4754-A62A-DDA756030E3F}" destId="{73CA1607-4B6F-42F9-B91D-8B08252877E4}" srcOrd="2" destOrd="0" presId="urn:microsoft.com/office/officeart/2018/2/layout/IconVerticalSolidList"/>
    <dgm:cxn modelId="{2C6E0C6B-62D4-4EA4-838E-3B0245A88189}" type="presParOf" srcId="{73198727-F698-4754-A62A-DDA756030E3F}" destId="{11344419-E485-40A9-83F9-21A2D5D45B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58ED8C-BF92-4E42-B420-A1D44F9BBA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6C0A46-C441-4A67-A4CC-304C8CA9149C}">
      <dgm:prSet/>
      <dgm:spPr/>
      <dgm:t>
        <a:bodyPr/>
        <a:lstStyle/>
        <a:p>
          <a:r>
            <a:rPr lang="es-ES_tradnl"/>
            <a:t>Hay una estructura similar a un árbol.</a:t>
          </a:r>
          <a:endParaRPr lang="en-US"/>
        </a:p>
      </dgm:t>
    </dgm:pt>
    <dgm:pt modelId="{6BC80221-D832-4E6B-9C0B-4710BCB51B56}" type="parTrans" cxnId="{348FEA12-A813-4E13-A14E-D57C63946EBF}">
      <dgm:prSet/>
      <dgm:spPr/>
      <dgm:t>
        <a:bodyPr/>
        <a:lstStyle/>
        <a:p>
          <a:endParaRPr lang="en-US"/>
        </a:p>
      </dgm:t>
    </dgm:pt>
    <dgm:pt modelId="{5F532036-0DEA-4453-8D30-F7473FEDB883}" type="sibTrans" cxnId="{348FEA12-A813-4E13-A14E-D57C63946EBF}">
      <dgm:prSet/>
      <dgm:spPr/>
      <dgm:t>
        <a:bodyPr/>
        <a:lstStyle/>
        <a:p>
          <a:endParaRPr lang="en-US"/>
        </a:p>
      </dgm:t>
    </dgm:pt>
    <dgm:pt modelId="{FB46CBFC-24A6-4F6B-95CC-76F28DA2357C}">
      <dgm:prSet/>
      <dgm:spPr/>
      <dgm:t>
        <a:bodyPr/>
        <a:lstStyle/>
        <a:p>
          <a:r>
            <a:rPr lang="es-ES_tradnl"/>
            <a:t>Cada nodo interno representa un “test” en un atributo.</a:t>
          </a:r>
          <a:endParaRPr lang="en-US"/>
        </a:p>
      </dgm:t>
    </dgm:pt>
    <dgm:pt modelId="{C56A726F-3A06-4D40-AF07-19E65DB4F2CB}" type="parTrans" cxnId="{A60E9B9C-1BDD-4CBD-9ADE-612488B3A5E7}">
      <dgm:prSet/>
      <dgm:spPr/>
      <dgm:t>
        <a:bodyPr/>
        <a:lstStyle/>
        <a:p>
          <a:endParaRPr lang="en-US"/>
        </a:p>
      </dgm:t>
    </dgm:pt>
    <dgm:pt modelId="{7D7C41C5-29C4-4BF0-A947-0C8109266178}" type="sibTrans" cxnId="{A60E9B9C-1BDD-4CBD-9ADE-612488B3A5E7}">
      <dgm:prSet/>
      <dgm:spPr/>
      <dgm:t>
        <a:bodyPr/>
        <a:lstStyle/>
        <a:p>
          <a:endParaRPr lang="en-US"/>
        </a:p>
      </dgm:t>
    </dgm:pt>
    <dgm:pt modelId="{EC1E1190-7B29-406F-8D43-BE4E57A84BE5}">
      <dgm:prSet/>
      <dgm:spPr/>
      <dgm:t>
        <a:bodyPr/>
        <a:lstStyle/>
        <a:p>
          <a:r>
            <a:rPr lang="es-ES_tradnl"/>
            <a:t>Cada rama representa el resultado del test.</a:t>
          </a:r>
          <a:endParaRPr lang="en-US"/>
        </a:p>
      </dgm:t>
    </dgm:pt>
    <dgm:pt modelId="{DFA94E03-F1A7-444A-8E96-BB7166C33D1F}" type="parTrans" cxnId="{A544B713-A3AA-4EF8-9A0F-CBDBC309C18E}">
      <dgm:prSet/>
      <dgm:spPr/>
      <dgm:t>
        <a:bodyPr/>
        <a:lstStyle/>
        <a:p>
          <a:endParaRPr lang="en-US"/>
        </a:p>
      </dgm:t>
    </dgm:pt>
    <dgm:pt modelId="{0D91ADC1-FD63-494F-A9A0-CC9C663EE8C9}" type="sibTrans" cxnId="{A544B713-A3AA-4EF8-9A0F-CBDBC309C18E}">
      <dgm:prSet/>
      <dgm:spPr/>
      <dgm:t>
        <a:bodyPr/>
        <a:lstStyle/>
        <a:p>
          <a:endParaRPr lang="en-US"/>
        </a:p>
      </dgm:t>
    </dgm:pt>
    <dgm:pt modelId="{B9ACDC32-9654-49BD-94D1-40BFBE6A0D14}">
      <dgm:prSet/>
      <dgm:spPr/>
      <dgm:t>
        <a:bodyPr/>
        <a:lstStyle/>
        <a:p>
          <a:r>
            <a:rPr lang="es-ES_tradnl"/>
            <a:t>Cada hoja representa una clase.</a:t>
          </a:r>
          <a:endParaRPr lang="en-US"/>
        </a:p>
      </dgm:t>
    </dgm:pt>
    <dgm:pt modelId="{BD4688F6-480F-4F34-B879-9779ABCA6E5F}" type="parTrans" cxnId="{EDC926E1-8B40-42AF-99E8-9D0D3ECEEA1C}">
      <dgm:prSet/>
      <dgm:spPr/>
      <dgm:t>
        <a:bodyPr/>
        <a:lstStyle/>
        <a:p>
          <a:endParaRPr lang="en-US"/>
        </a:p>
      </dgm:t>
    </dgm:pt>
    <dgm:pt modelId="{44EDAB64-1964-465D-9033-B9617A24D425}" type="sibTrans" cxnId="{EDC926E1-8B40-42AF-99E8-9D0D3ECEEA1C}">
      <dgm:prSet/>
      <dgm:spPr/>
      <dgm:t>
        <a:bodyPr/>
        <a:lstStyle/>
        <a:p>
          <a:endParaRPr lang="en-US"/>
        </a:p>
      </dgm:t>
    </dgm:pt>
    <dgm:pt modelId="{0651EB33-98B5-45BD-82A3-FA6E32FF7BA6}">
      <dgm:prSet/>
      <dgm:spPr/>
      <dgm:t>
        <a:bodyPr/>
        <a:lstStyle/>
        <a:p>
          <a:r>
            <a:rPr lang="es-ES_tradnl"/>
            <a:t>Los caminos desde la raíz hasta el nodo de hoja representan las reglas de clasificación.</a:t>
          </a:r>
          <a:endParaRPr lang="en-US"/>
        </a:p>
      </dgm:t>
    </dgm:pt>
    <dgm:pt modelId="{9376EEBE-DC92-4288-A831-E3FE58F466D5}" type="parTrans" cxnId="{CCB8CD96-1596-4519-A5DA-604CC0D8C4D1}">
      <dgm:prSet/>
      <dgm:spPr/>
      <dgm:t>
        <a:bodyPr/>
        <a:lstStyle/>
        <a:p>
          <a:endParaRPr lang="en-US"/>
        </a:p>
      </dgm:t>
    </dgm:pt>
    <dgm:pt modelId="{F65EBB25-98D6-48BB-9F2B-22AE9EC698BD}" type="sibTrans" cxnId="{CCB8CD96-1596-4519-A5DA-604CC0D8C4D1}">
      <dgm:prSet/>
      <dgm:spPr/>
      <dgm:t>
        <a:bodyPr/>
        <a:lstStyle/>
        <a:p>
          <a:endParaRPr lang="en-US"/>
        </a:p>
      </dgm:t>
    </dgm:pt>
    <dgm:pt modelId="{56221EF8-348D-48C2-9ABD-5536BF70B964}" type="pres">
      <dgm:prSet presAssocID="{0358ED8C-BF92-4E42-B420-A1D44F9BBA58}" presName="root" presStyleCnt="0">
        <dgm:presLayoutVars>
          <dgm:dir/>
          <dgm:resizeHandles val="exact"/>
        </dgm:presLayoutVars>
      </dgm:prSet>
      <dgm:spPr/>
    </dgm:pt>
    <dgm:pt modelId="{531BA25C-508D-45C2-A460-6D7FEF55EF0D}" type="pres">
      <dgm:prSet presAssocID="{8C6C0A46-C441-4A67-A4CC-304C8CA9149C}" presName="compNode" presStyleCnt="0"/>
      <dgm:spPr/>
    </dgm:pt>
    <dgm:pt modelId="{A6EEB5AD-421A-488B-B4DF-4595931812FA}" type="pres">
      <dgm:prSet presAssocID="{8C6C0A46-C441-4A67-A4CC-304C8CA9149C}" presName="bgRect" presStyleLbl="bgShp" presStyleIdx="0" presStyleCnt="5"/>
      <dgm:spPr/>
    </dgm:pt>
    <dgm:pt modelId="{9862F1D1-8392-4532-B0FD-E852E93A319D}" type="pres">
      <dgm:prSet presAssocID="{8C6C0A46-C441-4A67-A4CC-304C8CA9149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AB0D6C68-0257-47C4-8EAF-D1DF2974CAC0}" type="pres">
      <dgm:prSet presAssocID="{8C6C0A46-C441-4A67-A4CC-304C8CA9149C}" presName="spaceRect" presStyleCnt="0"/>
      <dgm:spPr/>
    </dgm:pt>
    <dgm:pt modelId="{18D9E8F5-1EF2-4307-81B1-BB533D121026}" type="pres">
      <dgm:prSet presAssocID="{8C6C0A46-C441-4A67-A4CC-304C8CA9149C}" presName="parTx" presStyleLbl="revTx" presStyleIdx="0" presStyleCnt="5">
        <dgm:presLayoutVars>
          <dgm:chMax val="0"/>
          <dgm:chPref val="0"/>
        </dgm:presLayoutVars>
      </dgm:prSet>
      <dgm:spPr/>
    </dgm:pt>
    <dgm:pt modelId="{08E5FFFB-F20B-43BB-952D-8016C7CD88AA}" type="pres">
      <dgm:prSet presAssocID="{5F532036-0DEA-4453-8D30-F7473FEDB883}" presName="sibTrans" presStyleCnt="0"/>
      <dgm:spPr/>
    </dgm:pt>
    <dgm:pt modelId="{12E935F0-8B29-4F07-9236-6D6866E27A9E}" type="pres">
      <dgm:prSet presAssocID="{FB46CBFC-24A6-4F6B-95CC-76F28DA2357C}" presName="compNode" presStyleCnt="0"/>
      <dgm:spPr/>
    </dgm:pt>
    <dgm:pt modelId="{2CC17A76-52C8-42A6-8000-F18AA28B6835}" type="pres">
      <dgm:prSet presAssocID="{FB46CBFC-24A6-4F6B-95CC-76F28DA2357C}" presName="bgRect" presStyleLbl="bgShp" presStyleIdx="1" presStyleCnt="5"/>
      <dgm:spPr/>
    </dgm:pt>
    <dgm:pt modelId="{7B76AB07-5A74-42F9-8DD8-25B9B20D303C}" type="pres">
      <dgm:prSet presAssocID="{FB46CBFC-24A6-4F6B-95CC-76F28DA2357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4EB9E5D-668A-47B1-AAC8-A218199D2F1D}" type="pres">
      <dgm:prSet presAssocID="{FB46CBFC-24A6-4F6B-95CC-76F28DA2357C}" presName="spaceRect" presStyleCnt="0"/>
      <dgm:spPr/>
    </dgm:pt>
    <dgm:pt modelId="{350395BE-C0F4-4FA8-AD15-C1AD6C4D45A5}" type="pres">
      <dgm:prSet presAssocID="{FB46CBFC-24A6-4F6B-95CC-76F28DA2357C}" presName="parTx" presStyleLbl="revTx" presStyleIdx="1" presStyleCnt="5">
        <dgm:presLayoutVars>
          <dgm:chMax val="0"/>
          <dgm:chPref val="0"/>
        </dgm:presLayoutVars>
      </dgm:prSet>
      <dgm:spPr/>
    </dgm:pt>
    <dgm:pt modelId="{D21F1A14-515B-4F78-A498-9714CE8BD6CF}" type="pres">
      <dgm:prSet presAssocID="{7D7C41C5-29C4-4BF0-A947-0C8109266178}" presName="sibTrans" presStyleCnt="0"/>
      <dgm:spPr/>
    </dgm:pt>
    <dgm:pt modelId="{51C4DD1B-50D9-4F36-9C83-C1EE9BE326A0}" type="pres">
      <dgm:prSet presAssocID="{EC1E1190-7B29-406F-8D43-BE4E57A84BE5}" presName="compNode" presStyleCnt="0"/>
      <dgm:spPr/>
    </dgm:pt>
    <dgm:pt modelId="{C5D045C4-74D4-417F-819E-4445025BD595}" type="pres">
      <dgm:prSet presAssocID="{EC1E1190-7B29-406F-8D43-BE4E57A84BE5}" presName="bgRect" presStyleLbl="bgShp" presStyleIdx="2" presStyleCnt="5"/>
      <dgm:spPr/>
    </dgm:pt>
    <dgm:pt modelId="{C3D941BD-0C27-4346-88AC-18755621CE35}" type="pres">
      <dgm:prSet presAssocID="{EC1E1190-7B29-406F-8D43-BE4E57A84BE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7E5FCC9-D5EC-443E-8E1F-A2A7C194DC06}" type="pres">
      <dgm:prSet presAssocID="{EC1E1190-7B29-406F-8D43-BE4E57A84BE5}" presName="spaceRect" presStyleCnt="0"/>
      <dgm:spPr/>
    </dgm:pt>
    <dgm:pt modelId="{368047B2-9CDC-4762-B31C-0C08933E74C6}" type="pres">
      <dgm:prSet presAssocID="{EC1E1190-7B29-406F-8D43-BE4E57A84BE5}" presName="parTx" presStyleLbl="revTx" presStyleIdx="2" presStyleCnt="5">
        <dgm:presLayoutVars>
          <dgm:chMax val="0"/>
          <dgm:chPref val="0"/>
        </dgm:presLayoutVars>
      </dgm:prSet>
      <dgm:spPr/>
    </dgm:pt>
    <dgm:pt modelId="{94BC0539-57C1-4C99-80DC-DFC539D541FC}" type="pres">
      <dgm:prSet presAssocID="{0D91ADC1-FD63-494F-A9A0-CC9C663EE8C9}" presName="sibTrans" presStyleCnt="0"/>
      <dgm:spPr/>
    </dgm:pt>
    <dgm:pt modelId="{420A2956-BCCA-41F3-8AEF-6FD5DA8487FF}" type="pres">
      <dgm:prSet presAssocID="{B9ACDC32-9654-49BD-94D1-40BFBE6A0D14}" presName="compNode" presStyleCnt="0"/>
      <dgm:spPr/>
    </dgm:pt>
    <dgm:pt modelId="{ED338192-B7E1-41E6-98F7-ADEAEE780B90}" type="pres">
      <dgm:prSet presAssocID="{B9ACDC32-9654-49BD-94D1-40BFBE6A0D14}" presName="bgRect" presStyleLbl="bgShp" presStyleIdx="3" presStyleCnt="5"/>
      <dgm:spPr/>
    </dgm:pt>
    <dgm:pt modelId="{73CAFC16-E553-48D3-A360-6CE1635236B7}" type="pres">
      <dgm:prSet presAssocID="{B9ACDC32-9654-49BD-94D1-40BFBE6A0D1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af"/>
        </a:ext>
      </dgm:extLst>
    </dgm:pt>
    <dgm:pt modelId="{6FE619FD-C9C1-4219-996C-AB232A0F2892}" type="pres">
      <dgm:prSet presAssocID="{B9ACDC32-9654-49BD-94D1-40BFBE6A0D14}" presName="spaceRect" presStyleCnt="0"/>
      <dgm:spPr/>
    </dgm:pt>
    <dgm:pt modelId="{66E6AF0E-F602-471E-A893-EDF6CF166FA4}" type="pres">
      <dgm:prSet presAssocID="{B9ACDC32-9654-49BD-94D1-40BFBE6A0D14}" presName="parTx" presStyleLbl="revTx" presStyleIdx="3" presStyleCnt="5">
        <dgm:presLayoutVars>
          <dgm:chMax val="0"/>
          <dgm:chPref val="0"/>
        </dgm:presLayoutVars>
      </dgm:prSet>
      <dgm:spPr/>
    </dgm:pt>
    <dgm:pt modelId="{2796EFD4-4CBE-4A06-BE35-2392D4417B20}" type="pres">
      <dgm:prSet presAssocID="{44EDAB64-1964-465D-9033-B9617A24D425}" presName="sibTrans" presStyleCnt="0"/>
      <dgm:spPr/>
    </dgm:pt>
    <dgm:pt modelId="{8C188832-DD22-46FE-B760-5E87D403C7B0}" type="pres">
      <dgm:prSet presAssocID="{0651EB33-98B5-45BD-82A3-FA6E32FF7BA6}" presName="compNode" presStyleCnt="0"/>
      <dgm:spPr/>
    </dgm:pt>
    <dgm:pt modelId="{22AEC449-12E9-4175-9A62-C3DED6404A19}" type="pres">
      <dgm:prSet presAssocID="{0651EB33-98B5-45BD-82A3-FA6E32FF7BA6}" presName="bgRect" presStyleLbl="bgShp" presStyleIdx="4" presStyleCnt="5"/>
      <dgm:spPr/>
    </dgm:pt>
    <dgm:pt modelId="{D3C28534-F3F3-48A0-ABF2-BBD9D79B875E}" type="pres">
      <dgm:prSet presAssocID="{0651EB33-98B5-45BD-82A3-FA6E32FF7BA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FAAC50C-04AD-4554-B982-774386DE3A14}" type="pres">
      <dgm:prSet presAssocID="{0651EB33-98B5-45BD-82A3-FA6E32FF7BA6}" presName="spaceRect" presStyleCnt="0"/>
      <dgm:spPr/>
    </dgm:pt>
    <dgm:pt modelId="{EF736FC3-C8D2-46F8-964C-6E83F5B9000B}" type="pres">
      <dgm:prSet presAssocID="{0651EB33-98B5-45BD-82A3-FA6E32FF7BA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5401605-34A1-4DA1-82BE-C33C03E20470}" type="presOf" srcId="{0651EB33-98B5-45BD-82A3-FA6E32FF7BA6}" destId="{EF736FC3-C8D2-46F8-964C-6E83F5B9000B}" srcOrd="0" destOrd="0" presId="urn:microsoft.com/office/officeart/2018/2/layout/IconVerticalSolidList"/>
    <dgm:cxn modelId="{348FEA12-A813-4E13-A14E-D57C63946EBF}" srcId="{0358ED8C-BF92-4E42-B420-A1D44F9BBA58}" destId="{8C6C0A46-C441-4A67-A4CC-304C8CA9149C}" srcOrd="0" destOrd="0" parTransId="{6BC80221-D832-4E6B-9C0B-4710BCB51B56}" sibTransId="{5F532036-0DEA-4453-8D30-F7473FEDB883}"/>
    <dgm:cxn modelId="{A544B713-A3AA-4EF8-9A0F-CBDBC309C18E}" srcId="{0358ED8C-BF92-4E42-B420-A1D44F9BBA58}" destId="{EC1E1190-7B29-406F-8D43-BE4E57A84BE5}" srcOrd="2" destOrd="0" parTransId="{DFA94E03-F1A7-444A-8E96-BB7166C33D1F}" sibTransId="{0D91ADC1-FD63-494F-A9A0-CC9C663EE8C9}"/>
    <dgm:cxn modelId="{DF7F3B18-5562-4C6A-A908-5080DA6B0875}" type="presOf" srcId="{8C6C0A46-C441-4A67-A4CC-304C8CA9149C}" destId="{18D9E8F5-1EF2-4307-81B1-BB533D121026}" srcOrd="0" destOrd="0" presId="urn:microsoft.com/office/officeart/2018/2/layout/IconVerticalSolidList"/>
    <dgm:cxn modelId="{E06BCC6E-740B-4D42-9FE5-A0AD12D59A71}" type="presOf" srcId="{FB46CBFC-24A6-4F6B-95CC-76F28DA2357C}" destId="{350395BE-C0F4-4FA8-AD15-C1AD6C4D45A5}" srcOrd="0" destOrd="0" presId="urn:microsoft.com/office/officeart/2018/2/layout/IconVerticalSolidList"/>
    <dgm:cxn modelId="{04FCB872-D4FA-4B1D-9A12-CDE7F53182B7}" type="presOf" srcId="{EC1E1190-7B29-406F-8D43-BE4E57A84BE5}" destId="{368047B2-9CDC-4762-B31C-0C08933E74C6}" srcOrd="0" destOrd="0" presId="urn:microsoft.com/office/officeart/2018/2/layout/IconVerticalSolidList"/>
    <dgm:cxn modelId="{CCB8CD96-1596-4519-A5DA-604CC0D8C4D1}" srcId="{0358ED8C-BF92-4E42-B420-A1D44F9BBA58}" destId="{0651EB33-98B5-45BD-82A3-FA6E32FF7BA6}" srcOrd="4" destOrd="0" parTransId="{9376EEBE-DC92-4288-A831-E3FE58F466D5}" sibTransId="{F65EBB25-98D6-48BB-9F2B-22AE9EC698BD}"/>
    <dgm:cxn modelId="{A60E9B9C-1BDD-4CBD-9ADE-612488B3A5E7}" srcId="{0358ED8C-BF92-4E42-B420-A1D44F9BBA58}" destId="{FB46CBFC-24A6-4F6B-95CC-76F28DA2357C}" srcOrd="1" destOrd="0" parTransId="{C56A726F-3A06-4D40-AF07-19E65DB4F2CB}" sibTransId="{7D7C41C5-29C4-4BF0-A947-0C8109266178}"/>
    <dgm:cxn modelId="{823C9ECF-442F-4396-BCB6-EA62AE346171}" type="presOf" srcId="{B9ACDC32-9654-49BD-94D1-40BFBE6A0D14}" destId="{66E6AF0E-F602-471E-A893-EDF6CF166FA4}" srcOrd="0" destOrd="0" presId="urn:microsoft.com/office/officeart/2018/2/layout/IconVerticalSolidList"/>
    <dgm:cxn modelId="{EDC926E1-8B40-42AF-99E8-9D0D3ECEEA1C}" srcId="{0358ED8C-BF92-4E42-B420-A1D44F9BBA58}" destId="{B9ACDC32-9654-49BD-94D1-40BFBE6A0D14}" srcOrd="3" destOrd="0" parTransId="{BD4688F6-480F-4F34-B879-9779ABCA6E5F}" sibTransId="{44EDAB64-1964-465D-9033-B9617A24D425}"/>
    <dgm:cxn modelId="{1A29BAEE-9B0C-4756-8036-B30FC7337ED7}" type="presOf" srcId="{0358ED8C-BF92-4E42-B420-A1D44F9BBA58}" destId="{56221EF8-348D-48C2-9ABD-5536BF70B964}" srcOrd="0" destOrd="0" presId="urn:microsoft.com/office/officeart/2018/2/layout/IconVerticalSolidList"/>
    <dgm:cxn modelId="{61E3ECE2-7583-4C99-A45C-C1E87C44CD38}" type="presParOf" srcId="{56221EF8-348D-48C2-9ABD-5536BF70B964}" destId="{531BA25C-508D-45C2-A460-6D7FEF55EF0D}" srcOrd="0" destOrd="0" presId="urn:microsoft.com/office/officeart/2018/2/layout/IconVerticalSolidList"/>
    <dgm:cxn modelId="{774BA20C-A7AF-4E0B-AABA-290DA5CEBB12}" type="presParOf" srcId="{531BA25C-508D-45C2-A460-6D7FEF55EF0D}" destId="{A6EEB5AD-421A-488B-B4DF-4595931812FA}" srcOrd="0" destOrd="0" presId="urn:microsoft.com/office/officeart/2018/2/layout/IconVerticalSolidList"/>
    <dgm:cxn modelId="{9107F8DF-CAE0-4632-B13D-5474113DC206}" type="presParOf" srcId="{531BA25C-508D-45C2-A460-6D7FEF55EF0D}" destId="{9862F1D1-8392-4532-B0FD-E852E93A319D}" srcOrd="1" destOrd="0" presId="urn:microsoft.com/office/officeart/2018/2/layout/IconVerticalSolidList"/>
    <dgm:cxn modelId="{B88677E2-B921-447C-BAEE-910A2FCD7B0B}" type="presParOf" srcId="{531BA25C-508D-45C2-A460-6D7FEF55EF0D}" destId="{AB0D6C68-0257-47C4-8EAF-D1DF2974CAC0}" srcOrd="2" destOrd="0" presId="urn:microsoft.com/office/officeart/2018/2/layout/IconVerticalSolidList"/>
    <dgm:cxn modelId="{00C50E9E-E028-42FF-9628-D713C82E0C90}" type="presParOf" srcId="{531BA25C-508D-45C2-A460-6D7FEF55EF0D}" destId="{18D9E8F5-1EF2-4307-81B1-BB533D121026}" srcOrd="3" destOrd="0" presId="urn:microsoft.com/office/officeart/2018/2/layout/IconVerticalSolidList"/>
    <dgm:cxn modelId="{17071753-3235-459C-9B52-ED254EEC9054}" type="presParOf" srcId="{56221EF8-348D-48C2-9ABD-5536BF70B964}" destId="{08E5FFFB-F20B-43BB-952D-8016C7CD88AA}" srcOrd="1" destOrd="0" presId="urn:microsoft.com/office/officeart/2018/2/layout/IconVerticalSolidList"/>
    <dgm:cxn modelId="{E40CE7DB-11A1-482C-AED5-19E7639877FC}" type="presParOf" srcId="{56221EF8-348D-48C2-9ABD-5536BF70B964}" destId="{12E935F0-8B29-4F07-9236-6D6866E27A9E}" srcOrd="2" destOrd="0" presId="urn:microsoft.com/office/officeart/2018/2/layout/IconVerticalSolidList"/>
    <dgm:cxn modelId="{008BFB2A-A67B-4D3A-AA73-9F545AA16E76}" type="presParOf" srcId="{12E935F0-8B29-4F07-9236-6D6866E27A9E}" destId="{2CC17A76-52C8-42A6-8000-F18AA28B6835}" srcOrd="0" destOrd="0" presId="urn:microsoft.com/office/officeart/2018/2/layout/IconVerticalSolidList"/>
    <dgm:cxn modelId="{C1B338B0-8676-4F0B-9F77-89CDCF282FC6}" type="presParOf" srcId="{12E935F0-8B29-4F07-9236-6D6866E27A9E}" destId="{7B76AB07-5A74-42F9-8DD8-25B9B20D303C}" srcOrd="1" destOrd="0" presId="urn:microsoft.com/office/officeart/2018/2/layout/IconVerticalSolidList"/>
    <dgm:cxn modelId="{950875F7-8F71-4237-B8ED-99DB37ABE7C6}" type="presParOf" srcId="{12E935F0-8B29-4F07-9236-6D6866E27A9E}" destId="{14EB9E5D-668A-47B1-AAC8-A218199D2F1D}" srcOrd="2" destOrd="0" presId="urn:microsoft.com/office/officeart/2018/2/layout/IconVerticalSolidList"/>
    <dgm:cxn modelId="{0432453F-FB72-4DB4-8AFC-C5E06A8AE6E1}" type="presParOf" srcId="{12E935F0-8B29-4F07-9236-6D6866E27A9E}" destId="{350395BE-C0F4-4FA8-AD15-C1AD6C4D45A5}" srcOrd="3" destOrd="0" presId="urn:microsoft.com/office/officeart/2018/2/layout/IconVerticalSolidList"/>
    <dgm:cxn modelId="{73CEA222-5D6D-4101-B221-F49DAB9BE857}" type="presParOf" srcId="{56221EF8-348D-48C2-9ABD-5536BF70B964}" destId="{D21F1A14-515B-4F78-A498-9714CE8BD6CF}" srcOrd="3" destOrd="0" presId="urn:microsoft.com/office/officeart/2018/2/layout/IconVerticalSolidList"/>
    <dgm:cxn modelId="{B373AF36-CF63-4C70-96A6-48AC14AD4250}" type="presParOf" srcId="{56221EF8-348D-48C2-9ABD-5536BF70B964}" destId="{51C4DD1B-50D9-4F36-9C83-C1EE9BE326A0}" srcOrd="4" destOrd="0" presId="urn:microsoft.com/office/officeart/2018/2/layout/IconVerticalSolidList"/>
    <dgm:cxn modelId="{695CC6A9-2A00-482F-8D0B-D68D4D50597B}" type="presParOf" srcId="{51C4DD1B-50D9-4F36-9C83-C1EE9BE326A0}" destId="{C5D045C4-74D4-417F-819E-4445025BD595}" srcOrd="0" destOrd="0" presId="urn:microsoft.com/office/officeart/2018/2/layout/IconVerticalSolidList"/>
    <dgm:cxn modelId="{7089A6F9-32F1-4346-993F-8B3B37CCFBDB}" type="presParOf" srcId="{51C4DD1B-50D9-4F36-9C83-C1EE9BE326A0}" destId="{C3D941BD-0C27-4346-88AC-18755621CE35}" srcOrd="1" destOrd="0" presId="urn:microsoft.com/office/officeart/2018/2/layout/IconVerticalSolidList"/>
    <dgm:cxn modelId="{A2D4D4E0-634F-4FB4-B391-E607A9F8C845}" type="presParOf" srcId="{51C4DD1B-50D9-4F36-9C83-C1EE9BE326A0}" destId="{07E5FCC9-D5EC-443E-8E1F-A2A7C194DC06}" srcOrd="2" destOrd="0" presId="urn:microsoft.com/office/officeart/2018/2/layout/IconVerticalSolidList"/>
    <dgm:cxn modelId="{A182D0A1-42B0-4766-82C2-D1B28A9B819A}" type="presParOf" srcId="{51C4DD1B-50D9-4F36-9C83-C1EE9BE326A0}" destId="{368047B2-9CDC-4762-B31C-0C08933E74C6}" srcOrd="3" destOrd="0" presId="urn:microsoft.com/office/officeart/2018/2/layout/IconVerticalSolidList"/>
    <dgm:cxn modelId="{550E8E56-2099-49DD-91E7-770930620F68}" type="presParOf" srcId="{56221EF8-348D-48C2-9ABD-5536BF70B964}" destId="{94BC0539-57C1-4C99-80DC-DFC539D541FC}" srcOrd="5" destOrd="0" presId="urn:microsoft.com/office/officeart/2018/2/layout/IconVerticalSolidList"/>
    <dgm:cxn modelId="{700609AC-F7D9-44D2-8149-85ECF378B3EB}" type="presParOf" srcId="{56221EF8-348D-48C2-9ABD-5536BF70B964}" destId="{420A2956-BCCA-41F3-8AEF-6FD5DA8487FF}" srcOrd="6" destOrd="0" presId="urn:microsoft.com/office/officeart/2018/2/layout/IconVerticalSolidList"/>
    <dgm:cxn modelId="{1C6201C9-8304-4825-8745-ECD167F9E50B}" type="presParOf" srcId="{420A2956-BCCA-41F3-8AEF-6FD5DA8487FF}" destId="{ED338192-B7E1-41E6-98F7-ADEAEE780B90}" srcOrd="0" destOrd="0" presId="urn:microsoft.com/office/officeart/2018/2/layout/IconVerticalSolidList"/>
    <dgm:cxn modelId="{C1822834-3859-4588-8752-E21C3C8FB47A}" type="presParOf" srcId="{420A2956-BCCA-41F3-8AEF-6FD5DA8487FF}" destId="{73CAFC16-E553-48D3-A360-6CE1635236B7}" srcOrd="1" destOrd="0" presId="urn:microsoft.com/office/officeart/2018/2/layout/IconVerticalSolidList"/>
    <dgm:cxn modelId="{DC855108-1AC0-4B57-A868-2DE09413A3FE}" type="presParOf" srcId="{420A2956-BCCA-41F3-8AEF-6FD5DA8487FF}" destId="{6FE619FD-C9C1-4219-996C-AB232A0F2892}" srcOrd="2" destOrd="0" presId="urn:microsoft.com/office/officeart/2018/2/layout/IconVerticalSolidList"/>
    <dgm:cxn modelId="{3F2E2BE9-39E7-4D21-B3E2-78EAE1D9BDFF}" type="presParOf" srcId="{420A2956-BCCA-41F3-8AEF-6FD5DA8487FF}" destId="{66E6AF0E-F602-471E-A893-EDF6CF166FA4}" srcOrd="3" destOrd="0" presId="urn:microsoft.com/office/officeart/2018/2/layout/IconVerticalSolidList"/>
    <dgm:cxn modelId="{FD7F3E97-A34A-46E8-9670-91E7346A354D}" type="presParOf" srcId="{56221EF8-348D-48C2-9ABD-5536BF70B964}" destId="{2796EFD4-4CBE-4A06-BE35-2392D4417B20}" srcOrd="7" destOrd="0" presId="urn:microsoft.com/office/officeart/2018/2/layout/IconVerticalSolidList"/>
    <dgm:cxn modelId="{66848EEA-BEAF-44FF-9CD7-2001F71AB79B}" type="presParOf" srcId="{56221EF8-348D-48C2-9ABD-5536BF70B964}" destId="{8C188832-DD22-46FE-B760-5E87D403C7B0}" srcOrd="8" destOrd="0" presId="urn:microsoft.com/office/officeart/2018/2/layout/IconVerticalSolidList"/>
    <dgm:cxn modelId="{1B1914D1-9FFA-4C78-880C-D71536557C3F}" type="presParOf" srcId="{8C188832-DD22-46FE-B760-5E87D403C7B0}" destId="{22AEC449-12E9-4175-9A62-C3DED6404A19}" srcOrd="0" destOrd="0" presId="urn:microsoft.com/office/officeart/2018/2/layout/IconVerticalSolidList"/>
    <dgm:cxn modelId="{9B252349-5AC5-46C3-BF19-51B406DE9EFF}" type="presParOf" srcId="{8C188832-DD22-46FE-B760-5E87D403C7B0}" destId="{D3C28534-F3F3-48A0-ABF2-BBD9D79B875E}" srcOrd="1" destOrd="0" presId="urn:microsoft.com/office/officeart/2018/2/layout/IconVerticalSolidList"/>
    <dgm:cxn modelId="{45A948BA-FF6C-4459-A4AF-9671AE596576}" type="presParOf" srcId="{8C188832-DD22-46FE-B760-5E87D403C7B0}" destId="{7FAAC50C-04AD-4554-B982-774386DE3A14}" srcOrd="2" destOrd="0" presId="urn:microsoft.com/office/officeart/2018/2/layout/IconVerticalSolidList"/>
    <dgm:cxn modelId="{78E59228-7B28-4210-BE84-598DD06F472C}" type="presParOf" srcId="{8C188832-DD22-46FE-B760-5E87D403C7B0}" destId="{EF736FC3-C8D2-46F8-964C-6E83F5B900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190D74-5271-4412-96A0-5E4FEE1856D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79597F-344B-411B-8D32-596D5A5507B7}">
      <dgm:prSet/>
      <dgm:spPr/>
      <dgm:t>
        <a:bodyPr/>
        <a:lstStyle/>
        <a:p>
          <a:r>
            <a:rPr lang="es-ES_tradnl"/>
            <a:t>Nodo Raíz: </a:t>
          </a:r>
          <a:endParaRPr lang="en-US"/>
        </a:p>
      </dgm:t>
    </dgm:pt>
    <dgm:pt modelId="{4A9FF903-D932-42D8-B1CE-5CFD4C7CA008}" type="parTrans" cxnId="{DC8B891A-E280-49F3-BB50-C5A14A66B363}">
      <dgm:prSet/>
      <dgm:spPr/>
      <dgm:t>
        <a:bodyPr/>
        <a:lstStyle/>
        <a:p>
          <a:endParaRPr lang="en-US"/>
        </a:p>
      </dgm:t>
    </dgm:pt>
    <dgm:pt modelId="{8003C7C6-98E0-45D3-8555-B73662CB3AC2}" type="sibTrans" cxnId="{DC8B891A-E280-49F3-BB50-C5A14A66B363}">
      <dgm:prSet/>
      <dgm:spPr/>
      <dgm:t>
        <a:bodyPr/>
        <a:lstStyle/>
        <a:p>
          <a:endParaRPr lang="en-US"/>
        </a:p>
      </dgm:t>
    </dgm:pt>
    <dgm:pt modelId="{2A3E1C91-D862-4367-BB83-04C7C527CB06}">
      <dgm:prSet/>
      <dgm:spPr/>
      <dgm:t>
        <a:bodyPr/>
        <a:lstStyle/>
        <a:p>
          <a:r>
            <a:rPr lang="es-ES_tradnl"/>
            <a:t>Representa toda la población o muestra. </a:t>
          </a:r>
          <a:endParaRPr lang="en-US"/>
        </a:p>
      </dgm:t>
    </dgm:pt>
    <dgm:pt modelId="{8CF585D0-BEFB-4E03-B1F0-DAA4CE4DB081}" type="parTrans" cxnId="{E8844296-F0AC-4193-8949-C0CE3D0725C4}">
      <dgm:prSet/>
      <dgm:spPr/>
      <dgm:t>
        <a:bodyPr/>
        <a:lstStyle/>
        <a:p>
          <a:endParaRPr lang="en-US"/>
        </a:p>
      </dgm:t>
    </dgm:pt>
    <dgm:pt modelId="{6611BC55-63BD-43F5-977F-33D36B541973}" type="sibTrans" cxnId="{E8844296-F0AC-4193-8949-C0CE3D0725C4}">
      <dgm:prSet/>
      <dgm:spPr/>
      <dgm:t>
        <a:bodyPr/>
        <a:lstStyle/>
        <a:p>
          <a:endParaRPr lang="en-US"/>
        </a:p>
      </dgm:t>
    </dgm:pt>
    <dgm:pt modelId="{AE3B6A22-9315-4812-9863-1A04406E8688}">
      <dgm:prSet/>
      <dgm:spPr/>
      <dgm:t>
        <a:bodyPr/>
        <a:lstStyle/>
        <a:p>
          <a:r>
            <a:rPr lang="es-ES_tradnl"/>
            <a:t>Este se divide posteriormente en dos o más conjuntos homogéneos.</a:t>
          </a:r>
          <a:endParaRPr lang="en-US"/>
        </a:p>
      </dgm:t>
    </dgm:pt>
    <dgm:pt modelId="{DE00EA66-40F8-4549-995D-866643806C8E}" type="parTrans" cxnId="{F316BE03-D0C3-4796-B455-9202A4BCF461}">
      <dgm:prSet/>
      <dgm:spPr/>
      <dgm:t>
        <a:bodyPr/>
        <a:lstStyle/>
        <a:p>
          <a:endParaRPr lang="en-US"/>
        </a:p>
      </dgm:t>
    </dgm:pt>
    <dgm:pt modelId="{50B38985-CDA8-4A56-ACFA-4B36DE4FC37C}" type="sibTrans" cxnId="{F316BE03-D0C3-4796-B455-9202A4BCF461}">
      <dgm:prSet/>
      <dgm:spPr/>
      <dgm:t>
        <a:bodyPr/>
        <a:lstStyle/>
        <a:p>
          <a:endParaRPr lang="en-US"/>
        </a:p>
      </dgm:t>
    </dgm:pt>
    <dgm:pt modelId="{6A45AFE0-219B-4717-9010-8CE4C4C31AAF}">
      <dgm:prSet/>
      <dgm:spPr/>
      <dgm:t>
        <a:bodyPr/>
        <a:lstStyle/>
        <a:p>
          <a:r>
            <a:rPr lang="es-ES_tradnl"/>
            <a:t>División (Splitting): </a:t>
          </a:r>
          <a:endParaRPr lang="en-US"/>
        </a:p>
      </dgm:t>
    </dgm:pt>
    <dgm:pt modelId="{50AD7E2A-DC92-4591-93E2-7FFC83A873CC}" type="parTrans" cxnId="{7113D3F0-C0B7-484F-BAAB-7EE4FC302393}">
      <dgm:prSet/>
      <dgm:spPr/>
      <dgm:t>
        <a:bodyPr/>
        <a:lstStyle/>
        <a:p>
          <a:endParaRPr lang="en-US"/>
        </a:p>
      </dgm:t>
    </dgm:pt>
    <dgm:pt modelId="{6717C295-E42D-4F0A-885E-AD531DA2AC51}" type="sibTrans" cxnId="{7113D3F0-C0B7-484F-BAAB-7EE4FC302393}">
      <dgm:prSet/>
      <dgm:spPr/>
      <dgm:t>
        <a:bodyPr/>
        <a:lstStyle/>
        <a:p>
          <a:endParaRPr lang="en-US"/>
        </a:p>
      </dgm:t>
    </dgm:pt>
    <dgm:pt modelId="{A1922710-757C-415D-9291-318ED35E9320}">
      <dgm:prSet/>
      <dgm:spPr/>
      <dgm:t>
        <a:bodyPr/>
        <a:lstStyle/>
        <a:p>
          <a:r>
            <a:rPr lang="es-ES_tradnl"/>
            <a:t>Es el proceso de dividir un nodo en dos o más sub-nodos.</a:t>
          </a:r>
          <a:endParaRPr lang="en-US"/>
        </a:p>
      </dgm:t>
    </dgm:pt>
    <dgm:pt modelId="{15F3409E-1202-40F8-BFC6-8BFEB2F3344D}" type="parTrans" cxnId="{2A4228EA-E51F-4FF7-A587-B6AA9F084981}">
      <dgm:prSet/>
      <dgm:spPr/>
      <dgm:t>
        <a:bodyPr/>
        <a:lstStyle/>
        <a:p>
          <a:endParaRPr lang="en-US"/>
        </a:p>
      </dgm:t>
    </dgm:pt>
    <dgm:pt modelId="{3A43C383-1CC6-47A2-B551-F9C9409D5F86}" type="sibTrans" cxnId="{2A4228EA-E51F-4FF7-A587-B6AA9F084981}">
      <dgm:prSet/>
      <dgm:spPr/>
      <dgm:t>
        <a:bodyPr/>
        <a:lstStyle/>
        <a:p>
          <a:endParaRPr lang="en-US"/>
        </a:p>
      </dgm:t>
    </dgm:pt>
    <dgm:pt modelId="{453107C1-6CDE-4983-8D48-9E635BEB9DA3}">
      <dgm:prSet/>
      <dgm:spPr/>
      <dgm:t>
        <a:bodyPr/>
        <a:lstStyle/>
        <a:p>
          <a:r>
            <a:rPr lang="es-ES_tradnl"/>
            <a:t>Nodo de Decisión: </a:t>
          </a:r>
          <a:endParaRPr lang="en-US"/>
        </a:p>
      </dgm:t>
    </dgm:pt>
    <dgm:pt modelId="{7CD1A962-D5EE-49C3-B899-35C978F15CD4}" type="parTrans" cxnId="{901E9DD6-75FE-41AB-BB12-EB53721ADF61}">
      <dgm:prSet/>
      <dgm:spPr/>
      <dgm:t>
        <a:bodyPr/>
        <a:lstStyle/>
        <a:p>
          <a:endParaRPr lang="en-US"/>
        </a:p>
      </dgm:t>
    </dgm:pt>
    <dgm:pt modelId="{6C459809-3B02-4ED8-8C28-C948C36CCD60}" type="sibTrans" cxnId="{901E9DD6-75FE-41AB-BB12-EB53721ADF61}">
      <dgm:prSet/>
      <dgm:spPr/>
      <dgm:t>
        <a:bodyPr/>
        <a:lstStyle/>
        <a:p>
          <a:endParaRPr lang="en-US"/>
        </a:p>
      </dgm:t>
    </dgm:pt>
    <dgm:pt modelId="{A6CB120E-785B-4D76-B8EF-3B5C7FD05915}">
      <dgm:prSet/>
      <dgm:spPr/>
      <dgm:t>
        <a:bodyPr/>
        <a:lstStyle/>
        <a:p>
          <a:r>
            <a:rPr lang="es-ES_tradnl"/>
            <a:t>Cuando un sub-nodo se divide en más sub-nodos, entonces se le llama nodo de decisión.</a:t>
          </a:r>
          <a:endParaRPr lang="en-US"/>
        </a:p>
      </dgm:t>
    </dgm:pt>
    <dgm:pt modelId="{6EAF6FC5-72FC-467D-956B-7069D6BB279A}" type="parTrans" cxnId="{909C9058-E04F-448E-AEBE-ADEA003D7626}">
      <dgm:prSet/>
      <dgm:spPr/>
      <dgm:t>
        <a:bodyPr/>
        <a:lstStyle/>
        <a:p>
          <a:endParaRPr lang="en-US"/>
        </a:p>
      </dgm:t>
    </dgm:pt>
    <dgm:pt modelId="{1925258A-A347-4D45-851B-31007DC7DFEB}" type="sibTrans" cxnId="{909C9058-E04F-448E-AEBE-ADEA003D7626}">
      <dgm:prSet/>
      <dgm:spPr/>
      <dgm:t>
        <a:bodyPr/>
        <a:lstStyle/>
        <a:p>
          <a:endParaRPr lang="en-US"/>
        </a:p>
      </dgm:t>
    </dgm:pt>
    <dgm:pt modelId="{6CEFC59D-B6E4-425C-A092-C8EBD2434224}">
      <dgm:prSet/>
      <dgm:spPr/>
      <dgm:t>
        <a:bodyPr/>
        <a:lstStyle/>
        <a:p>
          <a:r>
            <a:rPr lang="es-ES_tradnl"/>
            <a:t>Nodo Hoja/Nodo Terminal: </a:t>
          </a:r>
          <a:endParaRPr lang="en-US"/>
        </a:p>
      </dgm:t>
    </dgm:pt>
    <dgm:pt modelId="{B8D68BB9-2A03-48B9-8A32-1657BA6FCF68}" type="parTrans" cxnId="{1936B97B-AB21-4FD3-9C67-1C5286188BC4}">
      <dgm:prSet/>
      <dgm:spPr/>
      <dgm:t>
        <a:bodyPr/>
        <a:lstStyle/>
        <a:p>
          <a:endParaRPr lang="en-US"/>
        </a:p>
      </dgm:t>
    </dgm:pt>
    <dgm:pt modelId="{20062794-2298-47ED-8AC2-72D172426D12}" type="sibTrans" cxnId="{1936B97B-AB21-4FD3-9C67-1C5286188BC4}">
      <dgm:prSet/>
      <dgm:spPr/>
      <dgm:t>
        <a:bodyPr/>
        <a:lstStyle/>
        <a:p>
          <a:endParaRPr lang="en-US"/>
        </a:p>
      </dgm:t>
    </dgm:pt>
    <dgm:pt modelId="{AD6C9B5A-E61F-47D0-BFB2-D5AB4E66BE23}">
      <dgm:prSet/>
      <dgm:spPr/>
      <dgm:t>
        <a:bodyPr/>
        <a:lstStyle/>
        <a:p>
          <a:r>
            <a:rPr lang="es-ES_tradnl"/>
            <a:t>Los nodos que no se dividen se llaman nodos Hoja o Terminales.</a:t>
          </a:r>
          <a:endParaRPr lang="en-US"/>
        </a:p>
      </dgm:t>
    </dgm:pt>
    <dgm:pt modelId="{0CBE22D3-3224-4F10-B811-C5EEAE3A296F}" type="parTrans" cxnId="{CE426457-76F7-4724-89B3-6DA3F13EF5CB}">
      <dgm:prSet/>
      <dgm:spPr/>
      <dgm:t>
        <a:bodyPr/>
        <a:lstStyle/>
        <a:p>
          <a:endParaRPr lang="en-US"/>
        </a:p>
      </dgm:t>
    </dgm:pt>
    <dgm:pt modelId="{5C0720ED-F7BF-401C-89CD-1BDB091301D3}" type="sibTrans" cxnId="{CE426457-76F7-4724-89B3-6DA3F13EF5CB}">
      <dgm:prSet/>
      <dgm:spPr/>
      <dgm:t>
        <a:bodyPr/>
        <a:lstStyle/>
        <a:p>
          <a:endParaRPr lang="en-US"/>
        </a:p>
      </dgm:t>
    </dgm:pt>
    <dgm:pt modelId="{F78C8192-828C-43E7-8401-E6B2D472604A}">
      <dgm:prSet/>
      <dgm:spPr/>
      <dgm:t>
        <a:bodyPr/>
        <a:lstStyle/>
        <a:p>
          <a:r>
            <a:rPr lang="es-ES_tradnl"/>
            <a:t>Poda (Pruning): </a:t>
          </a:r>
          <a:endParaRPr lang="en-US"/>
        </a:p>
      </dgm:t>
    </dgm:pt>
    <dgm:pt modelId="{D4B3A908-C6E8-4DC5-9B73-91CF2F5C88AD}" type="parTrans" cxnId="{918BFD98-90FF-4FB2-929A-38B041A1BCA8}">
      <dgm:prSet/>
      <dgm:spPr/>
      <dgm:t>
        <a:bodyPr/>
        <a:lstStyle/>
        <a:p>
          <a:endParaRPr lang="en-US"/>
        </a:p>
      </dgm:t>
    </dgm:pt>
    <dgm:pt modelId="{75A6B031-97C5-44A1-97D2-C52B2182E457}" type="sibTrans" cxnId="{918BFD98-90FF-4FB2-929A-38B041A1BCA8}">
      <dgm:prSet/>
      <dgm:spPr/>
      <dgm:t>
        <a:bodyPr/>
        <a:lstStyle/>
        <a:p>
          <a:endParaRPr lang="en-US"/>
        </a:p>
      </dgm:t>
    </dgm:pt>
    <dgm:pt modelId="{607FCDB9-97AE-4AD4-AD29-0671CAC556F8}">
      <dgm:prSet/>
      <dgm:spPr/>
      <dgm:t>
        <a:bodyPr/>
        <a:lstStyle/>
        <a:p>
          <a:r>
            <a:rPr lang="es-ES_tradnl"/>
            <a:t>Cuando eliminamos sub-nodos de un nodo de decisión, este proceso se llama poda.</a:t>
          </a:r>
          <a:endParaRPr lang="en-US"/>
        </a:p>
      </dgm:t>
    </dgm:pt>
    <dgm:pt modelId="{9436725B-EDDC-4CE6-ACC6-2F82DD38F305}" type="parTrans" cxnId="{E821352B-B010-4ED0-8697-7BA6589CCFBE}">
      <dgm:prSet/>
      <dgm:spPr/>
      <dgm:t>
        <a:bodyPr/>
        <a:lstStyle/>
        <a:p>
          <a:endParaRPr lang="en-US"/>
        </a:p>
      </dgm:t>
    </dgm:pt>
    <dgm:pt modelId="{E6D202BD-0226-4D21-A16F-778BFD75BB80}" type="sibTrans" cxnId="{E821352B-B010-4ED0-8697-7BA6589CCFBE}">
      <dgm:prSet/>
      <dgm:spPr/>
      <dgm:t>
        <a:bodyPr/>
        <a:lstStyle/>
        <a:p>
          <a:endParaRPr lang="en-US"/>
        </a:p>
      </dgm:t>
    </dgm:pt>
    <dgm:pt modelId="{F32E7C8A-5B5A-43FC-9F3E-4C60F21FE8D1}">
      <dgm:prSet/>
      <dgm:spPr/>
      <dgm:t>
        <a:bodyPr/>
        <a:lstStyle/>
        <a:p>
          <a:r>
            <a:rPr lang="es-ES_tradnl"/>
            <a:t>Es el proceso opuesto a la división.</a:t>
          </a:r>
          <a:endParaRPr lang="en-US"/>
        </a:p>
      </dgm:t>
    </dgm:pt>
    <dgm:pt modelId="{07AE3624-052F-4EC9-859D-135A9D698C26}" type="parTrans" cxnId="{93A8329A-EADD-40F8-8FE0-CF4BFEE508B0}">
      <dgm:prSet/>
      <dgm:spPr/>
      <dgm:t>
        <a:bodyPr/>
        <a:lstStyle/>
        <a:p>
          <a:endParaRPr lang="en-US"/>
        </a:p>
      </dgm:t>
    </dgm:pt>
    <dgm:pt modelId="{87257098-703A-4412-99D3-7AB23D57F0DC}" type="sibTrans" cxnId="{93A8329A-EADD-40F8-8FE0-CF4BFEE508B0}">
      <dgm:prSet/>
      <dgm:spPr/>
      <dgm:t>
        <a:bodyPr/>
        <a:lstStyle/>
        <a:p>
          <a:endParaRPr lang="en-US"/>
        </a:p>
      </dgm:t>
    </dgm:pt>
    <dgm:pt modelId="{C89CD055-EB43-47EF-91C1-2C9AE0D81F9B}">
      <dgm:prSet/>
      <dgm:spPr/>
      <dgm:t>
        <a:bodyPr/>
        <a:lstStyle/>
        <a:p>
          <a:r>
            <a:rPr lang="es-ES_tradnl"/>
            <a:t>Rama/Sub-Árbol: </a:t>
          </a:r>
          <a:endParaRPr lang="en-US"/>
        </a:p>
      </dgm:t>
    </dgm:pt>
    <dgm:pt modelId="{4C2AEC7D-E57C-482E-96C9-A8AA348DCBF9}" type="parTrans" cxnId="{A7520F0A-7CFB-484B-AE03-2D37ECD3C5A0}">
      <dgm:prSet/>
      <dgm:spPr/>
      <dgm:t>
        <a:bodyPr/>
        <a:lstStyle/>
        <a:p>
          <a:endParaRPr lang="en-US"/>
        </a:p>
      </dgm:t>
    </dgm:pt>
    <dgm:pt modelId="{88F720DC-9D6F-4616-A1F2-B5C80561D2CD}" type="sibTrans" cxnId="{A7520F0A-7CFB-484B-AE03-2D37ECD3C5A0}">
      <dgm:prSet/>
      <dgm:spPr/>
      <dgm:t>
        <a:bodyPr/>
        <a:lstStyle/>
        <a:p>
          <a:endParaRPr lang="en-US"/>
        </a:p>
      </dgm:t>
    </dgm:pt>
    <dgm:pt modelId="{C35AD83D-F94F-451C-A195-FDFB86769A72}">
      <dgm:prSet/>
      <dgm:spPr/>
      <dgm:t>
        <a:bodyPr/>
        <a:lstStyle/>
        <a:p>
          <a:r>
            <a:rPr lang="es-ES_tradnl"/>
            <a:t>Una sección de un árbol completo se llama rama o sub-árbol.</a:t>
          </a:r>
          <a:endParaRPr lang="en-US"/>
        </a:p>
      </dgm:t>
    </dgm:pt>
    <dgm:pt modelId="{5FB7F312-70BB-4AD6-8158-BD31ED49B2FE}" type="parTrans" cxnId="{E65A3FCB-495A-4D48-A413-C4C37B0B58C9}">
      <dgm:prSet/>
      <dgm:spPr/>
      <dgm:t>
        <a:bodyPr/>
        <a:lstStyle/>
        <a:p>
          <a:endParaRPr lang="en-US"/>
        </a:p>
      </dgm:t>
    </dgm:pt>
    <dgm:pt modelId="{DF573211-F72B-4806-A286-999C3281E210}" type="sibTrans" cxnId="{E65A3FCB-495A-4D48-A413-C4C37B0B58C9}">
      <dgm:prSet/>
      <dgm:spPr/>
      <dgm:t>
        <a:bodyPr/>
        <a:lstStyle/>
        <a:p>
          <a:endParaRPr lang="en-US"/>
        </a:p>
      </dgm:t>
    </dgm:pt>
    <dgm:pt modelId="{60AF75D5-A80F-4861-B832-9E65883EAED3}">
      <dgm:prSet/>
      <dgm:spPr/>
      <dgm:t>
        <a:bodyPr/>
        <a:lstStyle/>
        <a:p>
          <a:r>
            <a:rPr lang="es-ES_tradnl"/>
            <a:t>Nodo Padre y Nodo Hijo: </a:t>
          </a:r>
          <a:endParaRPr lang="en-US"/>
        </a:p>
      </dgm:t>
    </dgm:pt>
    <dgm:pt modelId="{89124230-B4EF-4434-9B51-5D368886343E}" type="parTrans" cxnId="{2AB4EB9B-564A-4149-B307-EE3D0075A47C}">
      <dgm:prSet/>
      <dgm:spPr/>
      <dgm:t>
        <a:bodyPr/>
        <a:lstStyle/>
        <a:p>
          <a:endParaRPr lang="en-US"/>
        </a:p>
      </dgm:t>
    </dgm:pt>
    <dgm:pt modelId="{A8CBCD98-F723-4D61-937F-06DFC00F45DC}" type="sibTrans" cxnId="{2AB4EB9B-564A-4149-B307-EE3D0075A47C}">
      <dgm:prSet/>
      <dgm:spPr/>
      <dgm:t>
        <a:bodyPr/>
        <a:lstStyle/>
        <a:p>
          <a:endParaRPr lang="en-US"/>
        </a:p>
      </dgm:t>
    </dgm:pt>
    <dgm:pt modelId="{4AC015FC-84F4-43D8-AE32-B388F4FD5DD0}">
      <dgm:prSet/>
      <dgm:spPr/>
      <dgm:t>
        <a:bodyPr/>
        <a:lstStyle/>
        <a:p>
          <a:r>
            <a:rPr lang="es-ES_tradnl"/>
            <a:t>Un nodo, que se divide en sub-nodos, se llama nodo padre de los sub-nodos. </a:t>
          </a:r>
          <a:endParaRPr lang="en-US"/>
        </a:p>
      </dgm:t>
    </dgm:pt>
    <dgm:pt modelId="{32DFA353-4718-4B95-9E6C-153249FAC996}" type="parTrans" cxnId="{74DFD864-588D-4956-A649-10308134BDF1}">
      <dgm:prSet/>
      <dgm:spPr/>
      <dgm:t>
        <a:bodyPr/>
        <a:lstStyle/>
        <a:p>
          <a:endParaRPr lang="en-US"/>
        </a:p>
      </dgm:t>
    </dgm:pt>
    <dgm:pt modelId="{43835422-98F6-4CD2-B482-D497BC7705BA}" type="sibTrans" cxnId="{74DFD864-588D-4956-A649-10308134BDF1}">
      <dgm:prSet/>
      <dgm:spPr/>
      <dgm:t>
        <a:bodyPr/>
        <a:lstStyle/>
        <a:p>
          <a:endParaRPr lang="en-US"/>
        </a:p>
      </dgm:t>
    </dgm:pt>
    <dgm:pt modelId="{BCD8E54D-EC70-4D31-A3CA-F83CFADB92BC}">
      <dgm:prSet/>
      <dgm:spPr/>
      <dgm:t>
        <a:bodyPr/>
        <a:lstStyle/>
        <a:p>
          <a:r>
            <a:rPr lang="es-ES_tradnl"/>
            <a:t>Los sub-nodos son los hijos de un nodo padre.</a:t>
          </a:r>
          <a:endParaRPr lang="en-US"/>
        </a:p>
      </dgm:t>
    </dgm:pt>
    <dgm:pt modelId="{C7D0516B-04EB-4B3B-8BA3-A218071FC93E}" type="parTrans" cxnId="{7BBC303C-C17A-4A6A-8D7D-334546135C07}">
      <dgm:prSet/>
      <dgm:spPr/>
      <dgm:t>
        <a:bodyPr/>
        <a:lstStyle/>
        <a:p>
          <a:endParaRPr lang="en-US"/>
        </a:p>
      </dgm:t>
    </dgm:pt>
    <dgm:pt modelId="{B77DA164-D62B-4217-BAF2-99AF12CA03DD}" type="sibTrans" cxnId="{7BBC303C-C17A-4A6A-8D7D-334546135C07}">
      <dgm:prSet/>
      <dgm:spPr/>
      <dgm:t>
        <a:bodyPr/>
        <a:lstStyle/>
        <a:p>
          <a:endParaRPr lang="en-US"/>
        </a:p>
      </dgm:t>
    </dgm:pt>
    <dgm:pt modelId="{1032AA92-1237-3247-AE81-2D42DFA7D71B}" type="pres">
      <dgm:prSet presAssocID="{E0190D74-5271-4412-96A0-5E4FEE1856DB}" presName="Name0" presStyleCnt="0">
        <dgm:presLayoutVars>
          <dgm:dir/>
          <dgm:animLvl val="lvl"/>
          <dgm:resizeHandles val="exact"/>
        </dgm:presLayoutVars>
      </dgm:prSet>
      <dgm:spPr/>
    </dgm:pt>
    <dgm:pt modelId="{E5541181-7BEF-6445-BC7C-715CADEE65A6}" type="pres">
      <dgm:prSet presAssocID="{0779597F-344B-411B-8D32-596D5A5507B7}" presName="linNode" presStyleCnt="0"/>
      <dgm:spPr/>
    </dgm:pt>
    <dgm:pt modelId="{621882C0-4EC3-454B-8FAC-9D9245901A5E}" type="pres">
      <dgm:prSet presAssocID="{0779597F-344B-411B-8D32-596D5A5507B7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0C61D2C3-7A47-8F4E-A23E-4E7CD8C93FAC}" type="pres">
      <dgm:prSet presAssocID="{0779597F-344B-411B-8D32-596D5A5507B7}" presName="descendantText" presStyleLbl="alignAccFollowNode1" presStyleIdx="0" presStyleCnt="7">
        <dgm:presLayoutVars>
          <dgm:bulletEnabled val="1"/>
        </dgm:presLayoutVars>
      </dgm:prSet>
      <dgm:spPr/>
    </dgm:pt>
    <dgm:pt modelId="{1E4BC67A-B674-EB46-9392-90CCA72F0217}" type="pres">
      <dgm:prSet presAssocID="{8003C7C6-98E0-45D3-8555-B73662CB3AC2}" presName="sp" presStyleCnt="0"/>
      <dgm:spPr/>
    </dgm:pt>
    <dgm:pt modelId="{43E8E952-4478-0942-8841-DD829C03C531}" type="pres">
      <dgm:prSet presAssocID="{6A45AFE0-219B-4717-9010-8CE4C4C31AAF}" presName="linNode" presStyleCnt="0"/>
      <dgm:spPr/>
    </dgm:pt>
    <dgm:pt modelId="{45ACE312-88CF-504D-A6D7-458733356747}" type="pres">
      <dgm:prSet presAssocID="{6A45AFE0-219B-4717-9010-8CE4C4C31AAF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B9C32ECA-79FE-B049-AFF6-55D7152C0171}" type="pres">
      <dgm:prSet presAssocID="{6A45AFE0-219B-4717-9010-8CE4C4C31AAF}" presName="descendantText" presStyleLbl="alignAccFollowNode1" presStyleIdx="1" presStyleCnt="7">
        <dgm:presLayoutVars>
          <dgm:bulletEnabled val="1"/>
        </dgm:presLayoutVars>
      </dgm:prSet>
      <dgm:spPr/>
    </dgm:pt>
    <dgm:pt modelId="{DADECDB4-83B3-9A4A-955E-AD271A4DA514}" type="pres">
      <dgm:prSet presAssocID="{6717C295-E42D-4F0A-885E-AD531DA2AC51}" presName="sp" presStyleCnt="0"/>
      <dgm:spPr/>
    </dgm:pt>
    <dgm:pt modelId="{BFB7DB76-0EC9-1840-BD68-1E8426808AA9}" type="pres">
      <dgm:prSet presAssocID="{453107C1-6CDE-4983-8D48-9E635BEB9DA3}" presName="linNode" presStyleCnt="0"/>
      <dgm:spPr/>
    </dgm:pt>
    <dgm:pt modelId="{E9605401-D1DB-EC4F-9945-B7470044680F}" type="pres">
      <dgm:prSet presAssocID="{453107C1-6CDE-4983-8D48-9E635BEB9DA3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334E3AF5-272F-5E4D-BC7E-C9C5AF94FDE8}" type="pres">
      <dgm:prSet presAssocID="{453107C1-6CDE-4983-8D48-9E635BEB9DA3}" presName="descendantText" presStyleLbl="alignAccFollowNode1" presStyleIdx="2" presStyleCnt="7">
        <dgm:presLayoutVars>
          <dgm:bulletEnabled val="1"/>
        </dgm:presLayoutVars>
      </dgm:prSet>
      <dgm:spPr/>
    </dgm:pt>
    <dgm:pt modelId="{F841FEC2-DBA0-574C-807B-48ED0EAD88BE}" type="pres">
      <dgm:prSet presAssocID="{6C459809-3B02-4ED8-8C28-C948C36CCD60}" presName="sp" presStyleCnt="0"/>
      <dgm:spPr/>
    </dgm:pt>
    <dgm:pt modelId="{A9432C18-9140-B541-804A-AC6560BF0003}" type="pres">
      <dgm:prSet presAssocID="{6CEFC59D-B6E4-425C-A092-C8EBD2434224}" presName="linNode" presStyleCnt="0"/>
      <dgm:spPr/>
    </dgm:pt>
    <dgm:pt modelId="{FA4B37F5-955A-2E4B-B597-B1D1C83B6501}" type="pres">
      <dgm:prSet presAssocID="{6CEFC59D-B6E4-425C-A092-C8EBD2434224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63744392-EC95-284C-828E-9BF0AAA7B6B8}" type="pres">
      <dgm:prSet presAssocID="{6CEFC59D-B6E4-425C-A092-C8EBD2434224}" presName="descendantText" presStyleLbl="alignAccFollowNode1" presStyleIdx="3" presStyleCnt="7">
        <dgm:presLayoutVars>
          <dgm:bulletEnabled val="1"/>
        </dgm:presLayoutVars>
      </dgm:prSet>
      <dgm:spPr/>
    </dgm:pt>
    <dgm:pt modelId="{BBE0AAC9-D279-6B40-9509-28C046735043}" type="pres">
      <dgm:prSet presAssocID="{20062794-2298-47ED-8AC2-72D172426D12}" presName="sp" presStyleCnt="0"/>
      <dgm:spPr/>
    </dgm:pt>
    <dgm:pt modelId="{5E144652-67F7-044F-85F3-07C71E90E221}" type="pres">
      <dgm:prSet presAssocID="{F78C8192-828C-43E7-8401-E6B2D472604A}" presName="linNode" presStyleCnt="0"/>
      <dgm:spPr/>
    </dgm:pt>
    <dgm:pt modelId="{60A6A740-4C9D-4E48-A3A4-00288F3BC6C2}" type="pres">
      <dgm:prSet presAssocID="{F78C8192-828C-43E7-8401-E6B2D472604A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327AEA8F-71A8-2B46-8FCD-E20C2738B2A4}" type="pres">
      <dgm:prSet presAssocID="{F78C8192-828C-43E7-8401-E6B2D472604A}" presName="descendantText" presStyleLbl="alignAccFollowNode1" presStyleIdx="4" presStyleCnt="7">
        <dgm:presLayoutVars>
          <dgm:bulletEnabled val="1"/>
        </dgm:presLayoutVars>
      </dgm:prSet>
      <dgm:spPr/>
    </dgm:pt>
    <dgm:pt modelId="{DAB9ACAC-956B-104C-9ADE-1B8ABAC2E7D9}" type="pres">
      <dgm:prSet presAssocID="{75A6B031-97C5-44A1-97D2-C52B2182E457}" presName="sp" presStyleCnt="0"/>
      <dgm:spPr/>
    </dgm:pt>
    <dgm:pt modelId="{0318FD25-C7F6-C84D-840C-99586CC11695}" type="pres">
      <dgm:prSet presAssocID="{C89CD055-EB43-47EF-91C1-2C9AE0D81F9B}" presName="linNode" presStyleCnt="0"/>
      <dgm:spPr/>
    </dgm:pt>
    <dgm:pt modelId="{159756E1-06B2-DC4E-B00B-FDCDC77D6FBA}" type="pres">
      <dgm:prSet presAssocID="{C89CD055-EB43-47EF-91C1-2C9AE0D81F9B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CA1F8EC5-09D8-184A-95BB-7581D0E3E939}" type="pres">
      <dgm:prSet presAssocID="{C89CD055-EB43-47EF-91C1-2C9AE0D81F9B}" presName="descendantText" presStyleLbl="alignAccFollowNode1" presStyleIdx="5" presStyleCnt="7">
        <dgm:presLayoutVars>
          <dgm:bulletEnabled val="1"/>
        </dgm:presLayoutVars>
      </dgm:prSet>
      <dgm:spPr/>
    </dgm:pt>
    <dgm:pt modelId="{F78B9399-305B-684B-8F8B-A497282976C1}" type="pres">
      <dgm:prSet presAssocID="{88F720DC-9D6F-4616-A1F2-B5C80561D2CD}" presName="sp" presStyleCnt="0"/>
      <dgm:spPr/>
    </dgm:pt>
    <dgm:pt modelId="{6D3DE9DB-DD79-E74A-B0E5-73DE515CABEE}" type="pres">
      <dgm:prSet presAssocID="{60AF75D5-A80F-4861-B832-9E65883EAED3}" presName="linNode" presStyleCnt="0"/>
      <dgm:spPr/>
    </dgm:pt>
    <dgm:pt modelId="{0DB3E68D-79A7-124E-848D-C0F3EE09DF43}" type="pres">
      <dgm:prSet presAssocID="{60AF75D5-A80F-4861-B832-9E65883EAED3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6200E9C1-A493-D649-9193-01A58F4D4BC8}" type="pres">
      <dgm:prSet presAssocID="{60AF75D5-A80F-4861-B832-9E65883EAED3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F316BE03-D0C3-4796-B455-9202A4BCF461}" srcId="{0779597F-344B-411B-8D32-596D5A5507B7}" destId="{AE3B6A22-9315-4812-9863-1A04406E8688}" srcOrd="1" destOrd="0" parTransId="{DE00EA66-40F8-4549-995D-866643806C8E}" sibTransId="{50B38985-CDA8-4A56-ACFA-4B36DE4FC37C}"/>
    <dgm:cxn modelId="{A7520F0A-7CFB-484B-AE03-2D37ECD3C5A0}" srcId="{E0190D74-5271-4412-96A0-5E4FEE1856DB}" destId="{C89CD055-EB43-47EF-91C1-2C9AE0D81F9B}" srcOrd="5" destOrd="0" parTransId="{4C2AEC7D-E57C-482E-96C9-A8AA348DCBF9}" sibTransId="{88F720DC-9D6F-4616-A1F2-B5C80561D2CD}"/>
    <dgm:cxn modelId="{74CF790D-43B4-AF43-B432-EB873FE0722D}" type="presOf" srcId="{607FCDB9-97AE-4AD4-AD29-0671CAC556F8}" destId="{327AEA8F-71A8-2B46-8FCD-E20C2738B2A4}" srcOrd="0" destOrd="0" presId="urn:microsoft.com/office/officeart/2005/8/layout/vList5"/>
    <dgm:cxn modelId="{80B36714-11E0-FD4F-BCB9-F08DA244837F}" type="presOf" srcId="{0779597F-344B-411B-8D32-596D5A5507B7}" destId="{621882C0-4EC3-454B-8FAC-9D9245901A5E}" srcOrd="0" destOrd="0" presId="urn:microsoft.com/office/officeart/2005/8/layout/vList5"/>
    <dgm:cxn modelId="{DC8B891A-E280-49F3-BB50-C5A14A66B363}" srcId="{E0190D74-5271-4412-96A0-5E4FEE1856DB}" destId="{0779597F-344B-411B-8D32-596D5A5507B7}" srcOrd="0" destOrd="0" parTransId="{4A9FF903-D932-42D8-B1CE-5CFD4C7CA008}" sibTransId="{8003C7C6-98E0-45D3-8555-B73662CB3AC2}"/>
    <dgm:cxn modelId="{6573DB22-0F9D-A644-94E1-59A42FD1D5DD}" type="presOf" srcId="{E0190D74-5271-4412-96A0-5E4FEE1856DB}" destId="{1032AA92-1237-3247-AE81-2D42DFA7D71B}" srcOrd="0" destOrd="0" presId="urn:microsoft.com/office/officeart/2005/8/layout/vList5"/>
    <dgm:cxn modelId="{E821352B-B010-4ED0-8697-7BA6589CCFBE}" srcId="{F78C8192-828C-43E7-8401-E6B2D472604A}" destId="{607FCDB9-97AE-4AD4-AD29-0671CAC556F8}" srcOrd="0" destOrd="0" parTransId="{9436725B-EDDC-4CE6-ACC6-2F82DD38F305}" sibTransId="{E6D202BD-0226-4D21-A16F-778BFD75BB80}"/>
    <dgm:cxn modelId="{6160642B-AAA9-C348-BAFE-79BFDBDE9D73}" type="presOf" srcId="{2A3E1C91-D862-4367-BB83-04C7C527CB06}" destId="{0C61D2C3-7A47-8F4E-A23E-4E7CD8C93FAC}" srcOrd="0" destOrd="0" presId="urn:microsoft.com/office/officeart/2005/8/layout/vList5"/>
    <dgm:cxn modelId="{D8BBFD2E-8EE0-C549-81A7-909E5DB75C0F}" type="presOf" srcId="{C35AD83D-F94F-451C-A195-FDFB86769A72}" destId="{CA1F8EC5-09D8-184A-95BB-7581D0E3E939}" srcOrd="0" destOrd="0" presId="urn:microsoft.com/office/officeart/2005/8/layout/vList5"/>
    <dgm:cxn modelId="{7BBC303C-C17A-4A6A-8D7D-334546135C07}" srcId="{60AF75D5-A80F-4861-B832-9E65883EAED3}" destId="{BCD8E54D-EC70-4D31-A3CA-F83CFADB92BC}" srcOrd="1" destOrd="0" parTransId="{C7D0516B-04EB-4B3B-8BA3-A218071FC93E}" sibTransId="{B77DA164-D62B-4217-BAF2-99AF12CA03DD}"/>
    <dgm:cxn modelId="{CE426457-76F7-4724-89B3-6DA3F13EF5CB}" srcId="{6CEFC59D-B6E4-425C-A092-C8EBD2434224}" destId="{AD6C9B5A-E61F-47D0-BFB2-D5AB4E66BE23}" srcOrd="0" destOrd="0" parTransId="{0CBE22D3-3224-4F10-B811-C5EEAE3A296F}" sibTransId="{5C0720ED-F7BF-401C-89CD-1BDB091301D3}"/>
    <dgm:cxn modelId="{909C9058-E04F-448E-AEBE-ADEA003D7626}" srcId="{453107C1-6CDE-4983-8D48-9E635BEB9DA3}" destId="{A6CB120E-785B-4D76-B8EF-3B5C7FD05915}" srcOrd="0" destOrd="0" parTransId="{6EAF6FC5-72FC-467D-956B-7069D6BB279A}" sibTransId="{1925258A-A347-4D45-851B-31007DC7DFEB}"/>
    <dgm:cxn modelId="{BFDA8A5C-6FEC-414D-B397-106620218FDE}" type="presOf" srcId="{C89CD055-EB43-47EF-91C1-2C9AE0D81F9B}" destId="{159756E1-06B2-DC4E-B00B-FDCDC77D6FBA}" srcOrd="0" destOrd="0" presId="urn:microsoft.com/office/officeart/2005/8/layout/vList5"/>
    <dgm:cxn modelId="{99E15060-74FC-4442-B085-A0C6E5AB563C}" type="presOf" srcId="{A1922710-757C-415D-9291-318ED35E9320}" destId="{B9C32ECA-79FE-B049-AFF6-55D7152C0171}" srcOrd="0" destOrd="0" presId="urn:microsoft.com/office/officeart/2005/8/layout/vList5"/>
    <dgm:cxn modelId="{74DFD864-588D-4956-A649-10308134BDF1}" srcId="{60AF75D5-A80F-4861-B832-9E65883EAED3}" destId="{4AC015FC-84F4-43D8-AE32-B388F4FD5DD0}" srcOrd="0" destOrd="0" parTransId="{32DFA353-4718-4B95-9E6C-153249FAC996}" sibTransId="{43835422-98F6-4CD2-B482-D497BC7705BA}"/>
    <dgm:cxn modelId="{FBB0E065-A7EF-2B48-9C99-05DC977E8661}" type="presOf" srcId="{AD6C9B5A-E61F-47D0-BFB2-D5AB4E66BE23}" destId="{63744392-EC95-284C-828E-9BF0AAA7B6B8}" srcOrd="0" destOrd="0" presId="urn:microsoft.com/office/officeart/2005/8/layout/vList5"/>
    <dgm:cxn modelId="{1936B97B-AB21-4FD3-9C67-1C5286188BC4}" srcId="{E0190D74-5271-4412-96A0-5E4FEE1856DB}" destId="{6CEFC59D-B6E4-425C-A092-C8EBD2434224}" srcOrd="3" destOrd="0" parTransId="{B8D68BB9-2A03-48B9-8A32-1657BA6FCF68}" sibTransId="{20062794-2298-47ED-8AC2-72D172426D12}"/>
    <dgm:cxn modelId="{5236EC84-02FC-4942-B6EB-A36CA5F34E79}" type="presOf" srcId="{6CEFC59D-B6E4-425C-A092-C8EBD2434224}" destId="{FA4B37F5-955A-2E4B-B597-B1D1C83B6501}" srcOrd="0" destOrd="0" presId="urn:microsoft.com/office/officeart/2005/8/layout/vList5"/>
    <dgm:cxn modelId="{E48F8695-4A85-0946-B7DF-B9A5778BEE88}" type="presOf" srcId="{F78C8192-828C-43E7-8401-E6B2D472604A}" destId="{60A6A740-4C9D-4E48-A3A4-00288F3BC6C2}" srcOrd="0" destOrd="0" presId="urn:microsoft.com/office/officeart/2005/8/layout/vList5"/>
    <dgm:cxn modelId="{E8844296-F0AC-4193-8949-C0CE3D0725C4}" srcId="{0779597F-344B-411B-8D32-596D5A5507B7}" destId="{2A3E1C91-D862-4367-BB83-04C7C527CB06}" srcOrd="0" destOrd="0" parTransId="{8CF585D0-BEFB-4E03-B1F0-DAA4CE4DB081}" sibTransId="{6611BC55-63BD-43F5-977F-33D36B541973}"/>
    <dgm:cxn modelId="{A0A9CB97-ACAB-4F47-B83E-B9294719F70D}" type="presOf" srcId="{6A45AFE0-219B-4717-9010-8CE4C4C31AAF}" destId="{45ACE312-88CF-504D-A6D7-458733356747}" srcOrd="0" destOrd="0" presId="urn:microsoft.com/office/officeart/2005/8/layout/vList5"/>
    <dgm:cxn modelId="{918BFD98-90FF-4FB2-929A-38B041A1BCA8}" srcId="{E0190D74-5271-4412-96A0-5E4FEE1856DB}" destId="{F78C8192-828C-43E7-8401-E6B2D472604A}" srcOrd="4" destOrd="0" parTransId="{D4B3A908-C6E8-4DC5-9B73-91CF2F5C88AD}" sibTransId="{75A6B031-97C5-44A1-97D2-C52B2182E457}"/>
    <dgm:cxn modelId="{93A8329A-EADD-40F8-8FE0-CF4BFEE508B0}" srcId="{F78C8192-828C-43E7-8401-E6B2D472604A}" destId="{F32E7C8A-5B5A-43FC-9F3E-4C60F21FE8D1}" srcOrd="1" destOrd="0" parTransId="{07AE3624-052F-4EC9-859D-135A9D698C26}" sibTransId="{87257098-703A-4412-99D3-7AB23D57F0DC}"/>
    <dgm:cxn modelId="{2AB4EB9B-564A-4149-B307-EE3D0075A47C}" srcId="{E0190D74-5271-4412-96A0-5E4FEE1856DB}" destId="{60AF75D5-A80F-4861-B832-9E65883EAED3}" srcOrd="6" destOrd="0" parTransId="{89124230-B4EF-4434-9B51-5D368886343E}" sibTransId="{A8CBCD98-F723-4D61-937F-06DFC00F45DC}"/>
    <dgm:cxn modelId="{94A313A7-C6AB-3E41-B054-FD654CE8FC83}" type="presOf" srcId="{60AF75D5-A80F-4861-B832-9E65883EAED3}" destId="{0DB3E68D-79A7-124E-848D-C0F3EE09DF43}" srcOrd="0" destOrd="0" presId="urn:microsoft.com/office/officeart/2005/8/layout/vList5"/>
    <dgm:cxn modelId="{A32C33B4-5C85-C84B-8E12-2D823A47C86B}" type="presOf" srcId="{4AC015FC-84F4-43D8-AE32-B388F4FD5DD0}" destId="{6200E9C1-A493-D649-9193-01A58F4D4BC8}" srcOrd="0" destOrd="0" presId="urn:microsoft.com/office/officeart/2005/8/layout/vList5"/>
    <dgm:cxn modelId="{5E4256B7-8A7F-1245-A2D2-03842458A4F8}" type="presOf" srcId="{453107C1-6CDE-4983-8D48-9E635BEB9DA3}" destId="{E9605401-D1DB-EC4F-9945-B7470044680F}" srcOrd="0" destOrd="0" presId="urn:microsoft.com/office/officeart/2005/8/layout/vList5"/>
    <dgm:cxn modelId="{2CD977C2-1D98-984D-912D-9E7998D2C2A3}" type="presOf" srcId="{F32E7C8A-5B5A-43FC-9F3E-4C60F21FE8D1}" destId="{327AEA8F-71A8-2B46-8FCD-E20C2738B2A4}" srcOrd="0" destOrd="1" presId="urn:microsoft.com/office/officeart/2005/8/layout/vList5"/>
    <dgm:cxn modelId="{E65A3FCB-495A-4D48-A413-C4C37B0B58C9}" srcId="{C89CD055-EB43-47EF-91C1-2C9AE0D81F9B}" destId="{C35AD83D-F94F-451C-A195-FDFB86769A72}" srcOrd="0" destOrd="0" parTransId="{5FB7F312-70BB-4AD6-8158-BD31ED49B2FE}" sibTransId="{DF573211-F72B-4806-A286-999C3281E210}"/>
    <dgm:cxn modelId="{901E9DD6-75FE-41AB-BB12-EB53721ADF61}" srcId="{E0190D74-5271-4412-96A0-5E4FEE1856DB}" destId="{453107C1-6CDE-4983-8D48-9E635BEB9DA3}" srcOrd="2" destOrd="0" parTransId="{7CD1A962-D5EE-49C3-B899-35C978F15CD4}" sibTransId="{6C459809-3B02-4ED8-8C28-C948C36CCD60}"/>
    <dgm:cxn modelId="{C482CCDE-1E96-D546-9113-6420FECA5D03}" type="presOf" srcId="{AE3B6A22-9315-4812-9863-1A04406E8688}" destId="{0C61D2C3-7A47-8F4E-A23E-4E7CD8C93FAC}" srcOrd="0" destOrd="1" presId="urn:microsoft.com/office/officeart/2005/8/layout/vList5"/>
    <dgm:cxn modelId="{AD62E3E7-6098-2347-BAAE-4324489D8730}" type="presOf" srcId="{BCD8E54D-EC70-4D31-A3CA-F83CFADB92BC}" destId="{6200E9C1-A493-D649-9193-01A58F4D4BC8}" srcOrd="0" destOrd="1" presId="urn:microsoft.com/office/officeart/2005/8/layout/vList5"/>
    <dgm:cxn modelId="{89E4D9E8-E638-754D-84B3-6285BEA66226}" type="presOf" srcId="{A6CB120E-785B-4D76-B8EF-3B5C7FD05915}" destId="{334E3AF5-272F-5E4D-BC7E-C9C5AF94FDE8}" srcOrd="0" destOrd="0" presId="urn:microsoft.com/office/officeart/2005/8/layout/vList5"/>
    <dgm:cxn modelId="{2A4228EA-E51F-4FF7-A587-B6AA9F084981}" srcId="{6A45AFE0-219B-4717-9010-8CE4C4C31AAF}" destId="{A1922710-757C-415D-9291-318ED35E9320}" srcOrd="0" destOrd="0" parTransId="{15F3409E-1202-40F8-BFC6-8BFEB2F3344D}" sibTransId="{3A43C383-1CC6-47A2-B551-F9C9409D5F86}"/>
    <dgm:cxn modelId="{7113D3F0-C0B7-484F-BAAB-7EE4FC302393}" srcId="{E0190D74-5271-4412-96A0-5E4FEE1856DB}" destId="{6A45AFE0-219B-4717-9010-8CE4C4C31AAF}" srcOrd="1" destOrd="0" parTransId="{50AD7E2A-DC92-4591-93E2-7FFC83A873CC}" sibTransId="{6717C295-E42D-4F0A-885E-AD531DA2AC51}"/>
    <dgm:cxn modelId="{20DF6B54-0C19-C047-810A-2AF95F09A032}" type="presParOf" srcId="{1032AA92-1237-3247-AE81-2D42DFA7D71B}" destId="{E5541181-7BEF-6445-BC7C-715CADEE65A6}" srcOrd="0" destOrd="0" presId="urn:microsoft.com/office/officeart/2005/8/layout/vList5"/>
    <dgm:cxn modelId="{CE511373-ABF7-2447-B76F-D4D5C57BF1F8}" type="presParOf" srcId="{E5541181-7BEF-6445-BC7C-715CADEE65A6}" destId="{621882C0-4EC3-454B-8FAC-9D9245901A5E}" srcOrd="0" destOrd="0" presId="urn:microsoft.com/office/officeart/2005/8/layout/vList5"/>
    <dgm:cxn modelId="{68981893-BB83-6E43-96D4-B2B4E7DB21B0}" type="presParOf" srcId="{E5541181-7BEF-6445-BC7C-715CADEE65A6}" destId="{0C61D2C3-7A47-8F4E-A23E-4E7CD8C93FAC}" srcOrd="1" destOrd="0" presId="urn:microsoft.com/office/officeart/2005/8/layout/vList5"/>
    <dgm:cxn modelId="{97409647-888E-384D-B18F-CDA0CCA50323}" type="presParOf" srcId="{1032AA92-1237-3247-AE81-2D42DFA7D71B}" destId="{1E4BC67A-B674-EB46-9392-90CCA72F0217}" srcOrd="1" destOrd="0" presId="urn:microsoft.com/office/officeart/2005/8/layout/vList5"/>
    <dgm:cxn modelId="{BF5F1C63-1D06-3D40-941A-6FE4DB172BFD}" type="presParOf" srcId="{1032AA92-1237-3247-AE81-2D42DFA7D71B}" destId="{43E8E952-4478-0942-8841-DD829C03C531}" srcOrd="2" destOrd="0" presId="urn:microsoft.com/office/officeart/2005/8/layout/vList5"/>
    <dgm:cxn modelId="{DE265ECD-55FD-C549-933C-5117B94ACE9F}" type="presParOf" srcId="{43E8E952-4478-0942-8841-DD829C03C531}" destId="{45ACE312-88CF-504D-A6D7-458733356747}" srcOrd="0" destOrd="0" presId="urn:microsoft.com/office/officeart/2005/8/layout/vList5"/>
    <dgm:cxn modelId="{2D31ECC0-1739-654A-8A49-D44844A51E06}" type="presParOf" srcId="{43E8E952-4478-0942-8841-DD829C03C531}" destId="{B9C32ECA-79FE-B049-AFF6-55D7152C0171}" srcOrd="1" destOrd="0" presId="urn:microsoft.com/office/officeart/2005/8/layout/vList5"/>
    <dgm:cxn modelId="{0033316B-0B2C-1142-9C5C-B7B1FB7A6C1E}" type="presParOf" srcId="{1032AA92-1237-3247-AE81-2D42DFA7D71B}" destId="{DADECDB4-83B3-9A4A-955E-AD271A4DA514}" srcOrd="3" destOrd="0" presId="urn:microsoft.com/office/officeart/2005/8/layout/vList5"/>
    <dgm:cxn modelId="{2C32AE6A-D4C4-8E46-90AF-38BC8A87C873}" type="presParOf" srcId="{1032AA92-1237-3247-AE81-2D42DFA7D71B}" destId="{BFB7DB76-0EC9-1840-BD68-1E8426808AA9}" srcOrd="4" destOrd="0" presId="urn:microsoft.com/office/officeart/2005/8/layout/vList5"/>
    <dgm:cxn modelId="{4DE51CC2-EAFB-2B45-BDCB-5EB9D43F3390}" type="presParOf" srcId="{BFB7DB76-0EC9-1840-BD68-1E8426808AA9}" destId="{E9605401-D1DB-EC4F-9945-B7470044680F}" srcOrd="0" destOrd="0" presId="urn:microsoft.com/office/officeart/2005/8/layout/vList5"/>
    <dgm:cxn modelId="{9ED7EE41-1254-9643-8492-5650DAB3F7E5}" type="presParOf" srcId="{BFB7DB76-0EC9-1840-BD68-1E8426808AA9}" destId="{334E3AF5-272F-5E4D-BC7E-C9C5AF94FDE8}" srcOrd="1" destOrd="0" presId="urn:microsoft.com/office/officeart/2005/8/layout/vList5"/>
    <dgm:cxn modelId="{1E78E22B-E334-794B-BE60-AE5BC1FEC906}" type="presParOf" srcId="{1032AA92-1237-3247-AE81-2D42DFA7D71B}" destId="{F841FEC2-DBA0-574C-807B-48ED0EAD88BE}" srcOrd="5" destOrd="0" presId="urn:microsoft.com/office/officeart/2005/8/layout/vList5"/>
    <dgm:cxn modelId="{1C355C9A-ECDB-244A-9678-4FD38054F910}" type="presParOf" srcId="{1032AA92-1237-3247-AE81-2D42DFA7D71B}" destId="{A9432C18-9140-B541-804A-AC6560BF0003}" srcOrd="6" destOrd="0" presId="urn:microsoft.com/office/officeart/2005/8/layout/vList5"/>
    <dgm:cxn modelId="{1A56407E-131F-D34A-8343-3B749EBD43D8}" type="presParOf" srcId="{A9432C18-9140-B541-804A-AC6560BF0003}" destId="{FA4B37F5-955A-2E4B-B597-B1D1C83B6501}" srcOrd="0" destOrd="0" presId="urn:microsoft.com/office/officeart/2005/8/layout/vList5"/>
    <dgm:cxn modelId="{05A2F95A-18BE-474C-ACC8-964302C9DDBA}" type="presParOf" srcId="{A9432C18-9140-B541-804A-AC6560BF0003}" destId="{63744392-EC95-284C-828E-9BF0AAA7B6B8}" srcOrd="1" destOrd="0" presId="urn:microsoft.com/office/officeart/2005/8/layout/vList5"/>
    <dgm:cxn modelId="{4D5DE921-5D0B-7F41-9153-2DF67546204C}" type="presParOf" srcId="{1032AA92-1237-3247-AE81-2D42DFA7D71B}" destId="{BBE0AAC9-D279-6B40-9509-28C046735043}" srcOrd="7" destOrd="0" presId="urn:microsoft.com/office/officeart/2005/8/layout/vList5"/>
    <dgm:cxn modelId="{473DF843-FDE7-7445-8DA9-6EBA2F148CD4}" type="presParOf" srcId="{1032AA92-1237-3247-AE81-2D42DFA7D71B}" destId="{5E144652-67F7-044F-85F3-07C71E90E221}" srcOrd="8" destOrd="0" presId="urn:microsoft.com/office/officeart/2005/8/layout/vList5"/>
    <dgm:cxn modelId="{DCED30FA-3BCA-AA4F-AE2E-253EE6C6AEBE}" type="presParOf" srcId="{5E144652-67F7-044F-85F3-07C71E90E221}" destId="{60A6A740-4C9D-4E48-A3A4-00288F3BC6C2}" srcOrd="0" destOrd="0" presId="urn:microsoft.com/office/officeart/2005/8/layout/vList5"/>
    <dgm:cxn modelId="{8A3C1C17-D14F-9B4A-B9F6-FA1B2B8898BD}" type="presParOf" srcId="{5E144652-67F7-044F-85F3-07C71E90E221}" destId="{327AEA8F-71A8-2B46-8FCD-E20C2738B2A4}" srcOrd="1" destOrd="0" presId="urn:microsoft.com/office/officeart/2005/8/layout/vList5"/>
    <dgm:cxn modelId="{82B243DF-7506-C947-814C-9ECB9008D722}" type="presParOf" srcId="{1032AA92-1237-3247-AE81-2D42DFA7D71B}" destId="{DAB9ACAC-956B-104C-9ADE-1B8ABAC2E7D9}" srcOrd="9" destOrd="0" presId="urn:microsoft.com/office/officeart/2005/8/layout/vList5"/>
    <dgm:cxn modelId="{5F8ABFF9-4ADA-0540-B88F-A40BBC793D17}" type="presParOf" srcId="{1032AA92-1237-3247-AE81-2D42DFA7D71B}" destId="{0318FD25-C7F6-C84D-840C-99586CC11695}" srcOrd="10" destOrd="0" presId="urn:microsoft.com/office/officeart/2005/8/layout/vList5"/>
    <dgm:cxn modelId="{1E3592EF-2795-044B-8B57-503B1A0A6507}" type="presParOf" srcId="{0318FD25-C7F6-C84D-840C-99586CC11695}" destId="{159756E1-06B2-DC4E-B00B-FDCDC77D6FBA}" srcOrd="0" destOrd="0" presId="urn:microsoft.com/office/officeart/2005/8/layout/vList5"/>
    <dgm:cxn modelId="{244D709E-1409-1648-93F3-56611C093367}" type="presParOf" srcId="{0318FD25-C7F6-C84D-840C-99586CC11695}" destId="{CA1F8EC5-09D8-184A-95BB-7581D0E3E939}" srcOrd="1" destOrd="0" presId="urn:microsoft.com/office/officeart/2005/8/layout/vList5"/>
    <dgm:cxn modelId="{C17A515F-2C20-CD44-B855-86AA0FA0AB6F}" type="presParOf" srcId="{1032AA92-1237-3247-AE81-2D42DFA7D71B}" destId="{F78B9399-305B-684B-8F8B-A497282976C1}" srcOrd="11" destOrd="0" presId="urn:microsoft.com/office/officeart/2005/8/layout/vList5"/>
    <dgm:cxn modelId="{53BA8EC1-0B01-9C4C-84AD-33270D809DBB}" type="presParOf" srcId="{1032AA92-1237-3247-AE81-2D42DFA7D71B}" destId="{6D3DE9DB-DD79-E74A-B0E5-73DE515CABEE}" srcOrd="12" destOrd="0" presId="urn:microsoft.com/office/officeart/2005/8/layout/vList5"/>
    <dgm:cxn modelId="{A1D49894-150D-DF45-9387-293FE1797C98}" type="presParOf" srcId="{6D3DE9DB-DD79-E74A-B0E5-73DE515CABEE}" destId="{0DB3E68D-79A7-124E-848D-C0F3EE09DF43}" srcOrd="0" destOrd="0" presId="urn:microsoft.com/office/officeart/2005/8/layout/vList5"/>
    <dgm:cxn modelId="{AF2EC37A-0811-6C44-AC28-C29DEE6C5997}" type="presParOf" srcId="{6D3DE9DB-DD79-E74A-B0E5-73DE515CABEE}" destId="{6200E9C1-A493-D649-9193-01A58F4D4B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383A43-72AF-4F06-9921-A3D7D540716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8B674CA-F581-49A7-B073-AB9D4A0246E3}">
      <dgm:prSet/>
      <dgm:spPr/>
      <dgm:t>
        <a:bodyPr/>
        <a:lstStyle/>
        <a:p>
          <a:r>
            <a:rPr lang="es-ES_tradnl"/>
            <a:t>Funciona organizando los datos en estructura de árbol basado en preguntas y respuestas.</a:t>
          </a:r>
          <a:endParaRPr lang="en-US"/>
        </a:p>
      </dgm:t>
    </dgm:pt>
    <dgm:pt modelId="{9337F700-7142-4AB8-939C-4A7A179AE5C1}" type="parTrans" cxnId="{DA97F835-3CED-455D-81B3-B84E4ED4DB67}">
      <dgm:prSet/>
      <dgm:spPr/>
      <dgm:t>
        <a:bodyPr/>
        <a:lstStyle/>
        <a:p>
          <a:endParaRPr lang="en-US"/>
        </a:p>
      </dgm:t>
    </dgm:pt>
    <dgm:pt modelId="{D7B8057A-30CB-4B07-98AE-3D9E7632FE15}" type="sibTrans" cxnId="{DA97F835-3CED-455D-81B3-B84E4ED4DB67}">
      <dgm:prSet/>
      <dgm:spPr/>
      <dgm:t>
        <a:bodyPr/>
        <a:lstStyle/>
        <a:p>
          <a:endParaRPr lang="en-US"/>
        </a:p>
      </dgm:t>
    </dgm:pt>
    <dgm:pt modelId="{364B4440-13AA-4EB6-8845-6E20966C6A70}">
      <dgm:prSet/>
      <dgm:spPr/>
      <dgm:t>
        <a:bodyPr/>
        <a:lstStyle/>
        <a:p>
          <a:r>
            <a:rPr lang="es-ES_tradnl"/>
            <a:t>Paso a paso se afina la decisión o clasificación final.</a:t>
          </a:r>
          <a:endParaRPr lang="en-US"/>
        </a:p>
      </dgm:t>
    </dgm:pt>
    <dgm:pt modelId="{6738C20E-CF82-4142-A196-17F9D850FD8B}" type="parTrans" cxnId="{2DD7990E-49CB-40C4-A4A8-5AAB858C376A}">
      <dgm:prSet/>
      <dgm:spPr/>
      <dgm:t>
        <a:bodyPr/>
        <a:lstStyle/>
        <a:p>
          <a:endParaRPr lang="en-US"/>
        </a:p>
      </dgm:t>
    </dgm:pt>
    <dgm:pt modelId="{6D52FC56-8BAC-4017-8863-056CE2EDD825}" type="sibTrans" cxnId="{2DD7990E-49CB-40C4-A4A8-5AAB858C376A}">
      <dgm:prSet/>
      <dgm:spPr/>
      <dgm:t>
        <a:bodyPr/>
        <a:lstStyle/>
        <a:p>
          <a:endParaRPr lang="en-US"/>
        </a:p>
      </dgm:t>
    </dgm:pt>
    <dgm:pt modelId="{9E3CF398-9837-4912-8631-B6C39DD14197}">
      <dgm:prSet/>
      <dgm:spPr/>
      <dgm:t>
        <a:bodyPr/>
        <a:lstStyle/>
        <a:p>
          <a:r>
            <a:rPr lang="es-ES_tradnl"/>
            <a:t>Destino??</a:t>
          </a:r>
          <a:endParaRPr lang="en-US"/>
        </a:p>
      </dgm:t>
    </dgm:pt>
    <dgm:pt modelId="{DA19086E-1C14-472F-B3DD-C45803D3C0CD}" type="parTrans" cxnId="{2318AD78-F006-488F-BEB2-7555E6075420}">
      <dgm:prSet/>
      <dgm:spPr/>
      <dgm:t>
        <a:bodyPr/>
        <a:lstStyle/>
        <a:p>
          <a:endParaRPr lang="en-US"/>
        </a:p>
      </dgm:t>
    </dgm:pt>
    <dgm:pt modelId="{A602B9A3-0217-47F3-BE4A-B8E3850502C9}" type="sibTrans" cxnId="{2318AD78-F006-488F-BEB2-7555E6075420}">
      <dgm:prSet/>
      <dgm:spPr/>
      <dgm:t>
        <a:bodyPr/>
        <a:lstStyle/>
        <a:p>
          <a:endParaRPr lang="en-US"/>
        </a:p>
      </dgm:t>
    </dgm:pt>
    <dgm:pt modelId="{C4FD26D3-921D-6D41-A32F-29CBC913C90F}" type="pres">
      <dgm:prSet presAssocID="{D1383A43-72AF-4F06-9921-A3D7D5407165}" presName="vert0" presStyleCnt="0">
        <dgm:presLayoutVars>
          <dgm:dir/>
          <dgm:animOne val="branch"/>
          <dgm:animLvl val="lvl"/>
        </dgm:presLayoutVars>
      </dgm:prSet>
      <dgm:spPr/>
    </dgm:pt>
    <dgm:pt modelId="{C9DF0011-91DD-CD48-A5A9-7B2B17B14CEB}" type="pres">
      <dgm:prSet presAssocID="{48B674CA-F581-49A7-B073-AB9D4A0246E3}" presName="thickLine" presStyleLbl="alignNode1" presStyleIdx="0" presStyleCnt="3"/>
      <dgm:spPr/>
    </dgm:pt>
    <dgm:pt modelId="{BC90ABF3-C76A-6B4A-B508-7F2E2FE333AF}" type="pres">
      <dgm:prSet presAssocID="{48B674CA-F581-49A7-B073-AB9D4A0246E3}" presName="horz1" presStyleCnt="0"/>
      <dgm:spPr/>
    </dgm:pt>
    <dgm:pt modelId="{9C0FFF47-74D9-994A-A95F-DB94D0B190BA}" type="pres">
      <dgm:prSet presAssocID="{48B674CA-F581-49A7-B073-AB9D4A0246E3}" presName="tx1" presStyleLbl="revTx" presStyleIdx="0" presStyleCnt="3"/>
      <dgm:spPr/>
    </dgm:pt>
    <dgm:pt modelId="{3BD57388-AB37-D049-94E2-9EE95CCA9BC0}" type="pres">
      <dgm:prSet presAssocID="{48B674CA-F581-49A7-B073-AB9D4A0246E3}" presName="vert1" presStyleCnt="0"/>
      <dgm:spPr/>
    </dgm:pt>
    <dgm:pt modelId="{042DC739-B659-AE49-B642-4421F61044CF}" type="pres">
      <dgm:prSet presAssocID="{364B4440-13AA-4EB6-8845-6E20966C6A70}" presName="thickLine" presStyleLbl="alignNode1" presStyleIdx="1" presStyleCnt="3"/>
      <dgm:spPr/>
    </dgm:pt>
    <dgm:pt modelId="{96E7FAB1-8306-134F-891D-95AA470B0054}" type="pres">
      <dgm:prSet presAssocID="{364B4440-13AA-4EB6-8845-6E20966C6A70}" presName="horz1" presStyleCnt="0"/>
      <dgm:spPr/>
    </dgm:pt>
    <dgm:pt modelId="{F8876245-C4B0-4E44-B7CD-F5B24FAF5A77}" type="pres">
      <dgm:prSet presAssocID="{364B4440-13AA-4EB6-8845-6E20966C6A70}" presName="tx1" presStyleLbl="revTx" presStyleIdx="1" presStyleCnt="3"/>
      <dgm:spPr/>
    </dgm:pt>
    <dgm:pt modelId="{95EF90DF-CF6D-DB4F-8A5C-D926221155DA}" type="pres">
      <dgm:prSet presAssocID="{364B4440-13AA-4EB6-8845-6E20966C6A70}" presName="vert1" presStyleCnt="0"/>
      <dgm:spPr/>
    </dgm:pt>
    <dgm:pt modelId="{C64ADDD3-AC09-B74F-BB6E-616764A731EF}" type="pres">
      <dgm:prSet presAssocID="{9E3CF398-9837-4912-8631-B6C39DD14197}" presName="thickLine" presStyleLbl="alignNode1" presStyleIdx="2" presStyleCnt="3"/>
      <dgm:spPr/>
    </dgm:pt>
    <dgm:pt modelId="{4E2FB2C7-A49F-2F45-AD59-B5AE1C15E396}" type="pres">
      <dgm:prSet presAssocID="{9E3CF398-9837-4912-8631-B6C39DD14197}" presName="horz1" presStyleCnt="0"/>
      <dgm:spPr/>
    </dgm:pt>
    <dgm:pt modelId="{D87E2155-FD08-5341-9CD6-7E5A2C4E3B30}" type="pres">
      <dgm:prSet presAssocID="{9E3CF398-9837-4912-8631-B6C39DD14197}" presName="tx1" presStyleLbl="revTx" presStyleIdx="2" presStyleCnt="3"/>
      <dgm:spPr/>
    </dgm:pt>
    <dgm:pt modelId="{AC74B4EB-EC83-C146-B62D-D63ADE87B6C0}" type="pres">
      <dgm:prSet presAssocID="{9E3CF398-9837-4912-8631-B6C39DD14197}" presName="vert1" presStyleCnt="0"/>
      <dgm:spPr/>
    </dgm:pt>
  </dgm:ptLst>
  <dgm:cxnLst>
    <dgm:cxn modelId="{2DD7990E-49CB-40C4-A4A8-5AAB858C376A}" srcId="{D1383A43-72AF-4F06-9921-A3D7D5407165}" destId="{364B4440-13AA-4EB6-8845-6E20966C6A70}" srcOrd="1" destOrd="0" parTransId="{6738C20E-CF82-4142-A196-17F9D850FD8B}" sibTransId="{6D52FC56-8BAC-4017-8863-056CE2EDD825}"/>
    <dgm:cxn modelId="{122AE515-B997-1847-BA31-69C5EC6D9DDD}" type="presOf" srcId="{D1383A43-72AF-4F06-9921-A3D7D5407165}" destId="{C4FD26D3-921D-6D41-A32F-29CBC913C90F}" srcOrd="0" destOrd="0" presId="urn:microsoft.com/office/officeart/2008/layout/LinedList"/>
    <dgm:cxn modelId="{DA97F835-3CED-455D-81B3-B84E4ED4DB67}" srcId="{D1383A43-72AF-4F06-9921-A3D7D5407165}" destId="{48B674CA-F581-49A7-B073-AB9D4A0246E3}" srcOrd="0" destOrd="0" parTransId="{9337F700-7142-4AB8-939C-4A7A179AE5C1}" sibTransId="{D7B8057A-30CB-4B07-98AE-3D9E7632FE15}"/>
    <dgm:cxn modelId="{B1D8C83B-7781-B94E-9218-5AC7232BD29B}" type="presOf" srcId="{9E3CF398-9837-4912-8631-B6C39DD14197}" destId="{D87E2155-FD08-5341-9CD6-7E5A2C4E3B30}" srcOrd="0" destOrd="0" presId="urn:microsoft.com/office/officeart/2008/layout/LinedList"/>
    <dgm:cxn modelId="{74638B51-11B1-BA49-9BE4-C15BDAD9AB77}" type="presOf" srcId="{48B674CA-F581-49A7-B073-AB9D4A0246E3}" destId="{9C0FFF47-74D9-994A-A95F-DB94D0B190BA}" srcOrd="0" destOrd="0" presId="urn:microsoft.com/office/officeart/2008/layout/LinedList"/>
    <dgm:cxn modelId="{2318AD78-F006-488F-BEB2-7555E6075420}" srcId="{D1383A43-72AF-4F06-9921-A3D7D5407165}" destId="{9E3CF398-9837-4912-8631-B6C39DD14197}" srcOrd="2" destOrd="0" parTransId="{DA19086E-1C14-472F-B3DD-C45803D3C0CD}" sibTransId="{A602B9A3-0217-47F3-BE4A-B8E3850502C9}"/>
    <dgm:cxn modelId="{BEA019A9-8DD1-194E-87BE-12AD2C351B52}" type="presOf" srcId="{364B4440-13AA-4EB6-8845-6E20966C6A70}" destId="{F8876245-C4B0-4E44-B7CD-F5B24FAF5A77}" srcOrd="0" destOrd="0" presId="urn:microsoft.com/office/officeart/2008/layout/LinedList"/>
    <dgm:cxn modelId="{34CC2400-2E75-A841-ADE2-685F615333C1}" type="presParOf" srcId="{C4FD26D3-921D-6D41-A32F-29CBC913C90F}" destId="{C9DF0011-91DD-CD48-A5A9-7B2B17B14CEB}" srcOrd="0" destOrd="0" presId="urn:microsoft.com/office/officeart/2008/layout/LinedList"/>
    <dgm:cxn modelId="{90828ECB-9851-6846-B836-D9232AA4B85C}" type="presParOf" srcId="{C4FD26D3-921D-6D41-A32F-29CBC913C90F}" destId="{BC90ABF3-C76A-6B4A-B508-7F2E2FE333AF}" srcOrd="1" destOrd="0" presId="urn:microsoft.com/office/officeart/2008/layout/LinedList"/>
    <dgm:cxn modelId="{B967EA2F-B936-F341-9460-8F9D6ED3D77A}" type="presParOf" srcId="{BC90ABF3-C76A-6B4A-B508-7F2E2FE333AF}" destId="{9C0FFF47-74D9-994A-A95F-DB94D0B190BA}" srcOrd="0" destOrd="0" presId="urn:microsoft.com/office/officeart/2008/layout/LinedList"/>
    <dgm:cxn modelId="{DB26AD08-380C-3740-9269-4998FB0A10E6}" type="presParOf" srcId="{BC90ABF3-C76A-6B4A-B508-7F2E2FE333AF}" destId="{3BD57388-AB37-D049-94E2-9EE95CCA9BC0}" srcOrd="1" destOrd="0" presId="urn:microsoft.com/office/officeart/2008/layout/LinedList"/>
    <dgm:cxn modelId="{A6BEDE22-CF2D-4B41-9E70-51B12112DF58}" type="presParOf" srcId="{C4FD26D3-921D-6D41-A32F-29CBC913C90F}" destId="{042DC739-B659-AE49-B642-4421F61044CF}" srcOrd="2" destOrd="0" presId="urn:microsoft.com/office/officeart/2008/layout/LinedList"/>
    <dgm:cxn modelId="{E1228AAF-FE98-4B4D-A35A-C29686300491}" type="presParOf" srcId="{C4FD26D3-921D-6D41-A32F-29CBC913C90F}" destId="{96E7FAB1-8306-134F-891D-95AA470B0054}" srcOrd="3" destOrd="0" presId="urn:microsoft.com/office/officeart/2008/layout/LinedList"/>
    <dgm:cxn modelId="{862CC6CB-71F9-A941-A7E8-B3B62766C62E}" type="presParOf" srcId="{96E7FAB1-8306-134F-891D-95AA470B0054}" destId="{F8876245-C4B0-4E44-B7CD-F5B24FAF5A77}" srcOrd="0" destOrd="0" presId="urn:microsoft.com/office/officeart/2008/layout/LinedList"/>
    <dgm:cxn modelId="{194B7C5F-7D44-F547-878D-C377E29F6ED9}" type="presParOf" srcId="{96E7FAB1-8306-134F-891D-95AA470B0054}" destId="{95EF90DF-CF6D-DB4F-8A5C-D926221155DA}" srcOrd="1" destOrd="0" presId="urn:microsoft.com/office/officeart/2008/layout/LinedList"/>
    <dgm:cxn modelId="{8F048073-C08F-6741-81FA-E82B1FD5AEB1}" type="presParOf" srcId="{C4FD26D3-921D-6D41-A32F-29CBC913C90F}" destId="{C64ADDD3-AC09-B74F-BB6E-616764A731EF}" srcOrd="4" destOrd="0" presId="urn:microsoft.com/office/officeart/2008/layout/LinedList"/>
    <dgm:cxn modelId="{1EBB7093-0EC5-464A-B058-6BC5F14179DA}" type="presParOf" srcId="{C4FD26D3-921D-6D41-A32F-29CBC913C90F}" destId="{4E2FB2C7-A49F-2F45-AD59-B5AE1C15E396}" srcOrd="5" destOrd="0" presId="urn:microsoft.com/office/officeart/2008/layout/LinedList"/>
    <dgm:cxn modelId="{278F2DE1-2D8E-C64B-B6BB-5526DADD07D7}" type="presParOf" srcId="{4E2FB2C7-A49F-2F45-AD59-B5AE1C15E396}" destId="{D87E2155-FD08-5341-9CD6-7E5A2C4E3B30}" srcOrd="0" destOrd="0" presId="urn:microsoft.com/office/officeart/2008/layout/LinedList"/>
    <dgm:cxn modelId="{2438966C-F4CD-7A42-973A-E383801DC381}" type="presParOf" srcId="{4E2FB2C7-A49F-2F45-AD59-B5AE1C15E396}" destId="{AC74B4EB-EC83-C146-B62D-D63ADE87B6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F78C44-5C5D-4075-A606-905792EB33C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D1209F-2D37-4692-986C-8F70DF553A6E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Objetivo:</a:t>
          </a:r>
          <a:endParaRPr lang="en-US"/>
        </a:p>
      </dgm:t>
    </dgm:pt>
    <dgm:pt modelId="{FD89712D-4701-4CC2-B7CA-784F7A19A014}" type="parTrans" cxnId="{702B4A26-C89D-4A16-8BD5-C878E831E26C}">
      <dgm:prSet/>
      <dgm:spPr/>
      <dgm:t>
        <a:bodyPr/>
        <a:lstStyle/>
        <a:p>
          <a:endParaRPr lang="en-US"/>
        </a:p>
      </dgm:t>
    </dgm:pt>
    <dgm:pt modelId="{BF7F1F30-49EF-4A81-AE48-09162EB3E60F}" type="sibTrans" cxnId="{702B4A26-C89D-4A16-8BD5-C878E831E26C}">
      <dgm:prSet/>
      <dgm:spPr/>
      <dgm:t>
        <a:bodyPr/>
        <a:lstStyle/>
        <a:p>
          <a:endParaRPr lang="en-US"/>
        </a:p>
      </dgm:t>
    </dgm:pt>
    <dgm:pt modelId="{8C83BC39-7A87-4F7F-9027-CADD5ACFA36D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Identificar que atributos considerar como Nodo Raiz y los sub nodos.</a:t>
          </a:r>
          <a:endParaRPr lang="en-US"/>
        </a:p>
      </dgm:t>
    </dgm:pt>
    <dgm:pt modelId="{A8F52F5A-89FD-430F-8173-57CC64CB77D3}" type="parTrans" cxnId="{816DBFA4-4E6F-4FCC-805E-F223D7DEFACB}">
      <dgm:prSet/>
      <dgm:spPr/>
      <dgm:t>
        <a:bodyPr/>
        <a:lstStyle/>
        <a:p>
          <a:endParaRPr lang="en-US"/>
        </a:p>
      </dgm:t>
    </dgm:pt>
    <dgm:pt modelId="{C74BC101-D772-401E-9586-EA599FA40004}" type="sibTrans" cxnId="{816DBFA4-4E6F-4FCC-805E-F223D7DEFACB}">
      <dgm:prSet/>
      <dgm:spPr/>
      <dgm:t>
        <a:bodyPr/>
        <a:lstStyle/>
        <a:p>
          <a:endParaRPr lang="en-US"/>
        </a:p>
      </dgm:t>
    </dgm:pt>
    <dgm:pt modelId="{C76CFF00-8CBF-41A9-A54E-06FA08F30198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Se le conoce como:</a:t>
          </a:r>
          <a:endParaRPr lang="en-US"/>
        </a:p>
      </dgm:t>
    </dgm:pt>
    <dgm:pt modelId="{D2BEE50E-09A9-40AC-9A3A-3B8CF97B02F0}" type="parTrans" cxnId="{1D826DCB-1BB7-4571-829B-E3D76EAC1C86}">
      <dgm:prSet/>
      <dgm:spPr/>
      <dgm:t>
        <a:bodyPr/>
        <a:lstStyle/>
        <a:p>
          <a:endParaRPr lang="en-US"/>
        </a:p>
      </dgm:t>
    </dgm:pt>
    <dgm:pt modelId="{48E54C79-1ED7-412E-925D-34790055C8F8}" type="sibTrans" cxnId="{1D826DCB-1BB7-4571-829B-E3D76EAC1C86}">
      <dgm:prSet/>
      <dgm:spPr/>
      <dgm:t>
        <a:bodyPr/>
        <a:lstStyle/>
        <a:p>
          <a:endParaRPr lang="en-US"/>
        </a:p>
      </dgm:t>
    </dgm:pt>
    <dgm:pt modelId="{31E04801-28AB-4CF7-AA51-30C7E0376BD1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Selección de atributos.</a:t>
          </a:r>
          <a:endParaRPr lang="en-US"/>
        </a:p>
      </dgm:t>
    </dgm:pt>
    <dgm:pt modelId="{A64354D5-5C04-4E17-80D5-7052F0059AF4}" type="parTrans" cxnId="{1E965E12-4DF6-4DBE-9AE6-ECBD7E9FDE3B}">
      <dgm:prSet/>
      <dgm:spPr/>
      <dgm:t>
        <a:bodyPr/>
        <a:lstStyle/>
        <a:p>
          <a:endParaRPr lang="en-US"/>
        </a:p>
      </dgm:t>
    </dgm:pt>
    <dgm:pt modelId="{CA19D127-E994-4E33-8F83-D6E266181D9C}" type="sibTrans" cxnId="{1E965E12-4DF6-4DBE-9AE6-ECBD7E9FDE3B}">
      <dgm:prSet/>
      <dgm:spPr/>
      <dgm:t>
        <a:bodyPr/>
        <a:lstStyle/>
        <a:p>
          <a:endParaRPr lang="en-US"/>
        </a:p>
      </dgm:t>
    </dgm:pt>
    <dgm:pt modelId="{3BC695D3-1333-4AAF-9570-CBE6ECC0627D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Medidas de Selección de Atributos:</a:t>
          </a:r>
          <a:endParaRPr lang="en-US"/>
        </a:p>
      </dgm:t>
    </dgm:pt>
    <dgm:pt modelId="{0262029C-0691-4FF3-B5EC-2E2D3E37E7B3}" type="parTrans" cxnId="{0D6D4E7D-CB3A-4267-A169-18B810E6A43B}">
      <dgm:prSet/>
      <dgm:spPr/>
      <dgm:t>
        <a:bodyPr/>
        <a:lstStyle/>
        <a:p>
          <a:endParaRPr lang="en-US"/>
        </a:p>
      </dgm:t>
    </dgm:pt>
    <dgm:pt modelId="{146A6DF3-7050-43AF-BF50-66A0120EAC26}" type="sibTrans" cxnId="{0D6D4E7D-CB3A-4267-A169-18B810E6A43B}">
      <dgm:prSet/>
      <dgm:spPr/>
      <dgm:t>
        <a:bodyPr/>
        <a:lstStyle/>
        <a:p>
          <a:endParaRPr lang="en-US"/>
        </a:p>
      </dgm:t>
    </dgm:pt>
    <dgm:pt modelId="{5C025F13-1162-41CD-B06D-459418BF308C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Ganancia de Información</a:t>
          </a:r>
          <a:endParaRPr lang="en-US"/>
        </a:p>
      </dgm:t>
    </dgm:pt>
    <dgm:pt modelId="{C31807FD-983F-42BA-9DF2-4DEBA89CC187}" type="parTrans" cxnId="{F1CA4B3E-1DA0-4A2C-81C7-37B140C3B2E1}">
      <dgm:prSet/>
      <dgm:spPr/>
      <dgm:t>
        <a:bodyPr/>
        <a:lstStyle/>
        <a:p>
          <a:endParaRPr lang="en-US"/>
        </a:p>
      </dgm:t>
    </dgm:pt>
    <dgm:pt modelId="{062A5EA4-46C9-43FE-94A6-9C09DB3F27C9}" type="sibTrans" cxnId="{F1CA4B3E-1DA0-4A2C-81C7-37B140C3B2E1}">
      <dgm:prSet/>
      <dgm:spPr/>
      <dgm:t>
        <a:bodyPr/>
        <a:lstStyle/>
        <a:p>
          <a:endParaRPr lang="en-US"/>
        </a:p>
      </dgm:t>
    </dgm:pt>
    <dgm:pt modelId="{49AEFF4F-349C-46EB-B031-47CD252360DD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Índice de Gini</a:t>
          </a:r>
          <a:endParaRPr lang="en-US"/>
        </a:p>
      </dgm:t>
    </dgm:pt>
    <dgm:pt modelId="{E3123E7D-70C6-40A3-9A1C-4CF9D92D38F3}" type="parTrans" cxnId="{1CDCCE9C-9011-42F0-BE9A-2CD6D1EC24A5}">
      <dgm:prSet/>
      <dgm:spPr/>
      <dgm:t>
        <a:bodyPr/>
        <a:lstStyle/>
        <a:p>
          <a:endParaRPr lang="en-US"/>
        </a:p>
      </dgm:t>
    </dgm:pt>
    <dgm:pt modelId="{6AE826FF-65ED-4478-AD4B-5D351FE561E3}" type="sibTrans" cxnId="{1CDCCE9C-9011-42F0-BE9A-2CD6D1EC24A5}">
      <dgm:prSet/>
      <dgm:spPr/>
      <dgm:t>
        <a:bodyPr/>
        <a:lstStyle/>
        <a:p>
          <a:endParaRPr lang="en-US"/>
        </a:p>
      </dgm:t>
    </dgm:pt>
    <dgm:pt modelId="{82701C10-EB92-4E45-85C0-0FECACB04720}" type="pres">
      <dgm:prSet presAssocID="{24F78C44-5C5D-4075-A606-905792EB33C2}" presName="root" presStyleCnt="0">
        <dgm:presLayoutVars>
          <dgm:dir/>
          <dgm:resizeHandles val="exact"/>
        </dgm:presLayoutVars>
      </dgm:prSet>
      <dgm:spPr/>
    </dgm:pt>
    <dgm:pt modelId="{21220412-2694-4651-9193-22E123ADA69F}" type="pres">
      <dgm:prSet presAssocID="{21D1209F-2D37-4692-986C-8F70DF553A6E}" presName="compNode" presStyleCnt="0"/>
      <dgm:spPr/>
    </dgm:pt>
    <dgm:pt modelId="{633B6DC5-52C3-4144-AB8C-967CB21FE122}" type="pres">
      <dgm:prSet presAssocID="{21D1209F-2D37-4692-986C-8F70DF553A6E}" presName="bgRect" presStyleLbl="bgShp" presStyleIdx="0" presStyleCnt="3"/>
      <dgm:spPr/>
    </dgm:pt>
    <dgm:pt modelId="{C0882B6E-09F2-4BFB-853F-A98E59BF7966}" type="pres">
      <dgm:prSet presAssocID="{21D1209F-2D37-4692-986C-8F70DF553A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AD599E7-A1DC-4A06-8C17-1B6FA3D55B76}" type="pres">
      <dgm:prSet presAssocID="{21D1209F-2D37-4692-986C-8F70DF553A6E}" presName="spaceRect" presStyleCnt="0"/>
      <dgm:spPr/>
    </dgm:pt>
    <dgm:pt modelId="{814BC299-CED8-4E6B-8D9D-C830DB755B1D}" type="pres">
      <dgm:prSet presAssocID="{21D1209F-2D37-4692-986C-8F70DF553A6E}" presName="parTx" presStyleLbl="revTx" presStyleIdx="0" presStyleCnt="6">
        <dgm:presLayoutVars>
          <dgm:chMax val="0"/>
          <dgm:chPref val="0"/>
        </dgm:presLayoutVars>
      </dgm:prSet>
      <dgm:spPr/>
    </dgm:pt>
    <dgm:pt modelId="{1034005D-BD52-4B6B-83D4-CB608FB8C0C6}" type="pres">
      <dgm:prSet presAssocID="{21D1209F-2D37-4692-986C-8F70DF553A6E}" presName="desTx" presStyleLbl="revTx" presStyleIdx="1" presStyleCnt="6">
        <dgm:presLayoutVars/>
      </dgm:prSet>
      <dgm:spPr/>
    </dgm:pt>
    <dgm:pt modelId="{588C7936-D3F5-4389-87C8-9F103B0F8E9D}" type="pres">
      <dgm:prSet presAssocID="{BF7F1F30-49EF-4A81-AE48-09162EB3E60F}" presName="sibTrans" presStyleCnt="0"/>
      <dgm:spPr/>
    </dgm:pt>
    <dgm:pt modelId="{8A40A34B-F4AD-4143-B1A7-DC7BC61B3D4E}" type="pres">
      <dgm:prSet presAssocID="{C76CFF00-8CBF-41A9-A54E-06FA08F30198}" presName="compNode" presStyleCnt="0"/>
      <dgm:spPr/>
    </dgm:pt>
    <dgm:pt modelId="{1F3F13E0-D689-45D9-AEEA-1DCEE956AF9C}" type="pres">
      <dgm:prSet presAssocID="{C76CFF00-8CBF-41A9-A54E-06FA08F30198}" presName="bgRect" presStyleLbl="bgShp" presStyleIdx="1" presStyleCnt="3"/>
      <dgm:spPr/>
    </dgm:pt>
    <dgm:pt modelId="{2B8CC582-B6C0-4544-B32D-2A58C64FCD21}" type="pres">
      <dgm:prSet presAssocID="{C76CFF00-8CBF-41A9-A54E-06FA08F301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DC3968C-1624-432F-BC82-BD00774126BD}" type="pres">
      <dgm:prSet presAssocID="{C76CFF00-8CBF-41A9-A54E-06FA08F30198}" presName="spaceRect" presStyleCnt="0"/>
      <dgm:spPr/>
    </dgm:pt>
    <dgm:pt modelId="{0081209F-DED1-4726-81EA-FB48B890BCC7}" type="pres">
      <dgm:prSet presAssocID="{C76CFF00-8CBF-41A9-A54E-06FA08F30198}" presName="parTx" presStyleLbl="revTx" presStyleIdx="2" presStyleCnt="6">
        <dgm:presLayoutVars>
          <dgm:chMax val="0"/>
          <dgm:chPref val="0"/>
        </dgm:presLayoutVars>
      </dgm:prSet>
      <dgm:spPr/>
    </dgm:pt>
    <dgm:pt modelId="{F305519F-4ACA-4409-8E01-D13D368304F2}" type="pres">
      <dgm:prSet presAssocID="{C76CFF00-8CBF-41A9-A54E-06FA08F30198}" presName="desTx" presStyleLbl="revTx" presStyleIdx="3" presStyleCnt="6">
        <dgm:presLayoutVars/>
      </dgm:prSet>
      <dgm:spPr/>
    </dgm:pt>
    <dgm:pt modelId="{C692A1B3-0738-44E4-ADD0-C65835021C5A}" type="pres">
      <dgm:prSet presAssocID="{48E54C79-1ED7-412E-925D-34790055C8F8}" presName="sibTrans" presStyleCnt="0"/>
      <dgm:spPr/>
    </dgm:pt>
    <dgm:pt modelId="{69BD8069-0012-4C07-B99D-422903A0204F}" type="pres">
      <dgm:prSet presAssocID="{3BC695D3-1333-4AAF-9570-CBE6ECC0627D}" presName="compNode" presStyleCnt="0"/>
      <dgm:spPr/>
    </dgm:pt>
    <dgm:pt modelId="{30051B10-CA1E-47BC-AF0D-276471767BD8}" type="pres">
      <dgm:prSet presAssocID="{3BC695D3-1333-4AAF-9570-CBE6ECC0627D}" presName="bgRect" presStyleLbl="bgShp" presStyleIdx="2" presStyleCnt="3"/>
      <dgm:spPr/>
    </dgm:pt>
    <dgm:pt modelId="{5B67AEAE-47F9-46D6-9104-5CAABD9EC166}" type="pres">
      <dgm:prSet presAssocID="{3BC695D3-1333-4AAF-9570-CBE6ECC062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A740F3F-CB7E-4570-A3F1-4E027D5D6D07}" type="pres">
      <dgm:prSet presAssocID="{3BC695D3-1333-4AAF-9570-CBE6ECC0627D}" presName="spaceRect" presStyleCnt="0"/>
      <dgm:spPr/>
    </dgm:pt>
    <dgm:pt modelId="{492E9F7B-7A4F-460F-9086-C11128F77764}" type="pres">
      <dgm:prSet presAssocID="{3BC695D3-1333-4AAF-9570-CBE6ECC0627D}" presName="parTx" presStyleLbl="revTx" presStyleIdx="4" presStyleCnt="6">
        <dgm:presLayoutVars>
          <dgm:chMax val="0"/>
          <dgm:chPref val="0"/>
        </dgm:presLayoutVars>
      </dgm:prSet>
      <dgm:spPr/>
    </dgm:pt>
    <dgm:pt modelId="{9CB362BD-7D3A-4A9F-91FC-C8647E121285}" type="pres">
      <dgm:prSet presAssocID="{3BC695D3-1333-4AAF-9570-CBE6ECC0627D}" presName="desTx" presStyleLbl="revTx" presStyleIdx="5" presStyleCnt="6">
        <dgm:presLayoutVars/>
      </dgm:prSet>
      <dgm:spPr/>
    </dgm:pt>
  </dgm:ptLst>
  <dgm:cxnLst>
    <dgm:cxn modelId="{E39A8502-5032-4AA2-A727-BEC503AD96EA}" type="presOf" srcId="{5C025F13-1162-41CD-B06D-459418BF308C}" destId="{9CB362BD-7D3A-4A9F-91FC-C8647E121285}" srcOrd="0" destOrd="0" presId="urn:microsoft.com/office/officeart/2018/2/layout/IconVerticalSolidList"/>
    <dgm:cxn modelId="{1E965E12-4DF6-4DBE-9AE6-ECBD7E9FDE3B}" srcId="{C76CFF00-8CBF-41A9-A54E-06FA08F30198}" destId="{31E04801-28AB-4CF7-AA51-30C7E0376BD1}" srcOrd="0" destOrd="0" parTransId="{A64354D5-5C04-4E17-80D5-7052F0059AF4}" sibTransId="{CA19D127-E994-4E33-8F83-D6E266181D9C}"/>
    <dgm:cxn modelId="{702B4A26-C89D-4A16-8BD5-C878E831E26C}" srcId="{24F78C44-5C5D-4075-A606-905792EB33C2}" destId="{21D1209F-2D37-4692-986C-8F70DF553A6E}" srcOrd="0" destOrd="0" parTransId="{FD89712D-4701-4CC2-B7CA-784F7A19A014}" sibTransId="{BF7F1F30-49EF-4A81-AE48-09162EB3E60F}"/>
    <dgm:cxn modelId="{F1CA4B3E-1DA0-4A2C-81C7-37B140C3B2E1}" srcId="{3BC695D3-1333-4AAF-9570-CBE6ECC0627D}" destId="{5C025F13-1162-41CD-B06D-459418BF308C}" srcOrd="0" destOrd="0" parTransId="{C31807FD-983F-42BA-9DF2-4DEBA89CC187}" sibTransId="{062A5EA4-46C9-43FE-94A6-9C09DB3F27C9}"/>
    <dgm:cxn modelId="{5EF3134E-B5BC-4A08-80B9-62B4392888DB}" type="presOf" srcId="{49AEFF4F-349C-46EB-B031-47CD252360DD}" destId="{9CB362BD-7D3A-4A9F-91FC-C8647E121285}" srcOrd="0" destOrd="1" presId="urn:microsoft.com/office/officeart/2018/2/layout/IconVerticalSolidList"/>
    <dgm:cxn modelId="{FC027D54-10BC-45DC-AF80-48A52A1BB3A8}" type="presOf" srcId="{21D1209F-2D37-4692-986C-8F70DF553A6E}" destId="{814BC299-CED8-4E6B-8D9D-C830DB755B1D}" srcOrd="0" destOrd="0" presId="urn:microsoft.com/office/officeart/2018/2/layout/IconVerticalSolidList"/>
    <dgm:cxn modelId="{0D6D4E7D-CB3A-4267-A169-18B810E6A43B}" srcId="{24F78C44-5C5D-4075-A606-905792EB33C2}" destId="{3BC695D3-1333-4AAF-9570-CBE6ECC0627D}" srcOrd="2" destOrd="0" parTransId="{0262029C-0691-4FF3-B5EC-2E2D3E37E7B3}" sibTransId="{146A6DF3-7050-43AF-BF50-66A0120EAC26}"/>
    <dgm:cxn modelId="{1CDCCE9C-9011-42F0-BE9A-2CD6D1EC24A5}" srcId="{3BC695D3-1333-4AAF-9570-CBE6ECC0627D}" destId="{49AEFF4F-349C-46EB-B031-47CD252360DD}" srcOrd="1" destOrd="0" parTransId="{E3123E7D-70C6-40A3-9A1C-4CF9D92D38F3}" sibTransId="{6AE826FF-65ED-4478-AD4B-5D351FE561E3}"/>
    <dgm:cxn modelId="{7099DA9F-8B26-4E00-8724-B8677D9779BE}" type="presOf" srcId="{31E04801-28AB-4CF7-AA51-30C7E0376BD1}" destId="{F305519F-4ACA-4409-8E01-D13D368304F2}" srcOrd="0" destOrd="0" presId="urn:microsoft.com/office/officeart/2018/2/layout/IconVerticalSolidList"/>
    <dgm:cxn modelId="{816DBFA4-4E6F-4FCC-805E-F223D7DEFACB}" srcId="{21D1209F-2D37-4692-986C-8F70DF553A6E}" destId="{8C83BC39-7A87-4F7F-9027-CADD5ACFA36D}" srcOrd="0" destOrd="0" parTransId="{A8F52F5A-89FD-430F-8173-57CC64CB77D3}" sibTransId="{C74BC101-D772-401E-9586-EA599FA40004}"/>
    <dgm:cxn modelId="{1A1E34BE-73DF-4A91-B29A-03DA346943FA}" type="presOf" srcId="{8C83BC39-7A87-4F7F-9027-CADD5ACFA36D}" destId="{1034005D-BD52-4B6B-83D4-CB608FB8C0C6}" srcOrd="0" destOrd="0" presId="urn:microsoft.com/office/officeart/2018/2/layout/IconVerticalSolidList"/>
    <dgm:cxn modelId="{1D826DCB-1BB7-4571-829B-E3D76EAC1C86}" srcId="{24F78C44-5C5D-4075-A606-905792EB33C2}" destId="{C76CFF00-8CBF-41A9-A54E-06FA08F30198}" srcOrd="1" destOrd="0" parTransId="{D2BEE50E-09A9-40AC-9A3A-3B8CF97B02F0}" sibTransId="{48E54C79-1ED7-412E-925D-34790055C8F8}"/>
    <dgm:cxn modelId="{76A320D7-78FC-40A5-A709-E472FCBE0D73}" type="presOf" srcId="{24F78C44-5C5D-4075-A606-905792EB33C2}" destId="{82701C10-EB92-4E45-85C0-0FECACB04720}" srcOrd="0" destOrd="0" presId="urn:microsoft.com/office/officeart/2018/2/layout/IconVerticalSolidList"/>
    <dgm:cxn modelId="{778E3CE2-7AFB-42CB-B452-3EACAFED12F4}" type="presOf" srcId="{3BC695D3-1333-4AAF-9570-CBE6ECC0627D}" destId="{492E9F7B-7A4F-460F-9086-C11128F77764}" srcOrd="0" destOrd="0" presId="urn:microsoft.com/office/officeart/2018/2/layout/IconVerticalSolidList"/>
    <dgm:cxn modelId="{2BF428E8-BB8B-43E0-84E6-D3494AF22E89}" type="presOf" srcId="{C76CFF00-8CBF-41A9-A54E-06FA08F30198}" destId="{0081209F-DED1-4726-81EA-FB48B890BCC7}" srcOrd="0" destOrd="0" presId="urn:microsoft.com/office/officeart/2018/2/layout/IconVerticalSolidList"/>
    <dgm:cxn modelId="{769FB6DB-65EC-47FF-954D-5FE42B2493ED}" type="presParOf" srcId="{82701C10-EB92-4E45-85C0-0FECACB04720}" destId="{21220412-2694-4651-9193-22E123ADA69F}" srcOrd="0" destOrd="0" presId="urn:microsoft.com/office/officeart/2018/2/layout/IconVerticalSolidList"/>
    <dgm:cxn modelId="{AABF4F7E-3B13-4553-94BE-7D2CA20BABD8}" type="presParOf" srcId="{21220412-2694-4651-9193-22E123ADA69F}" destId="{633B6DC5-52C3-4144-AB8C-967CB21FE122}" srcOrd="0" destOrd="0" presId="urn:microsoft.com/office/officeart/2018/2/layout/IconVerticalSolidList"/>
    <dgm:cxn modelId="{2BAC10B1-9B9A-4147-BDB9-FD7D364A0A85}" type="presParOf" srcId="{21220412-2694-4651-9193-22E123ADA69F}" destId="{C0882B6E-09F2-4BFB-853F-A98E59BF7966}" srcOrd="1" destOrd="0" presId="urn:microsoft.com/office/officeart/2018/2/layout/IconVerticalSolidList"/>
    <dgm:cxn modelId="{5587AF09-13C2-4793-93E9-E9B5E8DA6AA1}" type="presParOf" srcId="{21220412-2694-4651-9193-22E123ADA69F}" destId="{7AD599E7-A1DC-4A06-8C17-1B6FA3D55B76}" srcOrd="2" destOrd="0" presId="urn:microsoft.com/office/officeart/2018/2/layout/IconVerticalSolidList"/>
    <dgm:cxn modelId="{A19E3D5F-6DC1-4B6C-98E7-1F4F9DB1069E}" type="presParOf" srcId="{21220412-2694-4651-9193-22E123ADA69F}" destId="{814BC299-CED8-4E6B-8D9D-C830DB755B1D}" srcOrd="3" destOrd="0" presId="urn:microsoft.com/office/officeart/2018/2/layout/IconVerticalSolidList"/>
    <dgm:cxn modelId="{2A4A0FA4-5D1A-4B7E-AA9C-EACD032C1AAD}" type="presParOf" srcId="{21220412-2694-4651-9193-22E123ADA69F}" destId="{1034005D-BD52-4B6B-83D4-CB608FB8C0C6}" srcOrd="4" destOrd="0" presId="urn:microsoft.com/office/officeart/2018/2/layout/IconVerticalSolidList"/>
    <dgm:cxn modelId="{C51A2554-14D7-4FBB-968A-770A95D3DF8A}" type="presParOf" srcId="{82701C10-EB92-4E45-85C0-0FECACB04720}" destId="{588C7936-D3F5-4389-87C8-9F103B0F8E9D}" srcOrd="1" destOrd="0" presId="urn:microsoft.com/office/officeart/2018/2/layout/IconVerticalSolidList"/>
    <dgm:cxn modelId="{9FFAC2F0-CA5E-46AD-B92E-D578588CEA67}" type="presParOf" srcId="{82701C10-EB92-4E45-85C0-0FECACB04720}" destId="{8A40A34B-F4AD-4143-B1A7-DC7BC61B3D4E}" srcOrd="2" destOrd="0" presId="urn:microsoft.com/office/officeart/2018/2/layout/IconVerticalSolidList"/>
    <dgm:cxn modelId="{A02C4234-D565-4DDF-9E9F-6C503C3405CB}" type="presParOf" srcId="{8A40A34B-F4AD-4143-B1A7-DC7BC61B3D4E}" destId="{1F3F13E0-D689-45D9-AEEA-1DCEE956AF9C}" srcOrd="0" destOrd="0" presId="urn:microsoft.com/office/officeart/2018/2/layout/IconVerticalSolidList"/>
    <dgm:cxn modelId="{493A73B3-B650-4132-AAAC-1500DB37756B}" type="presParOf" srcId="{8A40A34B-F4AD-4143-B1A7-DC7BC61B3D4E}" destId="{2B8CC582-B6C0-4544-B32D-2A58C64FCD21}" srcOrd="1" destOrd="0" presId="urn:microsoft.com/office/officeart/2018/2/layout/IconVerticalSolidList"/>
    <dgm:cxn modelId="{FB11E573-EF18-4EC1-8F94-1019DCB07808}" type="presParOf" srcId="{8A40A34B-F4AD-4143-B1A7-DC7BC61B3D4E}" destId="{2DC3968C-1624-432F-BC82-BD00774126BD}" srcOrd="2" destOrd="0" presId="urn:microsoft.com/office/officeart/2018/2/layout/IconVerticalSolidList"/>
    <dgm:cxn modelId="{EC4A1BB3-5056-42F4-82B6-72983FEC078D}" type="presParOf" srcId="{8A40A34B-F4AD-4143-B1A7-DC7BC61B3D4E}" destId="{0081209F-DED1-4726-81EA-FB48B890BCC7}" srcOrd="3" destOrd="0" presId="urn:microsoft.com/office/officeart/2018/2/layout/IconVerticalSolidList"/>
    <dgm:cxn modelId="{DAF6A016-C2B6-470F-A2B4-3D7E09B8D37A}" type="presParOf" srcId="{8A40A34B-F4AD-4143-B1A7-DC7BC61B3D4E}" destId="{F305519F-4ACA-4409-8E01-D13D368304F2}" srcOrd="4" destOrd="0" presId="urn:microsoft.com/office/officeart/2018/2/layout/IconVerticalSolidList"/>
    <dgm:cxn modelId="{19F68FE0-9F08-4BA2-A778-12ED86CF863D}" type="presParOf" srcId="{82701C10-EB92-4E45-85C0-0FECACB04720}" destId="{C692A1B3-0738-44E4-ADD0-C65835021C5A}" srcOrd="3" destOrd="0" presId="urn:microsoft.com/office/officeart/2018/2/layout/IconVerticalSolidList"/>
    <dgm:cxn modelId="{9163D8E9-EDD9-4AB5-84EB-052533EC37FE}" type="presParOf" srcId="{82701C10-EB92-4E45-85C0-0FECACB04720}" destId="{69BD8069-0012-4C07-B99D-422903A0204F}" srcOrd="4" destOrd="0" presId="urn:microsoft.com/office/officeart/2018/2/layout/IconVerticalSolidList"/>
    <dgm:cxn modelId="{9B765212-20E3-43C4-BCD1-ABDE242DF949}" type="presParOf" srcId="{69BD8069-0012-4C07-B99D-422903A0204F}" destId="{30051B10-CA1E-47BC-AF0D-276471767BD8}" srcOrd="0" destOrd="0" presId="urn:microsoft.com/office/officeart/2018/2/layout/IconVerticalSolidList"/>
    <dgm:cxn modelId="{22BCDADC-3F88-475A-8DDA-B974124CE477}" type="presParOf" srcId="{69BD8069-0012-4C07-B99D-422903A0204F}" destId="{5B67AEAE-47F9-46D6-9104-5CAABD9EC166}" srcOrd="1" destOrd="0" presId="urn:microsoft.com/office/officeart/2018/2/layout/IconVerticalSolidList"/>
    <dgm:cxn modelId="{62865485-6F88-40D8-91A7-1B217C6E91DD}" type="presParOf" srcId="{69BD8069-0012-4C07-B99D-422903A0204F}" destId="{5A740F3F-CB7E-4570-A3F1-4E027D5D6D07}" srcOrd="2" destOrd="0" presId="urn:microsoft.com/office/officeart/2018/2/layout/IconVerticalSolidList"/>
    <dgm:cxn modelId="{6F0A1BBB-ABA4-464E-88AD-1FD8DF25B74E}" type="presParOf" srcId="{69BD8069-0012-4C07-B99D-422903A0204F}" destId="{492E9F7B-7A4F-460F-9086-C11128F77764}" srcOrd="3" destOrd="0" presId="urn:microsoft.com/office/officeart/2018/2/layout/IconVerticalSolidList"/>
    <dgm:cxn modelId="{78284537-B76E-4F66-9A80-6669DDE55FB0}" type="presParOf" srcId="{69BD8069-0012-4C07-B99D-422903A0204F}" destId="{9CB362BD-7D3A-4A9F-91FC-C8647E12128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284EC-772E-4E81-8554-EE5F76D3728B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41B11-54B6-4CEB-8070-EC1DCFC51D34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Unos de los algoritmos de Machine Learning mas populares.</a:t>
          </a:r>
          <a:endParaRPr lang="en-US" sz="1300" kern="1200"/>
        </a:p>
      </dsp:txBody>
      <dsp:txXfrm>
        <a:off x="42299" y="2443760"/>
        <a:ext cx="1800000" cy="720000"/>
      </dsp:txXfrm>
    </dsp:sp>
    <dsp:sp modelId="{F4670C1F-E717-45E0-AA5A-910184B5E59A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79B0F-613D-44B8-AD68-166AABE134F8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Utiliza estructuras similares a los arboles para resolver un problema</a:t>
          </a:r>
          <a:endParaRPr lang="en-US" sz="1300" kern="1200"/>
        </a:p>
      </dsp:txBody>
      <dsp:txXfrm>
        <a:off x="2157300" y="2443760"/>
        <a:ext cx="1800000" cy="720000"/>
      </dsp:txXfrm>
    </dsp:sp>
    <dsp:sp modelId="{771B4A71-944B-47B4-8726-6BE0B64C57B0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57FE5-ABFD-4631-9423-204728F8B9C4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Aprendizaje Supervizado</a:t>
          </a:r>
          <a:endParaRPr lang="en-US" sz="1300" kern="1200"/>
        </a:p>
      </dsp:txBody>
      <dsp:txXfrm>
        <a:off x="4272300" y="2443760"/>
        <a:ext cx="1800000" cy="720000"/>
      </dsp:txXfrm>
    </dsp:sp>
    <dsp:sp modelId="{B4E45512-5D11-40EC-A5F3-178E7F57AE16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41186-BA08-479A-A962-83756DF45BB0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Puede ser utilizado para clasificación o regresión.</a:t>
          </a:r>
          <a:endParaRPr lang="en-US" sz="1300" kern="1200"/>
        </a:p>
      </dsp:txBody>
      <dsp:txXfrm>
        <a:off x="6387300" y="244376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F8CCB-F03D-4D25-B3F6-6290073300DC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DA0C7-11AA-4D25-B3C6-8710863737C3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0CBDB-71CE-4CE7-8C65-E92BF22F8FC1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Al principio, todo el conjunto de datos es considerado una raíz. (Root)</a:t>
          </a:r>
          <a:endParaRPr lang="en-US" sz="2000" kern="1200"/>
        </a:p>
      </dsp:txBody>
      <dsp:txXfrm>
        <a:off x="1058686" y="1808"/>
        <a:ext cx="6828013" cy="916611"/>
      </dsp:txXfrm>
    </dsp:sp>
    <dsp:sp modelId="{BC89C90B-C8AB-4239-A2AB-FE1932B9FACE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0F1E1-6E75-41ED-92B3-806EF3309158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FD5F0-DF72-4904-8E20-4EB3FE49985F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 dirty="0"/>
            <a:t>Los valores de las características deben de ser categóricas. Si son valores continuos, se debe de discretear antes de modelar.</a:t>
          </a:r>
          <a:endParaRPr lang="en-US" sz="2000" kern="1200" dirty="0"/>
        </a:p>
      </dsp:txBody>
      <dsp:txXfrm>
        <a:off x="1058686" y="1147573"/>
        <a:ext cx="6828013" cy="916611"/>
      </dsp:txXfrm>
    </dsp:sp>
    <dsp:sp modelId="{038CC5DE-4FEF-4D65-B151-E8D844A6CA0A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0B5E1-0830-45E6-BA44-518624D95B26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F5FCC-0496-4CEC-A731-C57742846AE6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Los registros se distribuyen de manera recursiva en base a los valores de los atributos.</a:t>
          </a:r>
          <a:endParaRPr lang="en-US" sz="2000" kern="1200"/>
        </a:p>
      </dsp:txBody>
      <dsp:txXfrm>
        <a:off x="1058686" y="2293338"/>
        <a:ext cx="6828013" cy="916611"/>
      </dsp:txXfrm>
    </dsp:sp>
    <dsp:sp modelId="{FB38632F-EA15-4F55-9C7B-527AD9FE4E54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B8BD0-ADF2-48D9-A05E-9D40F5999761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44419-E485-40A9-83F9-21A2D5D45B7B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El orden para colocar atributos como raíz o nodo interno del árbol se realiza utilizando algún enfoque estadístico.</a:t>
          </a:r>
          <a:endParaRPr lang="en-US" sz="2000" kern="1200"/>
        </a:p>
      </dsp:txBody>
      <dsp:txXfrm>
        <a:off x="1058686" y="3439103"/>
        <a:ext cx="6828013" cy="916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5AD-421A-488B-B4DF-4595931812FA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2F1D1-8392-4532-B0FD-E852E93A319D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9E8F5-1EF2-4307-81B1-BB533D121026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/>
            <a:t>Hay una estructura similar a un árbol.</a:t>
          </a:r>
          <a:endParaRPr lang="en-US" sz="1800" kern="1200"/>
        </a:p>
      </dsp:txBody>
      <dsp:txXfrm>
        <a:off x="1129902" y="4592"/>
        <a:ext cx="3596298" cy="978270"/>
      </dsp:txXfrm>
    </dsp:sp>
    <dsp:sp modelId="{2CC17A76-52C8-42A6-8000-F18AA28B6835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6AB07-5A74-42F9-8DD8-25B9B20D303C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395BE-C0F4-4FA8-AD15-C1AD6C4D45A5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/>
            <a:t>Cada nodo interno representa un “test” en un atributo.</a:t>
          </a:r>
          <a:endParaRPr lang="en-US" sz="1800" kern="1200"/>
        </a:p>
      </dsp:txBody>
      <dsp:txXfrm>
        <a:off x="1129902" y="1227431"/>
        <a:ext cx="3596298" cy="978270"/>
      </dsp:txXfrm>
    </dsp:sp>
    <dsp:sp modelId="{C5D045C4-74D4-417F-819E-4445025BD595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941BD-0C27-4346-88AC-18755621CE35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047B2-9CDC-4762-B31C-0C08933E74C6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/>
            <a:t>Cada rama representa el resultado del test.</a:t>
          </a:r>
          <a:endParaRPr lang="en-US" sz="1800" kern="1200"/>
        </a:p>
      </dsp:txBody>
      <dsp:txXfrm>
        <a:off x="1129902" y="2450269"/>
        <a:ext cx="3596298" cy="978270"/>
      </dsp:txXfrm>
    </dsp:sp>
    <dsp:sp modelId="{ED338192-B7E1-41E6-98F7-ADEAEE780B90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AFC16-E553-48D3-A360-6CE1635236B7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6AF0E-F602-471E-A893-EDF6CF166FA4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/>
            <a:t>Cada hoja representa una clase.</a:t>
          </a:r>
          <a:endParaRPr lang="en-US" sz="1800" kern="1200"/>
        </a:p>
      </dsp:txBody>
      <dsp:txXfrm>
        <a:off x="1129902" y="3673107"/>
        <a:ext cx="3596298" cy="978270"/>
      </dsp:txXfrm>
    </dsp:sp>
    <dsp:sp modelId="{22AEC449-12E9-4175-9A62-C3DED6404A19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28534-F3F3-48A0-ABF2-BBD9D79B875E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36FC3-C8D2-46F8-964C-6E83F5B9000B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/>
            <a:t>Los caminos desde la raíz hasta el nodo de hoja representan las reglas de clasificación.</a:t>
          </a:r>
          <a:endParaRPr lang="en-US" sz="1800" kern="1200"/>
        </a:p>
      </dsp:txBody>
      <dsp:txXfrm>
        <a:off x="1129902" y="4895945"/>
        <a:ext cx="3596298" cy="978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1D2C3-7A47-8F4E-A23E-4E7CD8C93FAC}">
      <dsp:nvSpPr>
        <dsp:cNvPr id="0" name=""/>
        <dsp:cNvSpPr/>
      </dsp:nvSpPr>
      <dsp:spPr>
        <a:xfrm rot="5400000">
          <a:off x="5348172" y="-2323140"/>
          <a:ext cx="49591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100" kern="1200"/>
            <a:t>Representa toda la población o muestra.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100" kern="1200"/>
            <a:t>Este se divide posteriormente en dos o más conjuntos homogéneos.</a:t>
          </a:r>
          <a:endParaRPr lang="en-US" sz="1100" kern="1200"/>
        </a:p>
      </dsp:txBody>
      <dsp:txXfrm rot="-5400000">
        <a:off x="2962656" y="86584"/>
        <a:ext cx="5242736" cy="447495"/>
      </dsp:txXfrm>
    </dsp:sp>
    <dsp:sp modelId="{621882C0-4EC3-454B-8FAC-9D9245901A5E}">
      <dsp:nvSpPr>
        <dsp:cNvPr id="0" name=""/>
        <dsp:cNvSpPr/>
      </dsp:nvSpPr>
      <dsp:spPr>
        <a:xfrm>
          <a:off x="0" y="386"/>
          <a:ext cx="2962655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Nodo Raíz: </a:t>
          </a:r>
          <a:endParaRPr lang="en-US" sz="1900" kern="1200"/>
        </a:p>
      </dsp:txBody>
      <dsp:txXfrm>
        <a:off x="30260" y="30646"/>
        <a:ext cx="2902135" cy="559368"/>
      </dsp:txXfrm>
    </dsp:sp>
    <dsp:sp modelId="{B9C32ECA-79FE-B049-AFF6-55D7152C0171}">
      <dsp:nvSpPr>
        <dsp:cNvPr id="0" name=""/>
        <dsp:cNvSpPr/>
      </dsp:nvSpPr>
      <dsp:spPr>
        <a:xfrm rot="5400000">
          <a:off x="5348172" y="-1672257"/>
          <a:ext cx="49591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100" kern="1200"/>
            <a:t>Es el proceso de dividir un nodo en dos o más sub-nodos.</a:t>
          </a:r>
          <a:endParaRPr lang="en-US" sz="1100" kern="1200"/>
        </a:p>
      </dsp:txBody>
      <dsp:txXfrm rot="-5400000">
        <a:off x="2962656" y="737467"/>
        <a:ext cx="5242736" cy="447495"/>
      </dsp:txXfrm>
    </dsp:sp>
    <dsp:sp modelId="{45ACE312-88CF-504D-A6D7-458733356747}">
      <dsp:nvSpPr>
        <dsp:cNvPr id="0" name=""/>
        <dsp:cNvSpPr/>
      </dsp:nvSpPr>
      <dsp:spPr>
        <a:xfrm>
          <a:off x="0" y="651270"/>
          <a:ext cx="2962655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División (Splitting): </a:t>
          </a:r>
          <a:endParaRPr lang="en-US" sz="1900" kern="1200"/>
        </a:p>
      </dsp:txBody>
      <dsp:txXfrm>
        <a:off x="30260" y="681530"/>
        <a:ext cx="2902135" cy="559368"/>
      </dsp:txXfrm>
    </dsp:sp>
    <dsp:sp modelId="{334E3AF5-272F-5E4D-BC7E-C9C5AF94FDE8}">
      <dsp:nvSpPr>
        <dsp:cNvPr id="0" name=""/>
        <dsp:cNvSpPr/>
      </dsp:nvSpPr>
      <dsp:spPr>
        <a:xfrm rot="5400000">
          <a:off x="5348172" y="-1021373"/>
          <a:ext cx="49591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100" kern="1200"/>
            <a:t>Cuando un sub-nodo se divide en más sub-nodos, entonces se le llama nodo de decisión.</a:t>
          </a:r>
          <a:endParaRPr lang="en-US" sz="1100" kern="1200"/>
        </a:p>
      </dsp:txBody>
      <dsp:txXfrm rot="-5400000">
        <a:off x="2962656" y="1388351"/>
        <a:ext cx="5242736" cy="447495"/>
      </dsp:txXfrm>
    </dsp:sp>
    <dsp:sp modelId="{E9605401-D1DB-EC4F-9945-B7470044680F}">
      <dsp:nvSpPr>
        <dsp:cNvPr id="0" name=""/>
        <dsp:cNvSpPr/>
      </dsp:nvSpPr>
      <dsp:spPr>
        <a:xfrm>
          <a:off x="0" y="1302153"/>
          <a:ext cx="2962655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Nodo de Decisión: </a:t>
          </a:r>
          <a:endParaRPr lang="en-US" sz="1900" kern="1200"/>
        </a:p>
      </dsp:txBody>
      <dsp:txXfrm>
        <a:off x="30260" y="1332413"/>
        <a:ext cx="2902135" cy="559368"/>
      </dsp:txXfrm>
    </dsp:sp>
    <dsp:sp modelId="{63744392-EC95-284C-828E-9BF0AAA7B6B8}">
      <dsp:nvSpPr>
        <dsp:cNvPr id="0" name=""/>
        <dsp:cNvSpPr/>
      </dsp:nvSpPr>
      <dsp:spPr>
        <a:xfrm rot="5400000">
          <a:off x="5348172" y="-370490"/>
          <a:ext cx="49591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100" kern="1200"/>
            <a:t>Los nodos que no se dividen se llaman nodos Hoja o Terminales.</a:t>
          </a:r>
          <a:endParaRPr lang="en-US" sz="1100" kern="1200"/>
        </a:p>
      </dsp:txBody>
      <dsp:txXfrm rot="-5400000">
        <a:off x="2962656" y="2039234"/>
        <a:ext cx="5242736" cy="447495"/>
      </dsp:txXfrm>
    </dsp:sp>
    <dsp:sp modelId="{FA4B37F5-955A-2E4B-B597-B1D1C83B6501}">
      <dsp:nvSpPr>
        <dsp:cNvPr id="0" name=""/>
        <dsp:cNvSpPr/>
      </dsp:nvSpPr>
      <dsp:spPr>
        <a:xfrm>
          <a:off x="0" y="1953037"/>
          <a:ext cx="2962655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Nodo Hoja/Nodo Terminal: </a:t>
          </a:r>
          <a:endParaRPr lang="en-US" sz="1900" kern="1200"/>
        </a:p>
      </dsp:txBody>
      <dsp:txXfrm>
        <a:off x="30260" y="1983297"/>
        <a:ext cx="2902135" cy="559368"/>
      </dsp:txXfrm>
    </dsp:sp>
    <dsp:sp modelId="{327AEA8F-71A8-2B46-8FCD-E20C2738B2A4}">
      <dsp:nvSpPr>
        <dsp:cNvPr id="0" name=""/>
        <dsp:cNvSpPr/>
      </dsp:nvSpPr>
      <dsp:spPr>
        <a:xfrm rot="5400000">
          <a:off x="5348172" y="280392"/>
          <a:ext cx="49591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100" kern="1200"/>
            <a:t>Cuando eliminamos sub-nodos de un nodo de decisión, este proceso se llama poda.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100" kern="1200"/>
            <a:t>Es el proceso opuesto a la división.</a:t>
          </a:r>
          <a:endParaRPr lang="en-US" sz="1100" kern="1200"/>
        </a:p>
      </dsp:txBody>
      <dsp:txXfrm rot="-5400000">
        <a:off x="2962656" y="2690116"/>
        <a:ext cx="5242736" cy="447495"/>
      </dsp:txXfrm>
    </dsp:sp>
    <dsp:sp modelId="{60A6A740-4C9D-4E48-A3A4-00288F3BC6C2}">
      <dsp:nvSpPr>
        <dsp:cNvPr id="0" name=""/>
        <dsp:cNvSpPr/>
      </dsp:nvSpPr>
      <dsp:spPr>
        <a:xfrm>
          <a:off x="0" y="2603920"/>
          <a:ext cx="2962655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Poda (Pruning): </a:t>
          </a:r>
          <a:endParaRPr lang="en-US" sz="1900" kern="1200"/>
        </a:p>
      </dsp:txBody>
      <dsp:txXfrm>
        <a:off x="30260" y="2634180"/>
        <a:ext cx="2902135" cy="559368"/>
      </dsp:txXfrm>
    </dsp:sp>
    <dsp:sp modelId="{CA1F8EC5-09D8-184A-95BB-7581D0E3E939}">
      <dsp:nvSpPr>
        <dsp:cNvPr id="0" name=""/>
        <dsp:cNvSpPr/>
      </dsp:nvSpPr>
      <dsp:spPr>
        <a:xfrm rot="5400000">
          <a:off x="5348172" y="931276"/>
          <a:ext cx="49591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100" kern="1200"/>
            <a:t>Una sección de un árbol completo se llama rama o sub-árbol.</a:t>
          </a:r>
          <a:endParaRPr lang="en-US" sz="1100" kern="1200"/>
        </a:p>
      </dsp:txBody>
      <dsp:txXfrm rot="-5400000">
        <a:off x="2962656" y="3341000"/>
        <a:ext cx="5242736" cy="447495"/>
      </dsp:txXfrm>
    </dsp:sp>
    <dsp:sp modelId="{159756E1-06B2-DC4E-B00B-FDCDC77D6FBA}">
      <dsp:nvSpPr>
        <dsp:cNvPr id="0" name=""/>
        <dsp:cNvSpPr/>
      </dsp:nvSpPr>
      <dsp:spPr>
        <a:xfrm>
          <a:off x="0" y="3254803"/>
          <a:ext cx="2962655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Rama/Sub-Árbol: </a:t>
          </a:r>
          <a:endParaRPr lang="en-US" sz="1900" kern="1200"/>
        </a:p>
      </dsp:txBody>
      <dsp:txXfrm>
        <a:off x="30260" y="3285063"/>
        <a:ext cx="2902135" cy="559368"/>
      </dsp:txXfrm>
    </dsp:sp>
    <dsp:sp modelId="{6200E9C1-A493-D649-9193-01A58F4D4BC8}">
      <dsp:nvSpPr>
        <dsp:cNvPr id="0" name=""/>
        <dsp:cNvSpPr/>
      </dsp:nvSpPr>
      <dsp:spPr>
        <a:xfrm rot="5400000">
          <a:off x="5348172" y="1582159"/>
          <a:ext cx="49591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100" kern="1200"/>
            <a:t>Un nodo, que se divide en sub-nodos, se llama nodo padre de los sub-nodos.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100" kern="1200"/>
            <a:t>Los sub-nodos son los hijos de un nodo padre.</a:t>
          </a:r>
          <a:endParaRPr lang="en-US" sz="1100" kern="1200"/>
        </a:p>
      </dsp:txBody>
      <dsp:txXfrm rot="-5400000">
        <a:off x="2962656" y="3991883"/>
        <a:ext cx="5242736" cy="447495"/>
      </dsp:txXfrm>
    </dsp:sp>
    <dsp:sp modelId="{0DB3E68D-79A7-124E-848D-C0F3EE09DF43}">
      <dsp:nvSpPr>
        <dsp:cNvPr id="0" name=""/>
        <dsp:cNvSpPr/>
      </dsp:nvSpPr>
      <dsp:spPr>
        <a:xfrm>
          <a:off x="0" y="3905687"/>
          <a:ext cx="2962655" cy="619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Nodo Padre y Nodo Hijo: </a:t>
          </a:r>
          <a:endParaRPr lang="en-US" sz="1900" kern="1200"/>
        </a:p>
      </dsp:txBody>
      <dsp:txXfrm>
        <a:off x="30260" y="3935947"/>
        <a:ext cx="2902135" cy="5593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F0011-91DD-CD48-A5A9-7B2B17B14CEB}">
      <dsp:nvSpPr>
        <dsp:cNvPr id="0" name=""/>
        <dsp:cNvSpPr/>
      </dsp:nvSpPr>
      <dsp:spPr>
        <a:xfrm>
          <a:off x="0" y="2665"/>
          <a:ext cx="558927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FFF47-74D9-994A-A95F-DB94D0B190BA}">
      <dsp:nvSpPr>
        <dsp:cNvPr id="0" name=""/>
        <dsp:cNvSpPr/>
      </dsp:nvSpPr>
      <dsp:spPr>
        <a:xfrm>
          <a:off x="0" y="2665"/>
          <a:ext cx="5589270" cy="181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/>
            <a:t>Funciona organizando los datos en estructura de árbol basado en preguntas y respuestas.</a:t>
          </a:r>
          <a:endParaRPr lang="en-US" sz="3200" kern="1200"/>
        </a:p>
      </dsp:txBody>
      <dsp:txXfrm>
        <a:off x="0" y="2665"/>
        <a:ext cx="5589270" cy="1818124"/>
      </dsp:txXfrm>
    </dsp:sp>
    <dsp:sp modelId="{042DC739-B659-AE49-B642-4421F61044CF}">
      <dsp:nvSpPr>
        <dsp:cNvPr id="0" name=""/>
        <dsp:cNvSpPr/>
      </dsp:nvSpPr>
      <dsp:spPr>
        <a:xfrm>
          <a:off x="0" y="1820790"/>
          <a:ext cx="5589270" cy="0"/>
        </a:xfrm>
        <a:prstGeom prst="lin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76245-C4B0-4E44-B7CD-F5B24FAF5A77}">
      <dsp:nvSpPr>
        <dsp:cNvPr id="0" name=""/>
        <dsp:cNvSpPr/>
      </dsp:nvSpPr>
      <dsp:spPr>
        <a:xfrm>
          <a:off x="0" y="1820790"/>
          <a:ext cx="5589270" cy="181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/>
            <a:t>Paso a paso se afina la decisión o clasificación final.</a:t>
          </a:r>
          <a:endParaRPr lang="en-US" sz="3200" kern="1200"/>
        </a:p>
      </dsp:txBody>
      <dsp:txXfrm>
        <a:off x="0" y="1820790"/>
        <a:ext cx="5589270" cy="1818124"/>
      </dsp:txXfrm>
    </dsp:sp>
    <dsp:sp modelId="{C64ADDD3-AC09-B74F-BB6E-616764A731EF}">
      <dsp:nvSpPr>
        <dsp:cNvPr id="0" name=""/>
        <dsp:cNvSpPr/>
      </dsp:nvSpPr>
      <dsp:spPr>
        <a:xfrm>
          <a:off x="0" y="3638915"/>
          <a:ext cx="5589270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E2155-FD08-5341-9CD6-7E5A2C4E3B30}">
      <dsp:nvSpPr>
        <dsp:cNvPr id="0" name=""/>
        <dsp:cNvSpPr/>
      </dsp:nvSpPr>
      <dsp:spPr>
        <a:xfrm>
          <a:off x="0" y="3638915"/>
          <a:ext cx="5589270" cy="181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/>
            <a:t>Destino??</a:t>
          </a:r>
          <a:endParaRPr lang="en-US" sz="3200" kern="1200"/>
        </a:p>
      </dsp:txBody>
      <dsp:txXfrm>
        <a:off x="0" y="3638915"/>
        <a:ext cx="5589270" cy="18181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B6DC5-52C3-4144-AB8C-967CB21FE122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82B6E-09F2-4BFB-853F-A98E59BF7966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BC299-CED8-4E6B-8D9D-C830DB755B1D}">
      <dsp:nvSpPr>
        <dsp:cNvPr id="0" name=""/>
        <dsp:cNvSpPr/>
      </dsp:nvSpPr>
      <dsp:spPr>
        <a:xfrm>
          <a:off x="1493203" y="552"/>
          <a:ext cx="3703320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Objetivo:</a:t>
          </a:r>
          <a:endParaRPr lang="en-US" sz="2500" kern="1200"/>
        </a:p>
      </dsp:txBody>
      <dsp:txXfrm>
        <a:off x="1493203" y="552"/>
        <a:ext cx="3703320" cy="1292816"/>
      </dsp:txXfrm>
    </dsp:sp>
    <dsp:sp modelId="{1034005D-BD52-4B6B-83D4-CB608FB8C0C6}">
      <dsp:nvSpPr>
        <dsp:cNvPr id="0" name=""/>
        <dsp:cNvSpPr/>
      </dsp:nvSpPr>
      <dsp:spPr>
        <a:xfrm>
          <a:off x="5196523" y="552"/>
          <a:ext cx="303307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/>
            <a:t>Identificar que atributos considerar como Nodo Raiz y los sub nodos.</a:t>
          </a:r>
          <a:endParaRPr lang="en-US" sz="1800" kern="1200"/>
        </a:p>
      </dsp:txBody>
      <dsp:txXfrm>
        <a:off x="5196523" y="552"/>
        <a:ext cx="3033076" cy="1292816"/>
      </dsp:txXfrm>
    </dsp:sp>
    <dsp:sp modelId="{1F3F13E0-D689-45D9-AEEA-1DCEE956AF9C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CC582-B6C0-4544-B32D-2A58C64FCD21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1209F-DED1-4726-81EA-FB48B890BCC7}">
      <dsp:nvSpPr>
        <dsp:cNvPr id="0" name=""/>
        <dsp:cNvSpPr/>
      </dsp:nvSpPr>
      <dsp:spPr>
        <a:xfrm>
          <a:off x="1493203" y="1616573"/>
          <a:ext cx="3703320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Se le conoce como:</a:t>
          </a:r>
          <a:endParaRPr lang="en-US" sz="2500" kern="1200"/>
        </a:p>
      </dsp:txBody>
      <dsp:txXfrm>
        <a:off x="1493203" y="1616573"/>
        <a:ext cx="3703320" cy="1292816"/>
      </dsp:txXfrm>
    </dsp:sp>
    <dsp:sp modelId="{F305519F-4ACA-4409-8E01-D13D368304F2}">
      <dsp:nvSpPr>
        <dsp:cNvPr id="0" name=""/>
        <dsp:cNvSpPr/>
      </dsp:nvSpPr>
      <dsp:spPr>
        <a:xfrm>
          <a:off x="5196523" y="1616573"/>
          <a:ext cx="303307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/>
            <a:t>Selección de atributos.</a:t>
          </a:r>
          <a:endParaRPr lang="en-US" sz="1800" kern="1200"/>
        </a:p>
      </dsp:txBody>
      <dsp:txXfrm>
        <a:off x="5196523" y="1616573"/>
        <a:ext cx="3033076" cy="1292816"/>
      </dsp:txXfrm>
    </dsp:sp>
    <dsp:sp modelId="{30051B10-CA1E-47BC-AF0D-276471767BD8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7AEAE-47F9-46D6-9104-5CAABD9EC166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E9F7B-7A4F-460F-9086-C11128F77764}">
      <dsp:nvSpPr>
        <dsp:cNvPr id="0" name=""/>
        <dsp:cNvSpPr/>
      </dsp:nvSpPr>
      <dsp:spPr>
        <a:xfrm>
          <a:off x="1493203" y="3232593"/>
          <a:ext cx="3703320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Medidas de Selección de Atributos:</a:t>
          </a:r>
          <a:endParaRPr lang="en-US" sz="2500" kern="1200"/>
        </a:p>
      </dsp:txBody>
      <dsp:txXfrm>
        <a:off x="1493203" y="3232593"/>
        <a:ext cx="3703320" cy="1292816"/>
      </dsp:txXfrm>
    </dsp:sp>
    <dsp:sp modelId="{9CB362BD-7D3A-4A9F-91FC-C8647E121285}">
      <dsp:nvSpPr>
        <dsp:cNvPr id="0" name=""/>
        <dsp:cNvSpPr/>
      </dsp:nvSpPr>
      <dsp:spPr>
        <a:xfrm>
          <a:off x="5196523" y="3232593"/>
          <a:ext cx="303307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/>
            <a:t>Ganancia de Información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/>
            <a:t>Índice de Gini</a:t>
          </a:r>
          <a:endParaRPr lang="en-US" sz="1800" kern="1200"/>
        </a:p>
      </dsp:txBody>
      <dsp:txXfrm>
        <a:off x="5196523" y="3232593"/>
        <a:ext cx="3033076" cy="129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o contrapicado de un árbol grande">
            <a:extLst>
              <a:ext uri="{FF2B5EF4-FFF2-40B4-BE49-F238E27FC236}">
                <a16:creationId xmlns:a16="http://schemas.microsoft.com/office/drawing/2014/main" id="{E0D773FE-04B2-7F19-7E50-ADFE8622D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61" b="-2"/>
          <a:stretch/>
        </p:blipFill>
        <p:spPr>
          <a:xfrm>
            <a:off x="20" y="-1"/>
            <a:ext cx="8562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51286" y="1051286"/>
            <a:ext cx="6858000" cy="4755427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168" y="1948171"/>
            <a:ext cx="3375793" cy="2661313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Árboles de Decisión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168" y="4814201"/>
            <a:ext cx="3375792" cy="1306820"/>
          </a:xfrm>
        </p:spPr>
        <p:txBody>
          <a:bodyPr anchor="t">
            <a:normAutofit/>
          </a:bodyPr>
          <a:lstStyle/>
          <a:p>
            <a:pPr algn="l"/>
            <a:endParaRPr lang="en-GT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6A428-5602-F6D6-FB40-8B9E2A287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s-ES_tradnl" sz="3100">
                <a:solidFill>
                  <a:schemeClr val="bg1"/>
                </a:solidFill>
              </a:rPr>
              <a:t>Terminología del algoritmo de Árbol de Decisión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F1C989-8AF1-5409-7CF2-6734BD754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242698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54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CCE0-3461-CCE6-F352-59AC658A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Terminología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4BE640-924B-5661-2EC6-AAEC942849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09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2DC05-6773-5A3E-B266-2E46C966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429030"/>
            <a:ext cx="2125980" cy="5457589"/>
          </a:xfrm>
        </p:spPr>
        <p:txBody>
          <a:bodyPr anchor="ctr">
            <a:normAutofit/>
          </a:bodyPr>
          <a:lstStyle/>
          <a:p>
            <a:r>
              <a:rPr lang="es-ES_tradnl" sz="3500" dirty="0"/>
              <a:t>Intuición al algoritmo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490" y="6112341"/>
            <a:ext cx="81267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27048" y="5040414"/>
            <a:ext cx="54864" cy="2125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0037DFD-7587-080E-4EFA-90CFC3FF7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809976"/>
              </p:ext>
            </p:extLst>
          </p:nvPr>
        </p:nvGraphicFramePr>
        <p:xfrm>
          <a:off x="3031236" y="429030"/>
          <a:ext cx="558927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19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A0556F-739D-56FA-2681-5D722A5C7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717" y="-1911"/>
            <a:ext cx="3818424" cy="6859911"/>
            <a:chOff x="-34290" y="-1911"/>
            <a:chExt cx="5091233" cy="68599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3F14F8-AA60-0B2F-763E-CF3ECE8D2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17214" y="-1911"/>
              <a:ext cx="5069040" cy="6859911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333D23-8793-EF97-09BC-F864EDE23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6313" y="-1"/>
              <a:ext cx="5063256" cy="685083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79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4100B9-C991-6C57-E603-1B408DC15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3960" y="3227856"/>
              <a:ext cx="2154733" cy="5091233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DC6A7B-8935-4EAB-D805-0E586EAE7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55658" y="-1911"/>
              <a:ext cx="3890385" cy="666301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26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3FA9FE-566B-CCCB-F74E-B99420EF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8" y="1649691"/>
            <a:ext cx="2736394" cy="3596295"/>
          </a:xfrm>
        </p:spPr>
        <p:txBody>
          <a:bodyPr anchor="ctr">
            <a:normAutofit/>
          </a:bodyPr>
          <a:lstStyle/>
          <a:p>
            <a:r>
              <a:rPr lang="es-ES_tradnl" sz="3500">
                <a:solidFill>
                  <a:srgbClr val="FFFFFF"/>
                </a:solidFill>
              </a:rPr>
              <a:t>Algoritmo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279E-986A-63C2-AD98-64B399D53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615" y="680224"/>
            <a:ext cx="4125734" cy="5519369"/>
          </a:xfrm>
        </p:spPr>
        <p:txBody>
          <a:bodyPr anchor="ctr">
            <a:normAutofit/>
          </a:bodyPr>
          <a:lstStyle/>
          <a:p>
            <a:r>
              <a:rPr lang="es-ES_tradnl" sz="1700" dirty="0"/>
              <a:t>Inicio con el Nodo Inicial.</a:t>
            </a:r>
          </a:p>
          <a:p>
            <a:r>
              <a:rPr lang="es-ES_tradnl" sz="1700" dirty="0"/>
              <a:t>Creación de Nodos por atributos.</a:t>
            </a:r>
          </a:p>
          <a:p>
            <a:r>
              <a:rPr lang="es-ES_tradnl" sz="1700" dirty="0"/>
              <a:t>Navegación Hacia el resultado</a:t>
            </a:r>
          </a:p>
          <a:p>
            <a:r>
              <a:rPr lang="es-ES_tradnl" sz="1700" dirty="0"/>
              <a:t>Llegada a los nodos hoja.</a:t>
            </a:r>
          </a:p>
        </p:txBody>
      </p:sp>
    </p:spTree>
    <p:extLst>
      <p:ext uri="{BB962C8B-B14F-4D97-AF65-F5344CB8AC3E}">
        <p14:creationId xmlns:p14="http://schemas.microsoft.com/office/powerpoint/2010/main" val="202696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A0556F-739D-56FA-2681-5D722A5C7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717" y="-1911"/>
            <a:ext cx="3818424" cy="6859911"/>
            <a:chOff x="-34290" y="-1911"/>
            <a:chExt cx="5091233" cy="68599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3F14F8-AA60-0B2F-763E-CF3ECE8D2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17214" y="-1911"/>
              <a:ext cx="5069040" cy="6859911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333D23-8793-EF97-09BC-F864EDE23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6313" y="-1"/>
              <a:ext cx="5063256" cy="685083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79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4100B9-C991-6C57-E603-1B408DC15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3960" y="3227856"/>
              <a:ext cx="2154733" cy="5091233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DC6A7B-8935-4EAB-D805-0E586EAE7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55658" y="-1911"/>
              <a:ext cx="3890385" cy="666301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26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5FF71F-4A85-AF74-AC2D-17436AEF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8" y="1649691"/>
            <a:ext cx="2736394" cy="3596295"/>
          </a:xfrm>
        </p:spPr>
        <p:txBody>
          <a:bodyPr anchor="ctr">
            <a:normAutofit/>
          </a:bodyPr>
          <a:lstStyle/>
          <a:p>
            <a:r>
              <a:rPr lang="es-ES_tradnl" sz="3500">
                <a:solidFill>
                  <a:srgbClr val="FFFFFF"/>
                </a:solidFill>
              </a:rPr>
              <a:t>Inicio con Nodo Raiz: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3B3DA8-8EC1-1B96-D68E-756FF8ADF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615" y="680224"/>
            <a:ext cx="4125734" cy="5519369"/>
          </a:xfrm>
        </p:spPr>
        <p:txBody>
          <a:bodyPr anchor="ctr">
            <a:normAutofit/>
          </a:bodyPr>
          <a:lstStyle/>
          <a:p>
            <a:pPr marL="914400" lvl="1" indent="-514350">
              <a:buAutoNum type="arabicPeriod"/>
            </a:pPr>
            <a:r>
              <a:rPr lang="es-ES_tradnl" sz="1700"/>
              <a:t>Punto de partida del análisis</a:t>
            </a:r>
          </a:p>
          <a:p>
            <a:pPr marL="914400" lvl="1" indent="-514350">
              <a:buAutoNum type="arabicPeriod"/>
            </a:pPr>
            <a:r>
              <a:rPr lang="es-ES_tradnl" sz="1700"/>
              <a:t>Se considera la característica más significativa del conjunto de datos.</a:t>
            </a:r>
          </a:p>
          <a:p>
            <a:pPr marL="914400" lvl="1" indent="-514350">
              <a:buAutoNum type="arabicPeriod"/>
            </a:pPr>
            <a:r>
              <a:rPr lang="es-ES_tradnl" sz="1700"/>
              <a:t>Este es el criterio inicial de división y guiara el proceso de desglose.</a:t>
            </a:r>
          </a:p>
        </p:txBody>
      </p:sp>
    </p:spTree>
    <p:extLst>
      <p:ext uri="{BB962C8B-B14F-4D97-AF65-F5344CB8AC3E}">
        <p14:creationId xmlns:p14="http://schemas.microsoft.com/office/powerpoint/2010/main" val="3262843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A0556F-739D-56FA-2681-5D722A5C7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717" y="-1911"/>
            <a:ext cx="3818424" cy="6859911"/>
            <a:chOff x="-34290" y="-1911"/>
            <a:chExt cx="5091233" cy="68599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3F14F8-AA60-0B2F-763E-CF3ECE8D2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17214" y="-1911"/>
              <a:ext cx="5069040" cy="6859911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333D23-8793-EF97-09BC-F864EDE23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6313" y="-1"/>
              <a:ext cx="5063256" cy="685083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79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4100B9-C991-6C57-E603-1B408DC15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3960" y="3227856"/>
              <a:ext cx="2154733" cy="5091233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DC6A7B-8935-4EAB-D805-0E586EAE7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55658" y="-1911"/>
              <a:ext cx="3890385" cy="666301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26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5FF71F-4A85-AF74-AC2D-17436AEF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8" y="1649691"/>
            <a:ext cx="2736394" cy="3596295"/>
          </a:xfrm>
        </p:spPr>
        <p:txBody>
          <a:bodyPr anchor="ctr">
            <a:normAutofit/>
          </a:bodyPr>
          <a:lstStyle/>
          <a:p>
            <a:r>
              <a:rPr lang="es-ES_tradnl" sz="3500" dirty="0">
                <a:solidFill>
                  <a:srgbClr val="FFFFFF"/>
                </a:solidFill>
              </a:rPr>
              <a:t>Creación de Nodos por Atributos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3B3DA8-8EC1-1B96-D68E-756FF8ADF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615" y="680224"/>
            <a:ext cx="4125734" cy="5519369"/>
          </a:xfrm>
        </p:spPr>
        <p:txBody>
          <a:bodyPr anchor="ctr">
            <a:normAutofit/>
          </a:bodyPr>
          <a:lstStyle/>
          <a:p>
            <a:pPr marL="914400" lvl="1" indent="-514350">
              <a:buAutoNum type="arabicPeriod"/>
            </a:pPr>
            <a:r>
              <a:rPr lang="es-ES_tradnl" sz="1700" dirty="0"/>
              <a:t>El algoritmo examina otros atributos y crean nuevos nodos basados en estos.</a:t>
            </a:r>
          </a:p>
          <a:p>
            <a:pPr marL="914400" lvl="1" indent="-514350">
              <a:buAutoNum type="arabicPeriod"/>
            </a:pPr>
            <a:r>
              <a:rPr lang="es-ES_tradnl" sz="1700" dirty="0"/>
              <a:t>Cada nodo representa una pregunta específica sobre los datos.</a:t>
            </a:r>
          </a:p>
          <a:p>
            <a:pPr marL="914400" lvl="1" indent="-514350">
              <a:buAutoNum type="arabicPeriod"/>
            </a:pPr>
            <a:r>
              <a:rPr lang="es-ES_tradnl" sz="1700" dirty="0"/>
              <a:t>La respuesta dirige el flujo hacia otro nodo</a:t>
            </a:r>
          </a:p>
        </p:txBody>
      </p:sp>
    </p:spTree>
    <p:extLst>
      <p:ext uri="{BB962C8B-B14F-4D97-AF65-F5344CB8AC3E}">
        <p14:creationId xmlns:p14="http://schemas.microsoft.com/office/powerpoint/2010/main" val="710629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A0556F-739D-56FA-2681-5D722A5C7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717" y="-1911"/>
            <a:ext cx="3818424" cy="6859911"/>
            <a:chOff x="-34290" y="-1911"/>
            <a:chExt cx="5091233" cy="68599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3F14F8-AA60-0B2F-763E-CF3ECE8D2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17214" y="-1911"/>
              <a:ext cx="5069040" cy="6859911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333D23-8793-EF97-09BC-F864EDE23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6313" y="-1"/>
              <a:ext cx="5063256" cy="685083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79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4100B9-C991-6C57-E603-1B408DC15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3960" y="3227856"/>
              <a:ext cx="2154733" cy="5091233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DC6A7B-8935-4EAB-D805-0E586EAE7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55658" y="-1911"/>
              <a:ext cx="3890385" cy="666301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26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5FF71F-4A85-AF74-AC2D-17436AEF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8" y="1649691"/>
            <a:ext cx="2736394" cy="3596295"/>
          </a:xfrm>
        </p:spPr>
        <p:txBody>
          <a:bodyPr anchor="ctr">
            <a:normAutofit/>
          </a:bodyPr>
          <a:lstStyle/>
          <a:p>
            <a:r>
              <a:rPr lang="es-ES_tradnl" sz="3500" dirty="0">
                <a:solidFill>
                  <a:srgbClr val="FFFFFF"/>
                </a:solidFill>
              </a:rPr>
              <a:t>Navegación hacia el resultado.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3B3DA8-8EC1-1B96-D68E-756FF8ADF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615" y="680224"/>
            <a:ext cx="4125734" cy="5519369"/>
          </a:xfrm>
        </p:spPr>
        <p:txBody>
          <a:bodyPr anchor="ctr">
            <a:normAutofit/>
          </a:bodyPr>
          <a:lstStyle/>
          <a:p>
            <a:pPr marL="914400" lvl="1" indent="-514350">
              <a:buAutoNum type="arabicPeriod"/>
            </a:pPr>
            <a:r>
              <a:rPr lang="es-ES_tradnl" sz="1700" dirty="0"/>
              <a:t>Al tomar decisiones, nos movemos</a:t>
            </a:r>
          </a:p>
          <a:p>
            <a:pPr marL="914400" lvl="1" indent="-514350">
              <a:buAutoNum type="arabicPeriod"/>
            </a:pPr>
            <a:r>
              <a:rPr lang="es-ES_tradnl" sz="1700" dirty="0"/>
              <a:t>Cada nodo representa una pregunta específica sobre los datos.</a:t>
            </a:r>
          </a:p>
          <a:p>
            <a:pPr marL="914400" lvl="1" indent="-514350">
              <a:buAutoNum type="arabicPeriod"/>
            </a:pPr>
            <a:r>
              <a:rPr lang="es-ES_tradnl" sz="1700" dirty="0"/>
              <a:t>La respuesta dirige el flujo hacia otro nodo</a:t>
            </a:r>
          </a:p>
        </p:txBody>
      </p:sp>
    </p:spTree>
    <p:extLst>
      <p:ext uri="{BB962C8B-B14F-4D97-AF65-F5344CB8AC3E}">
        <p14:creationId xmlns:p14="http://schemas.microsoft.com/office/powerpoint/2010/main" val="1201189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A0556F-739D-56FA-2681-5D722A5C7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717" y="-1911"/>
            <a:ext cx="3818424" cy="6859911"/>
            <a:chOff x="-34290" y="-1911"/>
            <a:chExt cx="5091233" cy="68599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3F14F8-AA60-0B2F-763E-CF3ECE8D2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17214" y="-1911"/>
              <a:ext cx="5069040" cy="6859911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333D23-8793-EF97-09BC-F864EDE23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6313" y="-1"/>
              <a:ext cx="5063256" cy="685083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79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4100B9-C991-6C57-E603-1B408DC15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3960" y="3227856"/>
              <a:ext cx="2154733" cy="5091233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DC6A7B-8935-4EAB-D805-0E586EAE7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55658" y="-1911"/>
              <a:ext cx="3890385" cy="666301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26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5FF71F-4A85-AF74-AC2D-17436AEF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8" y="1649691"/>
            <a:ext cx="2736394" cy="3596295"/>
          </a:xfrm>
        </p:spPr>
        <p:txBody>
          <a:bodyPr anchor="ctr">
            <a:normAutofit/>
          </a:bodyPr>
          <a:lstStyle/>
          <a:p>
            <a:r>
              <a:rPr lang="es-ES_tradnl" sz="3500" dirty="0">
                <a:solidFill>
                  <a:srgbClr val="FFFFFF"/>
                </a:solidFill>
              </a:rPr>
              <a:t>Llegada a los Nodos Hoja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3B3DA8-8EC1-1B96-D68E-756FF8ADF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615" y="680224"/>
            <a:ext cx="4125734" cy="5519369"/>
          </a:xfrm>
        </p:spPr>
        <p:txBody>
          <a:bodyPr anchor="ctr">
            <a:normAutofit/>
          </a:bodyPr>
          <a:lstStyle/>
          <a:p>
            <a:pPr marL="914400" lvl="1" indent="-514350">
              <a:buAutoNum type="arabicPeriod"/>
            </a:pPr>
            <a:r>
              <a:rPr lang="es-ES_tradnl" sz="1700" dirty="0"/>
              <a:t>Son el final del camino.</a:t>
            </a:r>
          </a:p>
          <a:p>
            <a:pPr marL="914400" lvl="1" indent="-514350">
              <a:buAutoNum type="arabicPeriod"/>
            </a:pPr>
            <a:r>
              <a:rPr lang="es-ES_tradnl" sz="1700" dirty="0"/>
              <a:t>Representan las conclusiones/predicciones del algoritmo.</a:t>
            </a:r>
          </a:p>
          <a:p>
            <a:pPr marL="914400" lvl="1" indent="-514350">
              <a:buAutoNum type="arabicPeriod"/>
            </a:pPr>
            <a:r>
              <a:rPr lang="es-ES_tradnl" sz="1700" dirty="0"/>
              <a:t>Esto lo hace basado en las características de los datos.</a:t>
            </a:r>
          </a:p>
          <a:p>
            <a:pPr marL="914400" lvl="1" indent="-514350">
              <a:buAutoNum type="arabicPeriod"/>
            </a:pPr>
            <a:r>
              <a:rPr lang="es-ES_tradnl" sz="1700" dirty="0"/>
              <a:t>Cada nodo representa una pregunta específica sobre los datos.</a:t>
            </a:r>
          </a:p>
          <a:p>
            <a:pPr marL="914400" lvl="1" indent="-514350">
              <a:buAutoNum type="arabicPeriod"/>
            </a:pPr>
            <a:r>
              <a:rPr lang="es-ES_tradnl" sz="1700" dirty="0"/>
              <a:t>La respuesta dirige el flujo hacia otro nodo</a:t>
            </a:r>
          </a:p>
        </p:txBody>
      </p:sp>
    </p:spTree>
    <p:extLst>
      <p:ext uri="{BB962C8B-B14F-4D97-AF65-F5344CB8AC3E}">
        <p14:creationId xmlns:p14="http://schemas.microsoft.com/office/powerpoint/2010/main" val="3942487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1391-8005-9384-F646-354E82B2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Medidas de selección de atributos</a:t>
            </a:r>
            <a:endParaRPr lang="es-ES_trad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384957-3F5A-6721-621E-AFEC0BB5B5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5649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A0556F-739D-56FA-2681-5D722A5C7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717" y="-1911"/>
            <a:ext cx="3818424" cy="6859911"/>
            <a:chOff x="-34290" y="-1911"/>
            <a:chExt cx="5091233" cy="68599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3F14F8-AA60-0B2F-763E-CF3ECE8D2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17214" y="-1911"/>
              <a:ext cx="5069040" cy="6859911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333D23-8793-EF97-09BC-F864EDE23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6313" y="-1"/>
              <a:ext cx="5063256" cy="685083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79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4100B9-C991-6C57-E603-1B408DC15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3960" y="3227856"/>
              <a:ext cx="2154733" cy="5091233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DC6A7B-8935-4EAB-D805-0E586EAE7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55658" y="-1911"/>
              <a:ext cx="3890385" cy="666301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26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F62FDC-3144-0438-EFE9-49031EF9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8" y="1649691"/>
            <a:ext cx="2736394" cy="3596295"/>
          </a:xfrm>
        </p:spPr>
        <p:txBody>
          <a:bodyPr anchor="ctr">
            <a:normAutofit/>
          </a:bodyPr>
          <a:lstStyle/>
          <a:p>
            <a:r>
              <a:rPr lang="es-ES_tradnl" sz="3500">
                <a:solidFill>
                  <a:srgbClr val="FFFFFF"/>
                </a:solidFill>
              </a:rPr>
              <a:t>Ganancia de Información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B961-57D3-CB01-5DBC-3E866EBD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615" y="680224"/>
            <a:ext cx="4125734" cy="5519369"/>
          </a:xfrm>
        </p:spPr>
        <p:txBody>
          <a:bodyPr anchor="ctr">
            <a:normAutofit/>
          </a:bodyPr>
          <a:lstStyle/>
          <a:p>
            <a:r>
              <a:rPr lang="es-ES_tradnl" sz="1700" dirty="0"/>
              <a:t>Supone que los atributos son categóricos.</a:t>
            </a:r>
          </a:p>
          <a:p>
            <a:r>
              <a:rPr lang="es-ES_tradnl" sz="1700" dirty="0"/>
              <a:t>Estima la información que contiene cada atributo.</a:t>
            </a:r>
          </a:p>
          <a:p>
            <a:r>
              <a:rPr lang="es-ES_tradnl" sz="1700" dirty="0"/>
              <a:t>Usa el concepto de Entropía para medir la impureza.</a:t>
            </a:r>
          </a:p>
          <a:p>
            <a:r>
              <a:rPr lang="es-ES_tradnl" sz="1700" dirty="0"/>
              <a:t>Calcula la disminución de la entropía para encontrar la ganancia de información.</a:t>
            </a:r>
          </a:p>
          <a:p>
            <a:r>
              <a:rPr lang="es-ES_tradnl" sz="1700" dirty="0"/>
              <a:t>El atributo con mayor ganancia de información se elige para dividir.</a:t>
            </a:r>
          </a:p>
        </p:txBody>
      </p:sp>
    </p:spTree>
    <p:extLst>
      <p:ext uri="{BB962C8B-B14F-4D97-AF65-F5344CB8AC3E}">
        <p14:creationId xmlns:p14="http://schemas.microsoft.com/office/powerpoint/2010/main" val="166661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s-GT" dirty="0"/>
              <a:t>Introducción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537" y="3429007"/>
            <a:ext cx="3412402" cy="285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4537" y="1926266"/>
            <a:ext cx="6081177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65760">
              <a:spcAft>
                <a:spcPts val="600"/>
              </a:spcAft>
            </a:pPr>
            <a:r>
              <a:rPr lang="es-GT" sz="2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Resultados de las semifinales y finales de una competencia de tenis en </a:t>
            </a:r>
            <a:r>
              <a:rPr lang="es-GT" sz="208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Wimblendon</a:t>
            </a:r>
            <a:endParaRPr lang="es-GT" sz="2600"/>
          </a:p>
        </p:txBody>
      </p:sp>
      <p:sp>
        <p:nvSpPr>
          <p:cNvPr id="6" name="TextBox 5"/>
          <p:cNvSpPr txBox="1"/>
          <p:nvPr/>
        </p:nvSpPr>
        <p:spPr>
          <a:xfrm>
            <a:off x="5035327" y="2774645"/>
            <a:ext cx="2664135" cy="1361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65760">
              <a:spcAft>
                <a:spcPts val="600"/>
              </a:spcAft>
            </a:pPr>
            <a:r>
              <a:rPr lang="es-GT" sz="2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</a:t>
            </a:r>
            <a:r>
              <a:rPr lang="es-GT" sz="208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Wimblendon</a:t>
            </a:r>
            <a:r>
              <a:rPr lang="es-GT" sz="2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cuando una persona pierde queda fuera del torneo</a:t>
            </a:r>
            <a:endParaRPr lang="es-GT" sz="2600"/>
          </a:p>
        </p:txBody>
      </p:sp>
      <p:sp>
        <p:nvSpPr>
          <p:cNvPr id="7" name="TextBox 6"/>
          <p:cNvSpPr txBox="1"/>
          <p:nvPr/>
        </p:nvSpPr>
        <p:spPr>
          <a:xfrm>
            <a:off x="5031140" y="4590401"/>
            <a:ext cx="266413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65760">
              <a:spcAft>
                <a:spcPts val="600"/>
              </a:spcAft>
            </a:pPr>
            <a:r>
              <a:rPr lang="es-GT" sz="2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ganadoras continúan hasta que solo queda una</a:t>
            </a:r>
            <a:endParaRPr lang="es-GT" sz="2600"/>
          </a:p>
        </p:txBody>
      </p:sp>
    </p:spTree>
    <p:extLst>
      <p:ext uri="{BB962C8B-B14F-4D97-AF65-F5344CB8AC3E}">
        <p14:creationId xmlns:p14="http://schemas.microsoft.com/office/powerpoint/2010/main" val="147347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erie De Pelotas De Plástico De Colores En La Piscina Para Los Niños Fotos,  retratos, imágenes y fotografía de archivo libres de derecho. Image 35162349">
            <a:extLst>
              <a:ext uri="{FF2B5EF4-FFF2-40B4-BE49-F238E27FC236}">
                <a16:creationId xmlns:a16="http://schemas.microsoft.com/office/drawing/2014/main" id="{B7DBC259-97F7-4AB4-BB73-BF8BF0D0E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7" b="6518"/>
          <a:stretch/>
        </p:blipFill>
        <p:spPr bwMode="auto">
          <a:xfrm>
            <a:off x="3200400" y="10"/>
            <a:ext cx="5943600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.400+ Piscina De Pelotas Fotografías de stock, fotos e imágenes libres de  derechos - iStock">
            <a:extLst>
              <a:ext uri="{FF2B5EF4-FFF2-40B4-BE49-F238E27FC236}">
                <a16:creationId xmlns:a16="http://schemas.microsoft.com/office/drawing/2014/main" id="{795415AA-DDFF-AB7B-0BE0-D0F9483E3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" r="-1" b="18907"/>
          <a:stretch/>
        </p:blipFill>
        <p:spPr bwMode="auto">
          <a:xfrm>
            <a:off x="3488187" y="3474720"/>
            <a:ext cx="5666874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9" name="Freeform: Shape 1038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83204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F60BC-2A35-A91D-51AC-FEDDE46B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09600"/>
            <a:ext cx="2994525" cy="38771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Entropía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A0AC-E7F5-A21F-488A-16728660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4638783"/>
            <a:ext cx="3005587" cy="134397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 de medir cuánto desorden/sorpresa hay en un conjunto de datos.</a:t>
            </a:r>
          </a:p>
        </p:txBody>
      </p:sp>
    </p:spTree>
    <p:extLst>
      <p:ext uri="{BB962C8B-B14F-4D97-AF65-F5344CB8AC3E}">
        <p14:creationId xmlns:p14="http://schemas.microsoft.com/office/powerpoint/2010/main" val="246018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74E9-7363-88D2-F8DB-535CCBEC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Entropía (caso pelotas)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C40B23-8893-FFF5-9882-2B94AE689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5219700" cy="121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3FD5FF-D74B-F35F-1F31-D9896F7EC741}"/>
              </a:ext>
            </a:extLst>
          </p:cNvPr>
          <p:cNvSpPr txBox="1"/>
          <p:nvPr/>
        </p:nvSpPr>
        <p:spPr>
          <a:xfrm>
            <a:off x="717177" y="2905778"/>
            <a:ext cx="7171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Suma el desorden de cada grupo de pelotas de un color.</a:t>
            </a:r>
          </a:p>
          <a:p>
            <a:r>
              <a:rPr lang="es-ES_tradnl" dirty="0"/>
              <a:t>Pi -&gt; Probabilidad de sacar una pelota de un color en particular</a:t>
            </a:r>
          </a:p>
          <a:p>
            <a:r>
              <a:rPr lang="es-ES_tradnl" dirty="0"/>
              <a:t>Log2(pi) -&gt; calcula la sorpresa/desorden</a:t>
            </a:r>
          </a:p>
        </p:txBody>
      </p:sp>
    </p:spTree>
    <p:extLst>
      <p:ext uri="{BB962C8B-B14F-4D97-AF65-F5344CB8AC3E}">
        <p14:creationId xmlns:p14="http://schemas.microsoft.com/office/powerpoint/2010/main" val="356583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C2840-7C81-39C1-3B8B-2BB7D8AB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s-ES_tradnl" sz="3500"/>
              <a:t>Ganancia de Información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CD4F-814A-6C5D-A33F-989285AB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s-ES_tradnl" sz="1700"/>
              <a:t>Es lo opuesto de la entropía.</a:t>
            </a:r>
          </a:p>
          <a:p>
            <a:r>
              <a:rPr lang="es-ES_tradnl" sz="1700"/>
              <a:t>Nos dice cuanto desorden reducimos si dividimos las características en grupos según alguna regla, como tamaño o peso.</a:t>
            </a:r>
          </a:p>
          <a:p>
            <a:r>
              <a:rPr lang="es-ES_tradnl" sz="1700"/>
              <a:t>En este caso se utiliza la entropía para decidir la mejor manera de devidir los datos.</a:t>
            </a:r>
          </a:p>
          <a:p>
            <a:r>
              <a:rPr lang="es-ES_tradnl" sz="1700"/>
              <a:t>Objetivo es encontrar la característica que mas reduce el desorden.</a:t>
            </a:r>
          </a:p>
        </p:txBody>
      </p:sp>
      <p:pic>
        <p:nvPicPr>
          <p:cNvPr id="5" name="Picture 4" descr="Fórmulas matemáticas complejas en una pizarra">
            <a:extLst>
              <a:ext uri="{FF2B5EF4-FFF2-40B4-BE49-F238E27FC236}">
                <a16:creationId xmlns:a16="http://schemas.microsoft.com/office/drawing/2014/main" id="{739B893D-D1A2-F513-F702-E8926DFF3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02" r="21781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475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A0556F-739D-56FA-2681-5D722A5C7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717" y="-1911"/>
            <a:ext cx="3818424" cy="6859911"/>
            <a:chOff x="-34290" y="-1911"/>
            <a:chExt cx="5091233" cy="68599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3F14F8-AA60-0B2F-763E-CF3ECE8D2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17214" y="-1911"/>
              <a:ext cx="5069040" cy="6859911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333D23-8793-EF97-09BC-F864EDE23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6313" y="-1"/>
              <a:ext cx="5063256" cy="685083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79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4100B9-C991-6C57-E603-1B408DC15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3960" y="3227856"/>
              <a:ext cx="2154733" cy="5091233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DC6A7B-8935-4EAB-D805-0E586EAE7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55658" y="-1911"/>
              <a:ext cx="3890385" cy="666301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26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F62FDC-3144-0438-EFE9-49031EF9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8" y="1649691"/>
            <a:ext cx="2736394" cy="3596295"/>
          </a:xfrm>
        </p:spPr>
        <p:txBody>
          <a:bodyPr anchor="ctr">
            <a:normAutofit/>
          </a:bodyPr>
          <a:lstStyle/>
          <a:p>
            <a:r>
              <a:rPr lang="es-ES_tradnl" sz="3500" dirty="0">
                <a:solidFill>
                  <a:srgbClr val="FFFFFF"/>
                </a:solidFill>
              </a:rPr>
              <a:t>Índice de Gini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B961-57D3-CB01-5DBC-3E866EBD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615" y="680224"/>
            <a:ext cx="4125734" cy="5519369"/>
          </a:xfrm>
        </p:spPr>
        <p:txBody>
          <a:bodyPr anchor="ctr">
            <a:normAutofit/>
          </a:bodyPr>
          <a:lstStyle/>
          <a:p>
            <a:r>
              <a:rPr lang="es-ES_tradnl" sz="1700" dirty="0"/>
              <a:t>Supone que los atributos son continuos.</a:t>
            </a:r>
          </a:p>
          <a:p>
            <a:r>
              <a:rPr lang="es-ES_tradnl" sz="1700" dirty="0"/>
              <a:t>Mide la probabilidad de que dos elementos seleccionados al azar sean de la misma clase.</a:t>
            </a:r>
          </a:p>
          <a:p>
            <a:r>
              <a:rPr lang="es-ES_tradnl" sz="1700" dirty="0"/>
              <a:t>Busca homogeneidad (pureza).</a:t>
            </a:r>
          </a:p>
          <a:p>
            <a:r>
              <a:rPr lang="es-ES_tradnl" sz="1700" dirty="0"/>
              <a:t>Realiza divisiones binarias.</a:t>
            </a:r>
          </a:p>
          <a:p>
            <a:r>
              <a:rPr lang="es-ES_tradnl" sz="1700" dirty="0"/>
              <a:t>Calcula Gini para sub-nodos y para la división.</a:t>
            </a:r>
          </a:p>
          <a:p>
            <a:r>
              <a:rPr lang="es-ES_tradnl" sz="1700" dirty="0"/>
              <a:t>El atributo con el índice de Gini más bajo se elige para dividir.</a:t>
            </a:r>
          </a:p>
        </p:txBody>
      </p:sp>
    </p:spTree>
    <p:extLst>
      <p:ext uri="{BB962C8B-B14F-4D97-AF65-F5344CB8AC3E}">
        <p14:creationId xmlns:p14="http://schemas.microsoft.com/office/powerpoint/2010/main" val="519879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4291A-A342-5FBA-0B14-EB35FD34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s-ES_tradnl" sz="3500"/>
              <a:t>Indice de Gini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4830-9AD1-EE2F-314C-1B3E8F4DE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s-ES_tradnl" sz="1700" dirty="0"/>
              <a:t>Medir que tan mezclados/puros están los datos.</a:t>
            </a:r>
          </a:p>
          <a:p>
            <a:r>
              <a:rPr lang="es-ES_tradnl" sz="1700" dirty="0"/>
              <a:t>Se usa diferente a la entropía.</a:t>
            </a:r>
          </a:p>
          <a:p>
            <a:r>
              <a:rPr lang="es-ES_tradnl" sz="1700" dirty="0"/>
              <a:t>Se puede pensar como una manera de evaluar que tan bien una pregunta divide un grupo de datos.</a:t>
            </a:r>
          </a:p>
          <a:p>
            <a:r>
              <a:rPr lang="es-ES_tradnl" sz="1700" dirty="0"/>
              <a:t>Ejemplo: Dividir personas en subgrupos basados en si les gusta el chocolate.</a:t>
            </a:r>
          </a:p>
          <a:p>
            <a:r>
              <a:rPr lang="es-ES_tradnl" sz="1700" dirty="0"/>
              <a:t>El índice de Gini muestra que tan buena es esa división</a:t>
            </a:r>
          </a:p>
        </p:txBody>
      </p:sp>
      <p:pic>
        <p:nvPicPr>
          <p:cNvPr id="5" name="Picture 4" descr="Cinta para medir sobre una tabla">
            <a:extLst>
              <a:ext uri="{FF2B5EF4-FFF2-40B4-BE49-F238E27FC236}">
                <a16:creationId xmlns:a16="http://schemas.microsoft.com/office/drawing/2014/main" id="{F6B46621-7826-1383-9EF8-CC0E9C9EE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21" r="15502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72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A63A-6FC9-CAE0-6221-4A374ADC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Indice</a:t>
            </a:r>
            <a:r>
              <a:rPr lang="es-ES_tradnl" dirty="0"/>
              <a:t> de Gini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8CAE89-8BCC-295D-B297-787CFDC03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450" y="1417638"/>
            <a:ext cx="3975100" cy="129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F0B3C9-9FC5-7AB5-BB4A-F5373052A7BA}"/>
              </a:ext>
            </a:extLst>
          </p:cNvPr>
          <p:cNvSpPr txBox="1"/>
          <p:nvPr/>
        </p:nvSpPr>
        <p:spPr>
          <a:xfrm>
            <a:off x="1344705" y="3429000"/>
            <a:ext cx="60601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Pi -&gt; Probabilidad de que un </a:t>
            </a:r>
            <a:r>
              <a:rPr lang="es-ES_tradnl" dirty="0" err="1"/>
              <a:t>item</a:t>
            </a:r>
            <a:r>
              <a:rPr lang="es-ES_tradnl" dirty="0"/>
              <a:t> pertenezca a una clase (como a los que les gusta el chocolate).</a:t>
            </a:r>
          </a:p>
          <a:p>
            <a:r>
              <a:rPr lang="es-ES_tradnl" dirty="0"/>
              <a:t>Lo eleva al cuadrado</a:t>
            </a:r>
          </a:p>
          <a:p>
            <a:r>
              <a:rPr lang="es-ES_tradnl" dirty="0"/>
              <a:t>Suma estos valores para todas las clases.</a:t>
            </a:r>
          </a:p>
          <a:p>
            <a:endParaRPr lang="es-ES_tradnl" dirty="0"/>
          </a:p>
          <a:p>
            <a:r>
              <a:rPr lang="es-ES_tradnl" dirty="0"/>
              <a:t>Un índice de 0 significa que los ítems son iguales (totalmente puros)</a:t>
            </a:r>
          </a:p>
          <a:p>
            <a:r>
              <a:rPr lang="es-ES_tradnl" dirty="0"/>
              <a:t>Un índice de 1 indica que los ítems están perfectamente distribuidos entre las </a:t>
            </a:r>
            <a:r>
              <a:rPr lang="es-ES_tradnl" dirty="0" err="1"/>
              <a:t>clasas</a:t>
            </a:r>
            <a:r>
              <a:rPr lang="es-ES_tradnl" dirty="0"/>
              <a:t> (totalmente impuros)</a:t>
            </a:r>
          </a:p>
        </p:txBody>
      </p:sp>
    </p:spTree>
    <p:extLst>
      <p:ext uri="{BB962C8B-B14F-4D97-AF65-F5344CB8AC3E}">
        <p14:creationId xmlns:p14="http://schemas.microsoft.com/office/powerpoint/2010/main" val="1743475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ACE6-D194-F1DD-29C7-C572CCB6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Índice de Gini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6A453-FF08-0BAF-2508-B9DD5FD7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Lo que hacemos es calcular el </a:t>
            </a:r>
            <a:r>
              <a:rPr lang="es-ES_tradnl" dirty="0" err="1"/>
              <a:t>IdG</a:t>
            </a:r>
            <a:r>
              <a:rPr lang="es-ES_tradnl" dirty="0"/>
              <a:t> antes y después de dividir los datos.</a:t>
            </a:r>
          </a:p>
          <a:p>
            <a:r>
              <a:rPr lang="es-ES_tradnl" dirty="0"/>
              <a:t>Luego se </a:t>
            </a:r>
            <a:r>
              <a:rPr lang="es-ES_tradnl" dirty="0" err="1"/>
              <a:t>escoje</a:t>
            </a:r>
            <a:r>
              <a:rPr lang="es-ES_tradnl" dirty="0"/>
              <a:t> la regla que da el </a:t>
            </a:r>
            <a:r>
              <a:rPr lang="es-ES_tradnl" dirty="0" err="1"/>
              <a:t>IdG</a:t>
            </a:r>
            <a:r>
              <a:rPr lang="es-ES_tradnl" dirty="0"/>
              <a:t> </a:t>
            </a:r>
            <a:r>
              <a:rPr lang="es-ES_tradnl" dirty="0" err="1"/>
              <a:t>ams</a:t>
            </a:r>
            <a:r>
              <a:rPr lang="es-ES_tradnl" dirty="0"/>
              <a:t> bajo (que </a:t>
            </a:r>
            <a:r>
              <a:rPr lang="es-ES_tradnl" dirty="0" err="1"/>
              <a:t>esten</a:t>
            </a:r>
            <a:r>
              <a:rPr lang="es-ES_tradnl" dirty="0"/>
              <a:t> mas puros)</a:t>
            </a:r>
          </a:p>
          <a:p>
            <a:r>
              <a:rPr lang="es-ES_tradnl" dirty="0"/>
              <a:t>Ayuda a tomar decisiones inteligentes para dividir datos.</a:t>
            </a:r>
          </a:p>
        </p:txBody>
      </p:sp>
    </p:spTree>
    <p:extLst>
      <p:ext uri="{BB962C8B-B14F-4D97-AF65-F5344CB8AC3E}">
        <p14:creationId xmlns:p14="http://schemas.microsoft.com/office/powerpoint/2010/main" val="2571952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A9B09-BDBF-4498-E59A-E51ED39B1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_tradnl" sz="3500"/>
              <a:t>Pasos para calcular Gini para una División.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184AE5-FBB4-471D-693C-D04A1221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s-ES_tradnl" sz="1700"/>
              <a:t>Calcular Gini para sub-nodos.</a:t>
            </a:r>
          </a:p>
          <a:p>
            <a:r>
              <a:rPr lang="es-ES_tradnl" sz="1700"/>
              <a:t>Calcular Gini para la división usando el score de Gini ponderado.</a:t>
            </a:r>
          </a:p>
          <a:p>
            <a:r>
              <a:rPr lang="es-ES_tradnl" sz="1700"/>
              <a:t>Para atributos de valor discreto, seleccionar el subset con menor índice de Gini.</a:t>
            </a:r>
          </a:p>
          <a:p>
            <a:r>
              <a:rPr lang="es-ES_tradnl" sz="1700"/>
              <a:t>Para atributos de valor continuo, seleccionar el punto de división con menor índice de Gini.</a:t>
            </a:r>
          </a:p>
        </p:txBody>
      </p:sp>
      <p:pic>
        <p:nvPicPr>
          <p:cNvPr id="20" name="Picture 19" descr="Primer plano de un teclado numérico de calculadora">
            <a:extLst>
              <a:ext uri="{FF2B5EF4-FFF2-40B4-BE49-F238E27FC236}">
                <a16:creationId xmlns:a16="http://schemas.microsoft.com/office/drawing/2014/main" id="{3B2783D6-CC96-6300-C247-9773680ED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74" r="31209" b="-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10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8EE7-8124-D35D-9C46-E1B0A3CD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s-ES_tradnl" sz="385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9814B-6990-2A80-0E8D-8AF77612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s-ES_tradnl" sz="2100" dirty="0"/>
              <a:t>Causas:</a:t>
            </a:r>
          </a:p>
          <a:p>
            <a:pPr lvl="1"/>
            <a:r>
              <a:rPr lang="es-ES_tradnl" sz="2100" dirty="0"/>
              <a:t>Construir muchas ramas, por </a:t>
            </a:r>
            <a:r>
              <a:rPr lang="es-ES_tradnl" sz="2100" dirty="0" err="1"/>
              <a:t>outliers</a:t>
            </a:r>
            <a:r>
              <a:rPr lang="es-ES_tradnl" sz="2100" dirty="0"/>
              <a:t> e irregularidades.</a:t>
            </a:r>
          </a:p>
          <a:p>
            <a:r>
              <a:rPr lang="es-ES_tradnl" sz="2100" dirty="0"/>
              <a:t>Estrategias para resolver:</a:t>
            </a:r>
          </a:p>
          <a:p>
            <a:pPr lvl="1"/>
            <a:r>
              <a:rPr lang="es-ES_tradnl" sz="2100" dirty="0"/>
              <a:t>Pre-</a:t>
            </a:r>
            <a:r>
              <a:rPr lang="es-ES_tradnl" sz="2100" dirty="0" err="1"/>
              <a:t>Pruning</a:t>
            </a:r>
            <a:r>
              <a:rPr lang="es-ES_tradnl" sz="2100" dirty="0"/>
              <a:t> (Pre-Poda)</a:t>
            </a:r>
          </a:p>
          <a:p>
            <a:pPr lvl="1"/>
            <a:r>
              <a:rPr lang="es-ES_tradnl" sz="2100" dirty="0"/>
              <a:t>Post-</a:t>
            </a:r>
            <a:r>
              <a:rPr lang="es-ES_tradnl" sz="2100" dirty="0" err="1"/>
              <a:t>Pruning</a:t>
            </a:r>
            <a:r>
              <a:rPr lang="es-ES_tradnl" sz="2100" dirty="0"/>
              <a:t> (Post-Poda)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40B52934-0AA3-5F6E-8396-AF45319DE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26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92D0-E336-6545-81B9-416192A5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s-ES_tradnl" sz="3850"/>
              <a:t>Pre-Pruning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C9EDB-BB65-8A40-B426-7BB9E0AA1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s-ES_tradnl" sz="2100" dirty="0"/>
              <a:t>Detener la construcción del árbol tempranamente.</a:t>
            </a:r>
          </a:p>
          <a:p>
            <a:r>
              <a:rPr lang="es-ES_tradnl" sz="2100" dirty="0"/>
              <a:t>No dividir un nodo si su medida de “medición” está por debajo de un valor umbral.</a:t>
            </a:r>
          </a:p>
          <a:p>
            <a:r>
              <a:rPr lang="es-ES_tradnl" sz="2100" dirty="0"/>
              <a:t>Desafío:</a:t>
            </a:r>
          </a:p>
          <a:p>
            <a:pPr lvl="1"/>
            <a:r>
              <a:rPr lang="es-ES_tradnl" sz="2100" dirty="0"/>
              <a:t>Elegir un punto de parada adecuado.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Forbidden">
            <a:extLst>
              <a:ext uri="{FF2B5EF4-FFF2-40B4-BE49-F238E27FC236}">
                <a16:creationId xmlns:a16="http://schemas.microsoft.com/office/drawing/2014/main" id="{D70CE9AF-6098-B173-D7CC-DF5FBD9E6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Introducción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23" y="1412776"/>
            <a:ext cx="5544616" cy="463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4139952" y="2492896"/>
            <a:ext cx="2016224" cy="123916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TextBox 5"/>
          <p:cNvSpPr txBox="1"/>
          <p:nvPr/>
        </p:nvSpPr>
        <p:spPr>
          <a:xfrm>
            <a:off x="3995936" y="1515045"/>
            <a:ext cx="28083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600" dirty="0"/>
              <a:t>La única que no fue derrotada</a:t>
            </a:r>
          </a:p>
        </p:txBody>
      </p:sp>
      <p:pic>
        <p:nvPicPr>
          <p:cNvPr id="2050" name="Picture 2" descr="E:\Documents\Lynette\UVG\IMÁGENES\Steffi-Graf-Wimbledon-198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925" y="3933056"/>
            <a:ext cx="2968153" cy="222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60231" y="3398802"/>
            <a:ext cx="19014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Campeona</a:t>
            </a:r>
          </a:p>
        </p:txBody>
      </p:sp>
    </p:spTree>
    <p:extLst>
      <p:ext uri="{BB962C8B-B14F-4D97-AF65-F5344CB8AC3E}">
        <p14:creationId xmlns:p14="http://schemas.microsoft.com/office/powerpoint/2010/main" val="3349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B8AD8-B365-BC05-275A-582D0AD9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s-ES_tradnl" sz="3500"/>
              <a:t>Post-Pruning</a:t>
            </a:r>
          </a:p>
        </p:txBody>
      </p:sp>
      <p:pic>
        <p:nvPicPr>
          <p:cNvPr id="7" name="Picture 6" descr="Planta crece en una grieta de hormigón">
            <a:extLst>
              <a:ext uri="{FF2B5EF4-FFF2-40B4-BE49-F238E27FC236}">
                <a16:creationId xmlns:a16="http://schemas.microsoft.com/office/drawing/2014/main" id="{8240EF23-10E0-A7E4-7847-A333F1125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33" r="37067" b="-2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BB3D1A-B4D3-227B-BE37-C08E854B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r>
              <a:rPr lang="es-ES_tradnl" sz="1700"/>
              <a:t>Construir el árbol completamente y luego podar</a:t>
            </a:r>
          </a:p>
          <a:p>
            <a:r>
              <a:rPr lang="es-ES_tradnl" sz="1700"/>
              <a:t>Usar datos de validación cruzada para evaluar el efecto de la poda.</a:t>
            </a:r>
          </a:p>
          <a:p>
            <a:r>
              <a:rPr lang="es-ES_tradnl" sz="1700"/>
              <a:t>Convertir nodos en nodos hoja si no mejora la precisión.</a:t>
            </a:r>
          </a:p>
        </p:txBody>
      </p:sp>
    </p:spTree>
    <p:extLst>
      <p:ext uri="{BB962C8B-B14F-4D97-AF65-F5344CB8AC3E}">
        <p14:creationId xmlns:p14="http://schemas.microsoft.com/office/powerpoint/2010/main" val="76122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Si se considera el torneo de eliminación como una gráfica…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7272808" cy="42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72" name="Group 3071"/>
          <p:cNvGrpSpPr/>
          <p:nvPr/>
        </p:nvGrpSpPr>
        <p:grpSpPr>
          <a:xfrm>
            <a:off x="900787" y="2750730"/>
            <a:ext cx="6219836" cy="3136641"/>
            <a:chOff x="900787" y="2750730"/>
            <a:chExt cx="6219836" cy="3136641"/>
          </a:xfrm>
        </p:grpSpPr>
        <p:sp>
          <p:nvSpPr>
            <p:cNvPr id="5" name="Oval 4"/>
            <p:cNvSpPr/>
            <p:nvPr/>
          </p:nvSpPr>
          <p:spPr>
            <a:xfrm>
              <a:off x="1403648" y="2924944"/>
              <a:ext cx="144016" cy="1440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7" name="Oval 6"/>
            <p:cNvSpPr/>
            <p:nvPr/>
          </p:nvSpPr>
          <p:spPr>
            <a:xfrm>
              <a:off x="1403648" y="3789040"/>
              <a:ext cx="144016" cy="1440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8" name="Oval 7"/>
            <p:cNvSpPr/>
            <p:nvPr/>
          </p:nvSpPr>
          <p:spPr>
            <a:xfrm>
              <a:off x="1403648" y="4653136"/>
              <a:ext cx="144016" cy="1440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9" name="Oval 8"/>
            <p:cNvSpPr/>
            <p:nvPr/>
          </p:nvSpPr>
          <p:spPr>
            <a:xfrm>
              <a:off x="1403648" y="5517232"/>
              <a:ext cx="144016" cy="1440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0" name="Oval 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1" name="Oval 10"/>
            <p:cNvSpPr/>
            <p:nvPr/>
          </p:nvSpPr>
          <p:spPr>
            <a:xfrm>
              <a:off x="3995936" y="5085184"/>
              <a:ext cx="144016" cy="1440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2" name="Oval 11"/>
            <p:cNvSpPr/>
            <p:nvPr/>
          </p:nvSpPr>
          <p:spPr>
            <a:xfrm>
              <a:off x="6588224" y="4221088"/>
              <a:ext cx="144016" cy="1440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13" name="Straight Connector 12"/>
            <p:cNvCxnSpPr>
              <a:stCxn id="5" idx="7"/>
              <a:endCxn id="10" idx="1"/>
            </p:cNvCxnSpPr>
            <p:nvPr/>
          </p:nvCxnSpPr>
          <p:spPr>
            <a:xfrm>
              <a:off x="1526573" y="2946035"/>
              <a:ext cx="2490454" cy="43204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10" idx="2"/>
            </p:cNvCxnSpPr>
            <p:nvPr/>
          </p:nvCxnSpPr>
          <p:spPr>
            <a:xfrm flipV="1">
              <a:off x="1547664" y="3429000"/>
              <a:ext cx="2448272" cy="43204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1" idx="1"/>
            </p:cNvCxnSpPr>
            <p:nvPr/>
          </p:nvCxnSpPr>
          <p:spPr>
            <a:xfrm>
              <a:off x="1547664" y="4725144"/>
              <a:ext cx="2469363" cy="38113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11" idx="3"/>
            </p:cNvCxnSpPr>
            <p:nvPr/>
          </p:nvCxnSpPr>
          <p:spPr>
            <a:xfrm flipV="1">
              <a:off x="1547664" y="5208109"/>
              <a:ext cx="2469363" cy="38113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6"/>
              <a:endCxn id="12" idx="1"/>
            </p:cNvCxnSpPr>
            <p:nvPr/>
          </p:nvCxnSpPr>
          <p:spPr>
            <a:xfrm>
              <a:off x="4139952" y="3429000"/>
              <a:ext cx="2469363" cy="81317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6"/>
              <a:endCxn id="12" idx="3"/>
            </p:cNvCxnSpPr>
            <p:nvPr/>
          </p:nvCxnSpPr>
          <p:spPr>
            <a:xfrm flipV="1">
              <a:off x="4139952" y="4344013"/>
              <a:ext cx="2469363" cy="81317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05099" y="2750730"/>
              <a:ext cx="4651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2600" i="1" dirty="0"/>
                <a:t>v</a:t>
              </a:r>
              <a:r>
                <a:rPr lang="es-GT" sz="2600" baseline="-25000" dirty="0"/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71600" y="3512621"/>
              <a:ext cx="4651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2600" i="1" dirty="0"/>
                <a:t>v</a:t>
              </a:r>
              <a:r>
                <a:rPr lang="es-GT" sz="2600" baseline="-25000" dirty="0"/>
                <a:t>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55431" y="3542818"/>
              <a:ext cx="4651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2600" i="1" dirty="0"/>
                <a:t>v</a:t>
              </a:r>
              <a:r>
                <a:rPr lang="es-GT" sz="2600" baseline="-25000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0102" y="4501234"/>
              <a:ext cx="4651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2600" i="1" dirty="0"/>
                <a:t>v</a:t>
              </a:r>
              <a:r>
                <a:rPr lang="es-GT" sz="2600" baseline="-25000" dirty="0"/>
                <a:t>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00787" y="5394928"/>
              <a:ext cx="4651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2600" i="1" dirty="0"/>
                <a:t>v</a:t>
              </a:r>
              <a:r>
                <a:rPr lang="es-GT" sz="2600" baseline="-25000" dirty="0"/>
                <a:t>7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84431" y="2822738"/>
              <a:ext cx="4651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2600" i="1" dirty="0"/>
                <a:t>v</a:t>
              </a:r>
              <a:r>
                <a:rPr lang="es-GT" sz="2600" baseline="-250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35348" y="4501233"/>
              <a:ext cx="4651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2600" i="1" dirty="0"/>
                <a:t>v</a:t>
              </a:r>
              <a:r>
                <a:rPr lang="es-GT" sz="2600" baseline="-250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7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grpSp>
        <p:nvGrpSpPr>
          <p:cNvPr id="4" name="Group 3"/>
          <p:cNvGrpSpPr/>
          <p:nvPr/>
        </p:nvGrpSpPr>
        <p:grpSpPr>
          <a:xfrm>
            <a:off x="500251" y="2740409"/>
            <a:ext cx="4679325" cy="2873812"/>
            <a:chOff x="900787" y="2750730"/>
            <a:chExt cx="6219836" cy="3136641"/>
          </a:xfrm>
        </p:grpSpPr>
        <p:sp>
          <p:nvSpPr>
            <p:cNvPr id="5" name="Oval 4"/>
            <p:cNvSpPr/>
            <p:nvPr/>
          </p:nvSpPr>
          <p:spPr>
            <a:xfrm>
              <a:off x="1403648" y="2924944"/>
              <a:ext cx="144016" cy="1440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6" name="Oval 5"/>
            <p:cNvSpPr/>
            <p:nvPr/>
          </p:nvSpPr>
          <p:spPr>
            <a:xfrm>
              <a:off x="1403648" y="3789040"/>
              <a:ext cx="144016" cy="1440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7" name="Oval 6"/>
            <p:cNvSpPr/>
            <p:nvPr/>
          </p:nvSpPr>
          <p:spPr>
            <a:xfrm>
              <a:off x="1403648" y="4653136"/>
              <a:ext cx="144016" cy="1440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8" name="Oval 7"/>
            <p:cNvSpPr/>
            <p:nvPr/>
          </p:nvSpPr>
          <p:spPr>
            <a:xfrm>
              <a:off x="1403648" y="5517232"/>
              <a:ext cx="144016" cy="1440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9" name="Oval 8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0" name="Oval 9"/>
            <p:cNvSpPr/>
            <p:nvPr/>
          </p:nvSpPr>
          <p:spPr>
            <a:xfrm>
              <a:off x="3995936" y="5085184"/>
              <a:ext cx="144016" cy="1440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1" name="Oval 10"/>
            <p:cNvSpPr/>
            <p:nvPr/>
          </p:nvSpPr>
          <p:spPr>
            <a:xfrm>
              <a:off x="6588224" y="4221088"/>
              <a:ext cx="144016" cy="1440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12" name="Straight Connector 11"/>
            <p:cNvCxnSpPr>
              <a:stCxn id="5" idx="7"/>
              <a:endCxn id="9" idx="1"/>
            </p:cNvCxnSpPr>
            <p:nvPr/>
          </p:nvCxnSpPr>
          <p:spPr>
            <a:xfrm>
              <a:off x="1526573" y="2946035"/>
              <a:ext cx="2490454" cy="43204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6"/>
              <a:endCxn id="9" idx="2"/>
            </p:cNvCxnSpPr>
            <p:nvPr/>
          </p:nvCxnSpPr>
          <p:spPr>
            <a:xfrm flipV="1">
              <a:off x="1547664" y="3429000"/>
              <a:ext cx="2448272" cy="43204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6"/>
              <a:endCxn id="10" idx="1"/>
            </p:cNvCxnSpPr>
            <p:nvPr/>
          </p:nvCxnSpPr>
          <p:spPr>
            <a:xfrm>
              <a:off x="1547664" y="4725144"/>
              <a:ext cx="2469363" cy="38113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6"/>
              <a:endCxn id="10" idx="3"/>
            </p:cNvCxnSpPr>
            <p:nvPr/>
          </p:nvCxnSpPr>
          <p:spPr>
            <a:xfrm flipV="1">
              <a:off x="1547664" y="5208109"/>
              <a:ext cx="2469363" cy="38113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6"/>
              <a:endCxn id="11" idx="1"/>
            </p:cNvCxnSpPr>
            <p:nvPr/>
          </p:nvCxnSpPr>
          <p:spPr>
            <a:xfrm>
              <a:off x="4139952" y="3429000"/>
              <a:ext cx="2469363" cy="81317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6"/>
              <a:endCxn id="11" idx="3"/>
            </p:cNvCxnSpPr>
            <p:nvPr/>
          </p:nvCxnSpPr>
          <p:spPr>
            <a:xfrm flipV="1">
              <a:off x="4139952" y="4344013"/>
              <a:ext cx="2469363" cy="81317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05099" y="2750730"/>
              <a:ext cx="4651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2600" i="1" dirty="0"/>
                <a:t>v</a:t>
              </a:r>
              <a:r>
                <a:rPr lang="es-GT" sz="2600" baseline="-25000" dirty="0"/>
                <a:t>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1600" y="3512621"/>
              <a:ext cx="4651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2600" i="1" dirty="0"/>
                <a:t>v</a:t>
              </a:r>
              <a:r>
                <a:rPr lang="es-GT" sz="2600" baseline="-25000" dirty="0"/>
                <a:t>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5431" y="3542818"/>
              <a:ext cx="4651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2600" i="1" dirty="0"/>
                <a:t>v</a:t>
              </a:r>
              <a:r>
                <a:rPr lang="es-GT" sz="2600" baseline="-25000" dirty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0102" y="4501234"/>
              <a:ext cx="4651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2600" i="1" dirty="0"/>
                <a:t>v</a:t>
              </a:r>
              <a:r>
                <a:rPr lang="es-GT" sz="2600" baseline="-25000" dirty="0"/>
                <a:t>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0787" y="5394928"/>
              <a:ext cx="4651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2600" i="1" dirty="0"/>
                <a:t>v</a:t>
              </a:r>
              <a:r>
                <a:rPr lang="es-GT" sz="2600" baseline="-25000" dirty="0"/>
                <a:t>7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84431" y="2822738"/>
              <a:ext cx="4651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2600" i="1" dirty="0"/>
                <a:t>v</a:t>
              </a:r>
              <a:r>
                <a:rPr lang="es-GT" sz="2600" baseline="-25000" dirty="0"/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35348" y="4501233"/>
              <a:ext cx="4651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2600" i="1" dirty="0"/>
                <a:t>v</a:t>
              </a:r>
              <a:r>
                <a:rPr lang="es-GT" sz="2600" baseline="-25000" dirty="0"/>
                <a:t>3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576" y="2165151"/>
            <a:ext cx="2782147" cy="341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 flipH="1">
            <a:off x="4818655" y="5860442"/>
            <a:ext cx="1466989" cy="49244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GT" sz="2600" dirty="0"/>
              <a:t>Un árbol</a:t>
            </a:r>
          </a:p>
        </p:txBody>
      </p:sp>
    </p:spTree>
    <p:extLst>
      <p:ext uri="{BB962C8B-B14F-4D97-AF65-F5344CB8AC3E}">
        <p14:creationId xmlns:p14="http://schemas.microsoft.com/office/powerpoint/2010/main" val="280542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Introducció</a:t>
            </a:r>
            <a:r>
              <a:rPr lang="es-ES" dirty="0"/>
              <a:t>n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5629BB-FF48-D55B-6D8F-F35691EE0A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Árbol pequeño">
            <a:extLst>
              <a:ext uri="{FF2B5EF4-FFF2-40B4-BE49-F238E27FC236}">
                <a16:creationId xmlns:a16="http://schemas.microsoft.com/office/drawing/2014/main" id="{54CB444C-2FE8-EB1B-2DAD-F1669FC70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39" r="37112" b="-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E8052-C8F3-C018-143F-4418E6EF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s-ES_tradnl" sz="3500" dirty="0"/>
              <a:t>Definición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415D-46C8-2D92-78AF-868D3A365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r>
              <a:rPr lang="es-ES_tradnl" sz="1700"/>
              <a:t>Un árbol T es un grafo simple que satisface:</a:t>
            </a:r>
          </a:p>
          <a:p>
            <a:pPr lvl="1"/>
            <a:r>
              <a:rPr lang="es-ES_tradnl" sz="1700"/>
              <a:t>Si V y W son vértices en T:</a:t>
            </a:r>
          </a:p>
          <a:p>
            <a:pPr lvl="1"/>
            <a:r>
              <a:rPr lang="es-ES_tradnl" sz="1700"/>
              <a:t>Entonces existe un unico</a:t>
            </a:r>
          </a:p>
        </p:txBody>
      </p:sp>
    </p:spTree>
    <p:extLst>
      <p:ext uri="{BB962C8B-B14F-4D97-AF65-F5344CB8AC3E}">
        <p14:creationId xmlns:p14="http://schemas.microsoft.com/office/powerpoint/2010/main" val="364867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Un árbol genealógico puede considerarse un árbol de raíz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26" y="2790521"/>
            <a:ext cx="6101545" cy="373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66614" y="2388862"/>
            <a:ext cx="3312368" cy="1292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GT" sz="2600" dirty="0"/>
              <a:t>Un árbol genealógico de los antiguos dioses griegos</a:t>
            </a:r>
          </a:p>
        </p:txBody>
      </p:sp>
    </p:spTree>
    <p:extLst>
      <p:ext uri="{BB962C8B-B14F-4D97-AF65-F5344CB8AC3E}">
        <p14:creationId xmlns:p14="http://schemas.microsoft.com/office/powerpoint/2010/main" val="152940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41C8F-8A92-ECD9-B48A-D6610C4D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s-ES_tradnl" dirty="0"/>
              <a:t>Suposiciones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E9941B-27FC-FF27-3713-0556B77D5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469811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408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1222</Words>
  <Application>Microsoft Macintosh PowerPoint</Application>
  <PresentationFormat>On-screen Show (4:3)</PresentationFormat>
  <Paragraphs>163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Árboles de Decisión</vt:lpstr>
      <vt:lpstr>Introducción</vt:lpstr>
      <vt:lpstr>Introducción</vt:lpstr>
      <vt:lpstr>Introducción</vt:lpstr>
      <vt:lpstr>Introducción</vt:lpstr>
      <vt:lpstr>Introducción</vt:lpstr>
      <vt:lpstr>Definición</vt:lpstr>
      <vt:lpstr>Ejemplo</vt:lpstr>
      <vt:lpstr>Suposiciones</vt:lpstr>
      <vt:lpstr>Terminología del algoritmo de Árbol de Decisión</vt:lpstr>
      <vt:lpstr>Terminología</vt:lpstr>
      <vt:lpstr>Intuición al algoritmo</vt:lpstr>
      <vt:lpstr>Algoritmo</vt:lpstr>
      <vt:lpstr>Inicio con Nodo Raiz:</vt:lpstr>
      <vt:lpstr>Creación de Nodos por Atributos</vt:lpstr>
      <vt:lpstr>Navegación hacia el resultado.</vt:lpstr>
      <vt:lpstr>Llegada a los Nodos Hoja</vt:lpstr>
      <vt:lpstr>Medidas de selección de atributos</vt:lpstr>
      <vt:lpstr>Ganancia de Información</vt:lpstr>
      <vt:lpstr>Entropía</vt:lpstr>
      <vt:lpstr>Entropía (caso pelotas)</vt:lpstr>
      <vt:lpstr>Ganancia de Información</vt:lpstr>
      <vt:lpstr>Índice de Gini</vt:lpstr>
      <vt:lpstr>Indice de Gini</vt:lpstr>
      <vt:lpstr>Indice de Gini</vt:lpstr>
      <vt:lpstr>Índice de Gini</vt:lpstr>
      <vt:lpstr>Pasos para calcular Gini para una División.</vt:lpstr>
      <vt:lpstr>Overfitting</vt:lpstr>
      <vt:lpstr>Pre-Pruning</vt:lpstr>
      <vt:lpstr>Post-Pruning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Árboles de Decisión</dc:title>
  <dc:subject/>
  <dc:creator/>
  <cp:keywords/>
  <dc:description>generated using python-pptx</dc:description>
  <cp:lastModifiedBy>GUILLEN DEL VALLE, LEONEL</cp:lastModifiedBy>
  <cp:revision>15</cp:revision>
  <dcterms:created xsi:type="dcterms:W3CDTF">2013-01-27T09:14:16Z</dcterms:created>
  <dcterms:modified xsi:type="dcterms:W3CDTF">2024-03-04T16:33:10Z</dcterms:modified>
  <cp:category/>
</cp:coreProperties>
</file>