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64" r:id="rId19"/>
    <p:sldId id="26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90" d="100"/>
          <a:sy n="90" d="100"/>
        </p:scale>
        <p:origin x="736" y="-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7ADD26-8C31-47C3-9B91-1B5AA077AC9A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BF14914-A26A-4F8D-B110-FBB06B63DAA7}">
      <dgm:prSet/>
      <dgm:spPr/>
      <dgm:t>
        <a:bodyPr/>
        <a:lstStyle/>
        <a:p>
          <a:r>
            <a:rPr lang="es-ES" dirty="0"/>
            <a:t>Y: Variable dependiente que queremos predecir.</a:t>
          </a:r>
          <a:endParaRPr lang="en-US" dirty="0"/>
        </a:p>
      </dgm:t>
    </dgm:pt>
    <dgm:pt modelId="{93C174B0-BA7F-4F75-941D-0E58B7916CE0}" type="parTrans" cxnId="{6CA2B2F3-9AB1-44BA-AA51-3EF24711E779}">
      <dgm:prSet/>
      <dgm:spPr/>
      <dgm:t>
        <a:bodyPr/>
        <a:lstStyle/>
        <a:p>
          <a:endParaRPr lang="en-US"/>
        </a:p>
      </dgm:t>
    </dgm:pt>
    <dgm:pt modelId="{58289563-C57F-4271-A4A4-4C4332A33124}" type="sibTrans" cxnId="{6CA2B2F3-9AB1-44BA-AA51-3EF24711E779}">
      <dgm:prSet/>
      <dgm:spPr/>
      <dgm:t>
        <a:bodyPr/>
        <a:lstStyle/>
        <a:p>
          <a:endParaRPr lang="en-US"/>
        </a:p>
      </dgm:t>
    </dgm:pt>
    <dgm:pt modelId="{0CED75E4-D412-406A-AA02-33F995310BB7}">
      <dgm:prSet/>
      <dgm:spPr/>
      <dgm:t>
        <a:bodyPr/>
        <a:lstStyle/>
        <a:p>
          <a:r>
            <a:rPr lang="es-ES" dirty="0"/>
            <a:t>X: Variable independiente que utilizamos para hacer la predicción.</a:t>
          </a:r>
          <a:endParaRPr lang="en-US" dirty="0"/>
        </a:p>
      </dgm:t>
    </dgm:pt>
    <dgm:pt modelId="{EDDD88A0-424E-4CE3-9A16-93829272D806}" type="parTrans" cxnId="{0A3DA973-64F9-43E6-8A22-FFEDA1590325}">
      <dgm:prSet/>
      <dgm:spPr/>
      <dgm:t>
        <a:bodyPr/>
        <a:lstStyle/>
        <a:p>
          <a:endParaRPr lang="en-US"/>
        </a:p>
      </dgm:t>
    </dgm:pt>
    <dgm:pt modelId="{8DE110F5-C07E-467D-A1CF-796BB1351ED3}" type="sibTrans" cxnId="{0A3DA973-64F9-43E6-8A22-FFEDA1590325}">
      <dgm:prSet/>
      <dgm:spPr/>
      <dgm:t>
        <a:bodyPr/>
        <a:lstStyle/>
        <a:p>
          <a:endParaRPr lang="en-US"/>
        </a:p>
      </dgm:t>
    </dgm:pt>
    <dgm:pt modelId="{AF8E5CEC-C419-480D-A4D9-5A29AF1EDC37}">
      <dgm:prSet/>
      <dgm:spPr/>
      <dgm:t>
        <a:bodyPr/>
        <a:lstStyle/>
        <a:p>
          <a:r>
            <a:rPr lang="es-ES" dirty="0"/>
            <a:t>a: Pendiente de la línea, que indica cómo cambia Y por cada unidad de cambio en X.</a:t>
          </a:r>
          <a:endParaRPr lang="en-US" dirty="0"/>
        </a:p>
      </dgm:t>
    </dgm:pt>
    <dgm:pt modelId="{791D0764-B351-4186-9EF5-7CC89E1B7C1C}" type="parTrans" cxnId="{8F610641-BBED-43CD-BFD1-1F7651E25A25}">
      <dgm:prSet/>
      <dgm:spPr/>
      <dgm:t>
        <a:bodyPr/>
        <a:lstStyle/>
        <a:p>
          <a:endParaRPr lang="en-US"/>
        </a:p>
      </dgm:t>
    </dgm:pt>
    <dgm:pt modelId="{3B524280-28B0-4694-8482-49D8EAB8E808}" type="sibTrans" cxnId="{8F610641-BBED-43CD-BFD1-1F7651E25A25}">
      <dgm:prSet/>
      <dgm:spPr/>
      <dgm:t>
        <a:bodyPr/>
        <a:lstStyle/>
        <a:p>
          <a:endParaRPr lang="en-US"/>
        </a:p>
      </dgm:t>
    </dgm:pt>
    <dgm:pt modelId="{85733C2D-4966-42D4-945F-A98EF3A58DAA}">
      <dgm:prSet/>
      <dgm:spPr/>
      <dgm:t>
        <a:bodyPr/>
        <a:lstStyle/>
        <a:p>
          <a:r>
            <a:rPr lang="es-ES"/>
            <a:t>b: Intercepto, que es el valor de Y cuando X es 0.</a:t>
          </a:r>
          <a:endParaRPr lang="en-US"/>
        </a:p>
      </dgm:t>
    </dgm:pt>
    <dgm:pt modelId="{817D3B2F-471D-47F5-92B1-355A3BC8EF71}" type="parTrans" cxnId="{66FB15DB-9674-46DE-81C1-CDD77EFC2AF4}">
      <dgm:prSet/>
      <dgm:spPr/>
      <dgm:t>
        <a:bodyPr/>
        <a:lstStyle/>
        <a:p>
          <a:endParaRPr lang="en-US"/>
        </a:p>
      </dgm:t>
    </dgm:pt>
    <dgm:pt modelId="{13C37CA1-A2FB-49CD-9685-0B82F955DD87}" type="sibTrans" cxnId="{66FB15DB-9674-46DE-81C1-CDD77EFC2AF4}">
      <dgm:prSet/>
      <dgm:spPr/>
      <dgm:t>
        <a:bodyPr/>
        <a:lstStyle/>
        <a:p>
          <a:endParaRPr lang="en-US"/>
        </a:p>
      </dgm:t>
    </dgm:pt>
    <dgm:pt modelId="{6908B02D-F4BF-4C35-9BFB-A970D7B9A1E1}" type="pres">
      <dgm:prSet presAssocID="{6B7ADD26-8C31-47C3-9B91-1B5AA077AC9A}" presName="vert0" presStyleCnt="0">
        <dgm:presLayoutVars>
          <dgm:dir/>
          <dgm:animOne val="branch"/>
          <dgm:animLvl val="lvl"/>
        </dgm:presLayoutVars>
      </dgm:prSet>
      <dgm:spPr/>
    </dgm:pt>
    <dgm:pt modelId="{D358BCDE-7E01-4AA6-9D1A-E6985D55DB52}" type="pres">
      <dgm:prSet presAssocID="{CBF14914-A26A-4F8D-B110-FBB06B63DAA7}" presName="thickLine" presStyleLbl="alignNode1" presStyleIdx="0" presStyleCnt="4"/>
      <dgm:spPr/>
    </dgm:pt>
    <dgm:pt modelId="{A69D5C67-83D5-4FF3-A926-DC11A6B422A2}" type="pres">
      <dgm:prSet presAssocID="{CBF14914-A26A-4F8D-B110-FBB06B63DAA7}" presName="horz1" presStyleCnt="0"/>
      <dgm:spPr/>
    </dgm:pt>
    <dgm:pt modelId="{362CAB04-38E4-4270-B8AE-15510AE4A927}" type="pres">
      <dgm:prSet presAssocID="{CBF14914-A26A-4F8D-B110-FBB06B63DAA7}" presName="tx1" presStyleLbl="revTx" presStyleIdx="0" presStyleCnt="4"/>
      <dgm:spPr/>
    </dgm:pt>
    <dgm:pt modelId="{C0465260-93D2-439A-B2D1-73BE5BCBECBF}" type="pres">
      <dgm:prSet presAssocID="{CBF14914-A26A-4F8D-B110-FBB06B63DAA7}" presName="vert1" presStyleCnt="0"/>
      <dgm:spPr/>
    </dgm:pt>
    <dgm:pt modelId="{25F6078E-00C4-4FF2-BF09-D686E8A96C1F}" type="pres">
      <dgm:prSet presAssocID="{0CED75E4-D412-406A-AA02-33F995310BB7}" presName="thickLine" presStyleLbl="alignNode1" presStyleIdx="1" presStyleCnt="4"/>
      <dgm:spPr/>
    </dgm:pt>
    <dgm:pt modelId="{4533AA12-8A86-452A-8238-29BC3A7AB9D9}" type="pres">
      <dgm:prSet presAssocID="{0CED75E4-D412-406A-AA02-33F995310BB7}" presName="horz1" presStyleCnt="0"/>
      <dgm:spPr/>
    </dgm:pt>
    <dgm:pt modelId="{26F5FBEB-10BD-43A3-A062-C73504CE687F}" type="pres">
      <dgm:prSet presAssocID="{0CED75E4-D412-406A-AA02-33F995310BB7}" presName="tx1" presStyleLbl="revTx" presStyleIdx="1" presStyleCnt="4"/>
      <dgm:spPr/>
    </dgm:pt>
    <dgm:pt modelId="{3B665A7C-3719-4A0A-B53A-D7A8F2BB9EC6}" type="pres">
      <dgm:prSet presAssocID="{0CED75E4-D412-406A-AA02-33F995310BB7}" presName="vert1" presStyleCnt="0"/>
      <dgm:spPr/>
    </dgm:pt>
    <dgm:pt modelId="{7A371F27-731F-4EB4-9ACE-AFE1FB3DA382}" type="pres">
      <dgm:prSet presAssocID="{AF8E5CEC-C419-480D-A4D9-5A29AF1EDC37}" presName="thickLine" presStyleLbl="alignNode1" presStyleIdx="2" presStyleCnt="4"/>
      <dgm:spPr/>
    </dgm:pt>
    <dgm:pt modelId="{303C851A-DB64-491D-B0E5-388462E2A991}" type="pres">
      <dgm:prSet presAssocID="{AF8E5CEC-C419-480D-A4D9-5A29AF1EDC37}" presName="horz1" presStyleCnt="0"/>
      <dgm:spPr/>
    </dgm:pt>
    <dgm:pt modelId="{0F868E06-0EF2-4B37-89E0-9FA7CD687384}" type="pres">
      <dgm:prSet presAssocID="{AF8E5CEC-C419-480D-A4D9-5A29AF1EDC37}" presName="tx1" presStyleLbl="revTx" presStyleIdx="2" presStyleCnt="4"/>
      <dgm:spPr/>
    </dgm:pt>
    <dgm:pt modelId="{9D137FFC-9942-4178-B3B3-0B4F8FCE520C}" type="pres">
      <dgm:prSet presAssocID="{AF8E5CEC-C419-480D-A4D9-5A29AF1EDC37}" presName="vert1" presStyleCnt="0"/>
      <dgm:spPr/>
    </dgm:pt>
    <dgm:pt modelId="{0F000B5E-6D9D-4A44-97FF-7AAE2E6112F5}" type="pres">
      <dgm:prSet presAssocID="{85733C2D-4966-42D4-945F-A98EF3A58DAA}" presName="thickLine" presStyleLbl="alignNode1" presStyleIdx="3" presStyleCnt="4"/>
      <dgm:spPr/>
    </dgm:pt>
    <dgm:pt modelId="{29B390C5-FC53-43C9-BC67-59EE548B1A3E}" type="pres">
      <dgm:prSet presAssocID="{85733C2D-4966-42D4-945F-A98EF3A58DAA}" presName="horz1" presStyleCnt="0"/>
      <dgm:spPr/>
    </dgm:pt>
    <dgm:pt modelId="{7F76E389-87A8-49E2-AB44-459746096FD1}" type="pres">
      <dgm:prSet presAssocID="{85733C2D-4966-42D4-945F-A98EF3A58DAA}" presName="tx1" presStyleLbl="revTx" presStyleIdx="3" presStyleCnt="4"/>
      <dgm:spPr/>
    </dgm:pt>
    <dgm:pt modelId="{1C4EDBC9-60E7-4D23-8D8E-7AD0C33F6208}" type="pres">
      <dgm:prSet presAssocID="{85733C2D-4966-42D4-945F-A98EF3A58DAA}" presName="vert1" presStyleCnt="0"/>
      <dgm:spPr/>
    </dgm:pt>
  </dgm:ptLst>
  <dgm:cxnLst>
    <dgm:cxn modelId="{85C19116-7338-44A6-8252-B00E62CE9B4A}" type="presOf" srcId="{0CED75E4-D412-406A-AA02-33F995310BB7}" destId="{26F5FBEB-10BD-43A3-A062-C73504CE687F}" srcOrd="0" destOrd="0" presId="urn:microsoft.com/office/officeart/2008/layout/LinedList"/>
    <dgm:cxn modelId="{8F610641-BBED-43CD-BFD1-1F7651E25A25}" srcId="{6B7ADD26-8C31-47C3-9B91-1B5AA077AC9A}" destId="{AF8E5CEC-C419-480D-A4D9-5A29AF1EDC37}" srcOrd="2" destOrd="0" parTransId="{791D0764-B351-4186-9EF5-7CC89E1B7C1C}" sibTransId="{3B524280-28B0-4694-8482-49D8EAB8E808}"/>
    <dgm:cxn modelId="{0A3DA973-64F9-43E6-8A22-FFEDA1590325}" srcId="{6B7ADD26-8C31-47C3-9B91-1B5AA077AC9A}" destId="{0CED75E4-D412-406A-AA02-33F995310BB7}" srcOrd="1" destOrd="0" parTransId="{EDDD88A0-424E-4CE3-9A16-93829272D806}" sibTransId="{8DE110F5-C07E-467D-A1CF-796BB1351ED3}"/>
    <dgm:cxn modelId="{CA9F0577-591C-4B3C-9001-2182776BDE73}" type="presOf" srcId="{6B7ADD26-8C31-47C3-9B91-1B5AA077AC9A}" destId="{6908B02D-F4BF-4C35-9BFB-A970D7B9A1E1}" srcOrd="0" destOrd="0" presId="urn:microsoft.com/office/officeart/2008/layout/LinedList"/>
    <dgm:cxn modelId="{72E99279-8ED4-4F05-8C47-9ABE06221130}" type="presOf" srcId="{CBF14914-A26A-4F8D-B110-FBB06B63DAA7}" destId="{362CAB04-38E4-4270-B8AE-15510AE4A927}" srcOrd="0" destOrd="0" presId="urn:microsoft.com/office/officeart/2008/layout/LinedList"/>
    <dgm:cxn modelId="{E0B171AF-C8C8-4F9E-BE3D-CF984DAA4644}" type="presOf" srcId="{AF8E5CEC-C419-480D-A4D9-5A29AF1EDC37}" destId="{0F868E06-0EF2-4B37-89E0-9FA7CD687384}" srcOrd="0" destOrd="0" presId="urn:microsoft.com/office/officeart/2008/layout/LinedList"/>
    <dgm:cxn modelId="{669410D8-A36D-43F4-BA2A-EB518FF6706F}" type="presOf" srcId="{85733C2D-4966-42D4-945F-A98EF3A58DAA}" destId="{7F76E389-87A8-49E2-AB44-459746096FD1}" srcOrd="0" destOrd="0" presId="urn:microsoft.com/office/officeart/2008/layout/LinedList"/>
    <dgm:cxn modelId="{66FB15DB-9674-46DE-81C1-CDD77EFC2AF4}" srcId="{6B7ADD26-8C31-47C3-9B91-1B5AA077AC9A}" destId="{85733C2D-4966-42D4-945F-A98EF3A58DAA}" srcOrd="3" destOrd="0" parTransId="{817D3B2F-471D-47F5-92B1-355A3BC8EF71}" sibTransId="{13C37CA1-A2FB-49CD-9685-0B82F955DD87}"/>
    <dgm:cxn modelId="{6CA2B2F3-9AB1-44BA-AA51-3EF24711E779}" srcId="{6B7ADD26-8C31-47C3-9B91-1B5AA077AC9A}" destId="{CBF14914-A26A-4F8D-B110-FBB06B63DAA7}" srcOrd="0" destOrd="0" parTransId="{93C174B0-BA7F-4F75-941D-0E58B7916CE0}" sibTransId="{58289563-C57F-4271-A4A4-4C4332A33124}"/>
    <dgm:cxn modelId="{994D96BB-FF95-4C79-862E-C123655944FC}" type="presParOf" srcId="{6908B02D-F4BF-4C35-9BFB-A970D7B9A1E1}" destId="{D358BCDE-7E01-4AA6-9D1A-E6985D55DB52}" srcOrd="0" destOrd="0" presId="urn:microsoft.com/office/officeart/2008/layout/LinedList"/>
    <dgm:cxn modelId="{DF617BE3-03FB-4A33-825A-EB6609A80987}" type="presParOf" srcId="{6908B02D-F4BF-4C35-9BFB-A970D7B9A1E1}" destId="{A69D5C67-83D5-4FF3-A926-DC11A6B422A2}" srcOrd="1" destOrd="0" presId="urn:microsoft.com/office/officeart/2008/layout/LinedList"/>
    <dgm:cxn modelId="{E6657A51-B07D-46D9-A445-C279110675A5}" type="presParOf" srcId="{A69D5C67-83D5-4FF3-A926-DC11A6B422A2}" destId="{362CAB04-38E4-4270-B8AE-15510AE4A927}" srcOrd="0" destOrd="0" presId="urn:microsoft.com/office/officeart/2008/layout/LinedList"/>
    <dgm:cxn modelId="{8BA12E14-F3A0-486D-AF41-7534DED317E3}" type="presParOf" srcId="{A69D5C67-83D5-4FF3-A926-DC11A6B422A2}" destId="{C0465260-93D2-439A-B2D1-73BE5BCBECBF}" srcOrd="1" destOrd="0" presId="urn:microsoft.com/office/officeart/2008/layout/LinedList"/>
    <dgm:cxn modelId="{7FE5D7B7-3B43-43D1-B7A2-6EBA6BAAF9B4}" type="presParOf" srcId="{6908B02D-F4BF-4C35-9BFB-A970D7B9A1E1}" destId="{25F6078E-00C4-4FF2-BF09-D686E8A96C1F}" srcOrd="2" destOrd="0" presId="urn:microsoft.com/office/officeart/2008/layout/LinedList"/>
    <dgm:cxn modelId="{3FB797E1-E4F7-497F-9443-D250C0F6CB15}" type="presParOf" srcId="{6908B02D-F4BF-4C35-9BFB-A970D7B9A1E1}" destId="{4533AA12-8A86-452A-8238-29BC3A7AB9D9}" srcOrd="3" destOrd="0" presId="urn:microsoft.com/office/officeart/2008/layout/LinedList"/>
    <dgm:cxn modelId="{9909B742-06D3-4031-B43A-AD144B710C56}" type="presParOf" srcId="{4533AA12-8A86-452A-8238-29BC3A7AB9D9}" destId="{26F5FBEB-10BD-43A3-A062-C73504CE687F}" srcOrd="0" destOrd="0" presId="urn:microsoft.com/office/officeart/2008/layout/LinedList"/>
    <dgm:cxn modelId="{2024D6E9-037C-463C-89FE-43DC1B7FCB61}" type="presParOf" srcId="{4533AA12-8A86-452A-8238-29BC3A7AB9D9}" destId="{3B665A7C-3719-4A0A-B53A-D7A8F2BB9EC6}" srcOrd="1" destOrd="0" presId="urn:microsoft.com/office/officeart/2008/layout/LinedList"/>
    <dgm:cxn modelId="{10E3C609-36C1-4772-91EC-1A7B3930CB1B}" type="presParOf" srcId="{6908B02D-F4BF-4C35-9BFB-A970D7B9A1E1}" destId="{7A371F27-731F-4EB4-9ACE-AFE1FB3DA382}" srcOrd="4" destOrd="0" presId="urn:microsoft.com/office/officeart/2008/layout/LinedList"/>
    <dgm:cxn modelId="{EAD3957C-E046-4CBF-9084-C350671C3CE3}" type="presParOf" srcId="{6908B02D-F4BF-4C35-9BFB-A970D7B9A1E1}" destId="{303C851A-DB64-491D-B0E5-388462E2A991}" srcOrd="5" destOrd="0" presId="urn:microsoft.com/office/officeart/2008/layout/LinedList"/>
    <dgm:cxn modelId="{7EAE04F0-BA75-4914-B279-90E1163DA7C3}" type="presParOf" srcId="{303C851A-DB64-491D-B0E5-388462E2A991}" destId="{0F868E06-0EF2-4B37-89E0-9FA7CD687384}" srcOrd="0" destOrd="0" presId="urn:microsoft.com/office/officeart/2008/layout/LinedList"/>
    <dgm:cxn modelId="{59509032-5150-4285-B936-DB4D53F5665A}" type="presParOf" srcId="{303C851A-DB64-491D-B0E5-388462E2A991}" destId="{9D137FFC-9942-4178-B3B3-0B4F8FCE520C}" srcOrd="1" destOrd="0" presId="urn:microsoft.com/office/officeart/2008/layout/LinedList"/>
    <dgm:cxn modelId="{8187D38A-1A5F-4FA7-8E2A-3986D9E61146}" type="presParOf" srcId="{6908B02D-F4BF-4C35-9BFB-A970D7B9A1E1}" destId="{0F000B5E-6D9D-4A44-97FF-7AAE2E6112F5}" srcOrd="6" destOrd="0" presId="urn:microsoft.com/office/officeart/2008/layout/LinedList"/>
    <dgm:cxn modelId="{7F33F741-A858-46EC-9736-A67114D6D6C2}" type="presParOf" srcId="{6908B02D-F4BF-4C35-9BFB-A970D7B9A1E1}" destId="{29B390C5-FC53-43C9-BC67-59EE548B1A3E}" srcOrd="7" destOrd="0" presId="urn:microsoft.com/office/officeart/2008/layout/LinedList"/>
    <dgm:cxn modelId="{BECE707E-C871-4443-9308-B78348EC5E2B}" type="presParOf" srcId="{29B390C5-FC53-43C9-BC67-59EE548B1A3E}" destId="{7F76E389-87A8-49E2-AB44-459746096FD1}" srcOrd="0" destOrd="0" presId="urn:microsoft.com/office/officeart/2008/layout/LinedList"/>
    <dgm:cxn modelId="{75A836A1-5FDD-4F04-9B2E-694AB1512352}" type="presParOf" srcId="{29B390C5-FC53-43C9-BC67-59EE548B1A3E}" destId="{1C4EDBC9-60E7-4D23-8D8E-7AD0C33F620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200BD7-C311-43B4-86F4-DF6707126A0F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FAE5E85-CBDD-4A56-877C-5512B79F9726}">
      <dgm:prSet/>
      <dgm:spPr/>
      <dgm:t>
        <a:bodyPr/>
        <a:lstStyle/>
        <a:p>
          <a:r>
            <a:rPr lang="es-GT"/>
            <a:t>1. Recolección de Datos:</a:t>
          </a:r>
          <a:endParaRPr lang="en-US"/>
        </a:p>
      </dgm:t>
    </dgm:pt>
    <dgm:pt modelId="{4FFE6CF3-8CA6-4CD8-A900-31992E6D01EB}" type="parTrans" cxnId="{45B6A62C-20D7-4D64-A7B0-00381B274709}">
      <dgm:prSet/>
      <dgm:spPr/>
      <dgm:t>
        <a:bodyPr/>
        <a:lstStyle/>
        <a:p>
          <a:endParaRPr lang="en-US"/>
        </a:p>
      </dgm:t>
    </dgm:pt>
    <dgm:pt modelId="{7D9046CD-D9FA-4633-AB40-FC9998E1505F}" type="sibTrans" cxnId="{45B6A62C-20D7-4D64-A7B0-00381B274709}">
      <dgm:prSet/>
      <dgm:spPr/>
      <dgm:t>
        <a:bodyPr/>
        <a:lstStyle/>
        <a:p>
          <a:endParaRPr lang="en-US"/>
        </a:p>
      </dgm:t>
    </dgm:pt>
    <dgm:pt modelId="{A8F40D66-9029-4924-A684-7C6BF885529D}">
      <dgm:prSet/>
      <dgm:spPr/>
      <dgm:t>
        <a:bodyPr/>
        <a:lstStyle/>
        <a:p>
          <a:r>
            <a:rPr lang="es-ES"/>
            <a:t>Obtener los datos necesarios para el análisis.</a:t>
          </a:r>
          <a:endParaRPr lang="en-US"/>
        </a:p>
      </dgm:t>
    </dgm:pt>
    <dgm:pt modelId="{22FB40C6-6EB3-4BBC-AAD5-500677FD73CD}" type="parTrans" cxnId="{C1D13C1F-7E74-4F17-9E04-F2910DC107C8}">
      <dgm:prSet/>
      <dgm:spPr/>
      <dgm:t>
        <a:bodyPr/>
        <a:lstStyle/>
        <a:p>
          <a:endParaRPr lang="en-US"/>
        </a:p>
      </dgm:t>
    </dgm:pt>
    <dgm:pt modelId="{46CCC6D6-1B90-4884-A6CC-4C8B00383B3C}" type="sibTrans" cxnId="{C1D13C1F-7E74-4F17-9E04-F2910DC107C8}">
      <dgm:prSet/>
      <dgm:spPr/>
      <dgm:t>
        <a:bodyPr/>
        <a:lstStyle/>
        <a:p>
          <a:endParaRPr lang="en-US"/>
        </a:p>
      </dgm:t>
    </dgm:pt>
    <dgm:pt modelId="{4D88AB55-D9AA-4336-B6E1-E6CA23BDC497}">
      <dgm:prSet/>
      <dgm:spPr/>
      <dgm:t>
        <a:bodyPr/>
        <a:lstStyle/>
        <a:p>
          <a:r>
            <a:rPr lang="es-GT"/>
            <a:t>2. Preparación de Datos:</a:t>
          </a:r>
          <a:endParaRPr lang="en-US"/>
        </a:p>
      </dgm:t>
    </dgm:pt>
    <dgm:pt modelId="{7C06F048-F2A8-4692-8BCB-658E7C96DD94}" type="parTrans" cxnId="{175F2CE8-78EB-42C0-86C3-D56D7106EBED}">
      <dgm:prSet/>
      <dgm:spPr/>
      <dgm:t>
        <a:bodyPr/>
        <a:lstStyle/>
        <a:p>
          <a:endParaRPr lang="en-US"/>
        </a:p>
      </dgm:t>
    </dgm:pt>
    <dgm:pt modelId="{4EF9BA39-D268-40CB-BCC3-D0C90238EB01}" type="sibTrans" cxnId="{175F2CE8-78EB-42C0-86C3-D56D7106EBED}">
      <dgm:prSet/>
      <dgm:spPr/>
      <dgm:t>
        <a:bodyPr/>
        <a:lstStyle/>
        <a:p>
          <a:endParaRPr lang="en-US"/>
        </a:p>
      </dgm:t>
    </dgm:pt>
    <dgm:pt modelId="{C10B1DC6-D5E9-4788-A910-DEDCAEA8A806}">
      <dgm:prSet/>
      <dgm:spPr/>
      <dgm:t>
        <a:bodyPr/>
        <a:lstStyle/>
        <a:p>
          <a:r>
            <a:rPr lang="es-ES"/>
            <a:t>Limpieza y, si es necesario, transformación de los datos.</a:t>
          </a:r>
          <a:endParaRPr lang="en-US"/>
        </a:p>
      </dgm:t>
    </dgm:pt>
    <dgm:pt modelId="{C61323A7-1416-4C5E-9F28-CBDEEE7CA589}" type="parTrans" cxnId="{BA292401-D83D-42C6-9A0A-65B454441BF4}">
      <dgm:prSet/>
      <dgm:spPr/>
      <dgm:t>
        <a:bodyPr/>
        <a:lstStyle/>
        <a:p>
          <a:endParaRPr lang="en-US"/>
        </a:p>
      </dgm:t>
    </dgm:pt>
    <dgm:pt modelId="{C79AA7E5-B9DA-4499-B1B7-A98E14DC86AB}" type="sibTrans" cxnId="{BA292401-D83D-42C6-9A0A-65B454441BF4}">
      <dgm:prSet/>
      <dgm:spPr/>
      <dgm:t>
        <a:bodyPr/>
        <a:lstStyle/>
        <a:p>
          <a:endParaRPr lang="en-US"/>
        </a:p>
      </dgm:t>
    </dgm:pt>
    <dgm:pt modelId="{C344E11F-4DD5-465E-B97B-F86D6B8BC467}">
      <dgm:prSet/>
      <dgm:spPr/>
      <dgm:t>
        <a:bodyPr/>
        <a:lstStyle/>
        <a:p>
          <a:r>
            <a:rPr lang="es-GT"/>
            <a:t>3. División de los Datos:</a:t>
          </a:r>
          <a:endParaRPr lang="en-US"/>
        </a:p>
      </dgm:t>
    </dgm:pt>
    <dgm:pt modelId="{C188B9F8-43A8-4472-B7D7-2BF1FB36A7AD}" type="parTrans" cxnId="{8CAEB840-4980-497E-A1E1-C936711CD4B8}">
      <dgm:prSet/>
      <dgm:spPr/>
      <dgm:t>
        <a:bodyPr/>
        <a:lstStyle/>
        <a:p>
          <a:endParaRPr lang="en-US"/>
        </a:p>
      </dgm:t>
    </dgm:pt>
    <dgm:pt modelId="{5D280A5D-76C8-434D-A89B-B9957176E653}" type="sibTrans" cxnId="{8CAEB840-4980-497E-A1E1-C936711CD4B8}">
      <dgm:prSet/>
      <dgm:spPr/>
      <dgm:t>
        <a:bodyPr/>
        <a:lstStyle/>
        <a:p>
          <a:endParaRPr lang="en-US"/>
        </a:p>
      </dgm:t>
    </dgm:pt>
    <dgm:pt modelId="{AFF9A13E-C651-4C06-8743-FB4137527D75}">
      <dgm:prSet/>
      <dgm:spPr/>
      <dgm:t>
        <a:bodyPr/>
        <a:lstStyle/>
        <a:p>
          <a:r>
            <a:rPr lang="es-ES"/>
            <a:t>Separar los datos en conjuntos de entrenamiento y prueba.</a:t>
          </a:r>
          <a:endParaRPr lang="en-US"/>
        </a:p>
      </dgm:t>
    </dgm:pt>
    <dgm:pt modelId="{D253DE76-755F-4D24-99E2-644092571D87}" type="parTrans" cxnId="{2754BADA-ECC4-4541-96A9-2FB557DC95C0}">
      <dgm:prSet/>
      <dgm:spPr/>
      <dgm:t>
        <a:bodyPr/>
        <a:lstStyle/>
        <a:p>
          <a:endParaRPr lang="en-US"/>
        </a:p>
      </dgm:t>
    </dgm:pt>
    <dgm:pt modelId="{40C0012D-5CD9-4986-8E11-F154BBDFDB20}" type="sibTrans" cxnId="{2754BADA-ECC4-4541-96A9-2FB557DC95C0}">
      <dgm:prSet/>
      <dgm:spPr/>
      <dgm:t>
        <a:bodyPr/>
        <a:lstStyle/>
        <a:p>
          <a:endParaRPr lang="en-US"/>
        </a:p>
      </dgm:t>
    </dgm:pt>
    <dgm:pt modelId="{0DB0FB4B-706E-495E-AB66-FC4B4FF6C00B}">
      <dgm:prSet/>
      <dgm:spPr/>
      <dgm:t>
        <a:bodyPr/>
        <a:lstStyle/>
        <a:p>
          <a:r>
            <a:rPr lang="es-GT"/>
            <a:t>4. Creación del Modelo:</a:t>
          </a:r>
          <a:endParaRPr lang="en-US"/>
        </a:p>
      </dgm:t>
    </dgm:pt>
    <dgm:pt modelId="{17D3F393-412B-4F47-8586-6EC5AD206A76}" type="parTrans" cxnId="{EB2FED1E-BF0E-40C5-BF62-A75577716567}">
      <dgm:prSet/>
      <dgm:spPr/>
      <dgm:t>
        <a:bodyPr/>
        <a:lstStyle/>
        <a:p>
          <a:endParaRPr lang="en-US"/>
        </a:p>
      </dgm:t>
    </dgm:pt>
    <dgm:pt modelId="{7A9422D4-A308-4F98-857A-C471B43D9CE7}" type="sibTrans" cxnId="{EB2FED1E-BF0E-40C5-BF62-A75577716567}">
      <dgm:prSet/>
      <dgm:spPr/>
      <dgm:t>
        <a:bodyPr/>
        <a:lstStyle/>
        <a:p>
          <a:endParaRPr lang="en-US"/>
        </a:p>
      </dgm:t>
    </dgm:pt>
    <dgm:pt modelId="{2E5C880D-12EF-46C0-8FF7-3E453A25B71E}">
      <dgm:prSet/>
      <dgm:spPr/>
      <dgm:t>
        <a:bodyPr/>
        <a:lstStyle/>
        <a:p>
          <a:r>
            <a:rPr lang="es-ES"/>
            <a:t>Utilizar un algoritmo de regresión lineal para ajustar el modelo a los datos de entrenamiento.</a:t>
          </a:r>
          <a:endParaRPr lang="en-US"/>
        </a:p>
      </dgm:t>
    </dgm:pt>
    <dgm:pt modelId="{48C53889-F4B3-4D24-93B6-25860B97A7D2}" type="parTrans" cxnId="{55D3C76B-8B34-4BAE-A4C2-6C590CC5F754}">
      <dgm:prSet/>
      <dgm:spPr/>
      <dgm:t>
        <a:bodyPr/>
        <a:lstStyle/>
        <a:p>
          <a:endParaRPr lang="en-US"/>
        </a:p>
      </dgm:t>
    </dgm:pt>
    <dgm:pt modelId="{431F5665-773C-40E3-AF09-8BB15C694B5B}" type="sibTrans" cxnId="{55D3C76B-8B34-4BAE-A4C2-6C590CC5F754}">
      <dgm:prSet/>
      <dgm:spPr/>
      <dgm:t>
        <a:bodyPr/>
        <a:lstStyle/>
        <a:p>
          <a:endParaRPr lang="en-US"/>
        </a:p>
      </dgm:t>
    </dgm:pt>
    <dgm:pt modelId="{945ED4CD-A405-4350-B745-C232C265969C}">
      <dgm:prSet/>
      <dgm:spPr/>
      <dgm:t>
        <a:bodyPr/>
        <a:lstStyle/>
        <a:p>
          <a:r>
            <a:rPr lang="es-GT"/>
            <a:t>5. Evaluación del Modelo:</a:t>
          </a:r>
          <a:endParaRPr lang="en-US"/>
        </a:p>
      </dgm:t>
    </dgm:pt>
    <dgm:pt modelId="{1B3AA226-1485-4540-BD7A-47A6DC269CF5}" type="parTrans" cxnId="{FD540ADB-E711-4078-87D3-DDF1025903F9}">
      <dgm:prSet/>
      <dgm:spPr/>
      <dgm:t>
        <a:bodyPr/>
        <a:lstStyle/>
        <a:p>
          <a:endParaRPr lang="en-US"/>
        </a:p>
      </dgm:t>
    </dgm:pt>
    <dgm:pt modelId="{374339D5-9652-4C1A-80F7-4E289AFB2FF5}" type="sibTrans" cxnId="{FD540ADB-E711-4078-87D3-DDF1025903F9}">
      <dgm:prSet/>
      <dgm:spPr/>
      <dgm:t>
        <a:bodyPr/>
        <a:lstStyle/>
        <a:p>
          <a:endParaRPr lang="en-US"/>
        </a:p>
      </dgm:t>
    </dgm:pt>
    <dgm:pt modelId="{BAA970AE-CCA5-4D9A-ABCE-DB6E2598B88A}">
      <dgm:prSet/>
      <dgm:spPr/>
      <dgm:t>
        <a:bodyPr/>
        <a:lstStyle/>
        <a:p>
          <a:r>
            <a:rPr lang="es-ES"/>
            <a:t>Verificar el rendimiento del modelo con los datos de prueba.</a:t>
          </a:r>
          <a:endParaRPr lang="en-US"/>
        </a:p>
      </dgm:t>
    </dgm:pt>
    <dgm:pt modelId="{C2236C92-903A-412B-866D-0B7C460090A6}" type="parTrans" cxnId="{B25B9F43-9CCE-4EF8-9F26-F5F176824D19}">
      <dgm:prSet/>
      <dgm:spPr/>
      <dgm:t>
        <a:bodyPr/>
        <a:lstStyle/>
        <a:p>
          <a:endParaRPr lang="en-US"/>
        </a:p>
      </dgm:t>
    </dgm:pt>
    <dgm:pt modelId="{8ABE5648-F636-4528-ADFC-CA279B605508}" type="sibTrans" cxnId="{B25B9F43-9CCE-4EF8-9F26-F5F176824D19}">
      <dgm:prSet/>
      <dgm:spPr/>
      <dgm:t>
        <a:bodyPr/>
        <a:lstStyle/>
        <a:p>
          <a:endParaRPr lang="en-US"/>
        </a:p>
      </dgm:t>
    </dgm:pt>
    <dgm:pt modelId="{59D5F14C-6216-46BD-8D54-90EC81DC47E0}">
      <dgm:prSet/>
      <dgm:spPr/>
      <dgm:t>
        <a:bodyPr/>
        <a:lstStyle/>
        <a:p>
          <a:r>
            <a:rPr lang="es-GT"/>
            <a:t>6. Interpretación de Resultados:</a:t>
          </a:r>
          <a:endParaRPr lang="en-US"/>
        </a:p>
      </dgm:t>
    </dgm:pt>
    <dgm:pt modelId="{F407C010-6A23-4C9E-AC99-3BE37F0928B1}" type="parTrans" cxnId="{CE309D35-4074-4AFE-83CB-E0BA90E85286}">
      <dgm:prSet/>
      <dgm:spPr/>
      <dgm:t>
        <a:bodyPr/>
        <a:lstStyle/>
        <a:p>
          <a:endParaRPr lang="en-US"/>
        </a:p>
      </dgm:t>
    </dgm:pt>
    <dgm:pt modelId="{6ABE6062-C433-4589-A5F0-467A840FD64E}" type="sibTrans" cxnId="{CE309D35-4074-4AFE-83CB-E0BA90E85286}">
      <dgm:prSet/>
      <dgm:spPr/>
      <dgm:t>
        <a:bodyPr/>
        <a:lstStyle/>
        <a:p>
          <a:endParaRPr lang="en-US"/>
        </a:p>
      </dgm:t>
    </dgm:pt>
    <dgm:pt modelId="{99DDDEE1-619D-45EB-B208-AB81420C2F7A}">
      <dgm:prSet/>
      <dgm:spPr/>
      <dgm:t>
        <a:bodyPr/>
        <a:lstStyle/>
        <a:p>
          <a:r>
            <a:rPr lang="es-ES"/>
            <a:t>Comprender lo que el modelo nos dice sobre la relación entre las variables.</a:t>
          </a:r>
          <a:endParaRPr lang="en-US"/>
        </a:p>
      </dgm:t>
    </dgm:pt>
    <dgm:pt modelId="{14B4A9D1-7584-4A38-ABF6-DFE8C2D036CA}" type="parTrans" cxnId="{4EFF500F-ACB4-4434-9CEF-DD564C3BF9A5}">
      <dgm:prSet/>
      <dgm:spPr/>
      <dgm:t>
        <a:bodyPr/>
        <a:lstStyle/>
        <a:p>
          <a:endParaRPr lang="en-US"/>
        </a:p>
      </dgm:t>
    </dgm:pt>
    <dgm:pt modelId="{FA056CC3-999B-4E1C-9EA2-F4F1131A5A23}" type="sibTrans" cxnId="{4EFF500F-ACB4-4434-9CEF-DD564C3BF9A5}">
      <dgm:prSet/>
      <dgm:spPr/>
      <dgm:t>
        <a:bodyPr/>
        <a:lstStyle/>
        <a:p>
          <a:endParaRPr lang="en-US"/>
        </a:p>
      </dgm:t>
    </dgm:pt>
    <dgm:pt modelId="{AE8CE8BA-BC2D-4165-984C-F8A84117EE72}">
      <dgm:prSet/>
      <dgm:spPr/>
      <dgm:t>
        <a:bodyPr/>
        <a:lstStyle/>
        <a:p>
          <a:r>
            <a:rPr lang="es-GT"/>
            <a:t>7. Implementación y uso del modelo:</a:t>
          </a:r>
          <a:endParaRPr lang="en-US"/>
        </a:p>
      </dgm:t>
    </dgm:pt>
    <dgm:pt modelId="{61C3AC82-04C1-40BA-B3C6-D768A25B2C86}" type="parTrans" cxnId="{24A5F80B-E5F7-481F-89E6-02C768E39C62}">
      <dgm:prSet/>
      <dgm:spPr/>
      <dgm:t>
        <a:bodyPr/>
        <a:lstStyle/>
        <a:p>
          <a:endParaRPr lang="en-US"/>
        </a:p>
      </dgm:t>
    </dgm:pt>
    <dgm:pt modelId="{55E0418E-C616-47DD-B0DF-6FA20F707977}" type="sibTrans" cxnId="{24A5F80B-E5F7-481F-89E6-02C768E39C62}">
      <dgm:prSet/>
      <dgm:spPr/>
      <dgm:t>
        <a:bodyPr/>
        <a:lstStyle/>
        <a:p>
          <a:endParaRPr lang="en-US"/>
        </a:p>
      </dgm:t>
    </dgm:pt>
    <dgm:pt modelId="{A8B87C3C-6A9F-4FA4-97B4-21D4A385F0E9}">
      <dgm:prSet/>
      <dgm:spPr/>
      <dgm:t>
        <a:bodyPr/>
        <a:lstStyle/>
        <a:p>
          <a:r>
            <a:rPr lang="es-ES"/>
            <a:t>Utilizar el modelo para hacer predicciones o informar decisiones.</a:t>
          </a:r>
          <a:endParaRPr lang="en-US"/>
        </a:p>
      </dgm:t>
    </dgm:pt>
    <dgm:pt modelId="{EEB3E0AA-99D3-4B17-B089-A81F1866C56F}" type="parTrans" cxnId="{304A227F-3A1B-4498-A2BB-D5C838BE52CF}">
      <dgm:prSet/>
      <dgm:spPr/>
      <dgm:t>
        <a:bodyPr/>
        <a:lstStyle/>
        <a:p>
          <a:endParaRPr lang="en-US"/>
        </a:p>
      </dgm:t>
    </dgm:pt>
    <dgm:pt modelId="{F197FEE9-5A52-4818-BDA4-6B20DAD8C7CF}" type="sibTrans" cxnId="{304A227F-3A1B-4498-A2BB-D5C838BE52CF}">
      <dgm:prSet/>
      <dgm:spPr/>
      <dgm:t>
        <a:bodyPr/>
        <a:lstStyle/>
        <a:p>
          <a:endParaRPr lang="en-US"/>
        </a:p>
      </dgm:t>
    </dgm:pt>
    <dgm:pt modelId="{21F1F5F6-7F7A-400E-A780-785D552BDFDE}" type="pres">
      <dgm:prSet presAssocID="{70200BD7-C311-43B4-86F4-DF6707126A0F}" presName="Name0" presStyleCnt="0">
        <dgm:presLayoutVars>
          <dgm:dir/>
          <dgm:animLvl val="lvl"/>
          <dgm:resizeHandles val="exact"/>
        </dgm:presLayoutVars>
      </dgm:prSet>
      <dgm:spPr/>
    </dgm:pt>
    <dgm:pt modelId="{14675E89-E5F0-422A-B847-F9E78B0D68FB}" type="pres">
      <dgm:prSet presAssocID="{FFAE5E85-CBDD-4A56-877C-5512B79F9726}" presName="linNode" presStyleCnt="0"/>
      <dgm:spPr/>
    </dgm:pt>
    <dgm:pt modelId="{46D958F0-F304-40EE-8EDB-AECA955BEB5C}" type="pres">
      <dgm:prSet presAssocID="{FFAE5E85-CBDD-4A56-877C-5512B79F9726}" presName="parentText" presStyleLbl="node1" presStyleIdx="0" presStyleCnt="7">
        <dgm:presLayoutVars>
          <dgm:chMax val="1"/>
          <dgm:bulletEnabled val="1"/>
        </dgm:presLayoutVars>
      </dgm:prSet>
      <dgm:spPr/>
    </dgm:pt>
    <dgm:pt modelId="{649940D0-A3E1-4EC4-9C2D-B81761933F56}" type="pres">
      <dgm:prSet presAssocID="{FFAE5E85-CBDD-4A56-877C-5512B79F9726}" presName="descendantText" presStyleLbl="alignAccFollowNode1" presStyleIdx="0" presStyleCnt="7">
        <dgm:presLayoutVars>
          <dgm:bulletEnabled val="1"/>
        </dgm:presLayoutVars>
      </dgm:prSet>
      <dgm:spPr/>
    </dgm:pt>
    <dgm:pt modelId="{8D3949DF-16D2-4873-8AE2-69665961B7F4}" type="pres">
      <dgm:prSet presAssocID="{7D9046CD-D9FA-4633-AB40-FC9998E1505F}" presName="sp" presStyleCnt="0"/>
      <dgm:spPr/>
    </dgm:pt>
    <dgm:pt modelId="{50340322-C4E1-4E85-9ED5-7A6B7E3C003E}" type="pres">
      <dgm:prSet presAssocID="{4D88AB55-D9AA-4336-B6E1-E6CA23BDC497}" presName="linNode" presStyleCnt="0"/>
      <dgm:spPr/>
    </dgm:pt>
    <dgm:pt modelId="{62C53889-AFD7-4A01-9948-2C2E227B20FF}" type="pres">
      <dgm:prSet presAssocID="{4D88AB55-D9AA-4336-B6E1-E6CA23BDC497}" presName="parentText" presStyleLbl="node1" presStyleIdx="1" presStyleCnt="7">
        <dgm:presLayoutVars>
          <dgm:chMax val="1"/>
          <dgm:bulletEnabled val="1"/>
        </dgm:presLayoutVars>
      </dgm:prSet>
      <dgm:spPr/>
    </dgm:pt>
    <dgm:pt modelId="{0B7F6A2E-6700-4D9D-B56B-C180DFE10876}" type="pres">
      <dgm:prSet presAssocID="{4D88AB55-D9AA-4336-B6E1-E6CA23BDC497}" presName="descendantText" presStyleLbl="alignAccFollowNode1" presStyleIdx="1" presStyleCnt="7">
        <dgm:presLayoutVars>
          <dgm:bulletEnabled val="1"/>
        </dgm:presLayoutVars>
      </dgm:prSet>
      <dgm:spPr/>
    </dgm:pt>
    <dgm:pt modelId="{A134EE34-4F9E-4900-B398-83BC5D63CC28}" type="pres">
      <dgm:prSet presAssocID="{4EF9BA39-D268-40CB-BCC3-D0C90238EB01}" presName="sp" presStyleCnt="0"/>
      <dgm:spPr/>
    </dgm:pt>
    <dgm:pt modelId="{BAB1C408-F898-4A8E-84F7-CBA50ADB6327}" type="pres">
      <dgm:prSet presAssocID="{C344E11F-4DD5-465E-B97B-F86D6B8BC467}" presName="linNode" presStyleCnt="0"/>
      <dgm:spPr/>
    </dgm:pt>
    <dgm:pt modelId="{F054E77D-2CFC-4347-9CEE-85A4B596F6CC}" type="pres">
      <dgm:prSet presAssocID="{C344E11F-4DD5-465E-B97B-F86D6B8BC467}" presName="parentText" presStyleLbl="node1" presStyleIdx="2" presStyleCnt="7">
        <dgm:presLayoutVars>
          <dgm:chMax val="1"/>
          <dgm:bulletEnabled val="1"/>
        </dgm:presLayoutVars>
      </dgm:prSet>
      <dgm:spPr/>
    </dgm:pt>
    <dgm:pt modelId="{589BB45C-E901-44D2-8A6B-83E4F343A331}" type="pres">
      <dgm:prSet presAssocID="{C344E11F-4DD5-465E-B97B-F86D6B8BC467}" presName="descendantText" presStyleLbl="alignAccFollowNode1" presStyleIdx="2" presStyleCnt="7">
        <dgm:presLayoutVars>
          <dgm:bulletEnabled val="1"/>
        </dgm:presLayoutVars>
      </dgm:prSet>
      <dgm:spPr/>
    </dgm:pt>
    <dgm:pt modelId="{B3FCCF5F-1A1C-4941-94BA-925D0959F8FC}" type="pres">
      <dgm:prSet presAssocID="{5D280A5D-76C8-434D-A89B-B9957176E653}" presName="sp" presStyleCnt="0"/>
      <dgm:spPr/>
    </dgm:pt>
    <dgm:pt modelId="{3A9A1764-7CD7-46E9-889A-484D023081F7}" type="pres">
      <dgm:prSet presAssocID="{0DB0FB4B-706E-495E-AB66-FC4B4FF6C00B}" presName="linNode" presStyleCnt="0"/>
      <dgm:spPr/>
    </dgm:pt>
    <dgm:pt modelId="{7A127A1B-40E1-4D91-BB12-D94A536C918D}" type="pres">
      <dgm:prSet presAssocID="{0DB0FB4B-706E-495E-AB66-FC4B4FF6C00B}" presName="parentText" presStyleLbl="node1" presStyleIdx="3" presStyleCnt="7">
        <dgm:presLayoutVars>
          <dgm:chMax val="1"/>
          <dgm:bulletEnabled val="1"/>
        </dgm:presLayoutVars>
      </dgm:prSet>
      <dgm:spPr/>
    </dgm:pt>
    <dgm:pt modelId="{FE930662-6D10-454F-8E0D-A07F4515F9A9}" type="pres">
      <dgm:prSet presAssocID="{0DB0FB4B-706E-495E-AB66-FC4B4FF6C00B}" presName="descendantText" presStyleLbl="alignAccFollowNode1" presStyleIdx="3" presStyleCnt="7">
        <dgm:presLayoutVars>
          <dgm:bulletEnabled val="1"/>
        </dgm:presLayoutVars>
      </dgm:prSet>
      <dgm:spPr/>
    </dgm:pt>
    <dgm:pt modelId="{054F5DFD-F975-473D-BF9D-5C3FDEBD6B42}" type="pres">
      <dgm:prSet presAssocID="{7A9422D4-A308-4F98-857A-C471B43D9CE7}" presName="sp" presStyleCnt="0"/>
      <dgm:spPr/>
    </dgm:pt>
    <dgm:pt modelId="{D95E2BFB-9978-4663-B312-C312D2893E53}" type="pres">
      <dgm:prSet presAssocID="{945ED4CD-A405-4350-B745-C232C265969C}" presName="linNode" presStyleCnt="0"/>
      <dgm:spPr/>
    </dgm:pt>
    <dgm:pt modelId="{6C158C33-8829-4402-82B8-539F42B212AD}" type="pres">
      <dgm:prSet presAssocID="{945ED4CD-A405-4350-B745-C232C265969C}" presName="parentText" presStyleLbl="node1" presStyleIdx="4" presStyleCnt="7">
        <dgm:presLayoutVars>
          <dgm:chMax val="1"/>
          <dgm:bulletEnabled val="1"/>
        </dgm:presLayoutVars>
      </dgm:prSet>
      <dgm:spPr/>
    </dgm:pt>
    <dgm:pt modelId="{1B873C02-4A60-41FA-8E4C-E9B696FE576E}" type="pres">
      <dgm:prSet presAssocID="{945ED4CD-A405-4350-B745-C232C265969C}" presName="descendantText" presStyleLbl="alignAccFollowNode1" presStyleIdx="4" presStyleCnt="7">
        <dgm:presLayoutVars>
          <dgm:bulletEnabled val="1"/>
        </dgm:presLayoutVars>
      </dgm:prSet>
      <dgm:spPr/>
    </dgm:pt>
    <dgm:pt modelId="{1BE27CEC-0AB3-4A41-815D-80AC3B9E3357}" type="pres">
      <dgm:prSet presAssocID="{374339D5-9652-4C1A-80F7-4E289AFB2FF5}" presName="sp" presStyleCnt="0"/>
      <dgm:spPr/>
    </dgm:pt>
    <dgm:pt modelId="{C2290AA1-1282-44B6-9385-EA664F24CAC1}" type="pres">
      <dgm:prSet presAssocID="{59D5F14C-6216-46BD-8D54-90EC81DC47E0}" presName="linNode" presStyleCnt="0"/>
      <dgm:spPr/>
    </dgm:pt>
    <dgm:pt modelId="{4FABDA51-77AF-4071-8DC9-14994E428B8C}" type="pres">
      <dgm:prSet presAssocID="{59D5F14C-6216-46BD-8D54-90EC81DC47E0}" presName="parentText" presStyleLbl="node1" presStyleIdx="5" presStyleCnt="7">
        <dgm:presLayoutVars>
          <dgm:chMax val="1"/>
          <dgm:bulletEnabled val="1"/>
        </dgm:presLayoutVars>
      </dgm:prSet>
      <dgm:spPr/>
    </dgm:pt>
    <dgm:pt modelId="{B56BA9B3-49FA-46B0-A861-4A605C890106}" type="pres">
      <dgm:prSet presAssocID="{59D5F14C-6216-46BD-8D54-90EC81DC47E0}" presName="descendantText" presStyleLbl="alignAccFollowNode1" presStyleIdx="5" presStyleCnt="7">
        <dgm:presLayoutVars>
          <dgm:bulletEnabled val="1"/>
        </dgm:presLayoutVars>
      </dgm:prSet>
      <dgm:spPr/>
    </dgm:pt>
    <dgm:pt modelId="{BEB9D5FF-B4D6-4FF5-9F42-D3DCD2FAA52E}" type="pres">
      <dgm:prSet presAssocID="{6ABE6062-C433-4589-A5F0-467A840FD64E}" presName="sp" presStyleCnt="0"/>
      <dgm:spPr/>
    </dgm:pt>
    <dgm:pt modelId="{52C5DA42-3A4E-42B2-A7A5-40BBBBE6C84F}" type="pres">
      <dgm:prSet presAssocID="{AE8CE8BA-BC2D-4165-984C-F8A84117EE72}" presName="linNode" presStyleCnt="0"/>
      <dgm:spPr/>
    </dgm:pt>
    <dgm:pt modelId="{02DFA619-E088-46B9-B119-4807BF00AAE8}" type="pres">
      <dgm:prSet presAssocID="{AE8CE8BA-BC2D-4165-984C-F8A84117EE72}" presName="parentText" presStyleLbl="node1" presStyleIdx="6" presStyleCnt="7">
        <dgm:presLayoutVars>
          <dgm:chMax val="1"/>
          <dgm:bulletEnabled val="1"/>
        </dgm:presLayoutVars>
      </dgm:prSet>
      <dgm:spPr/>
    </dgm:pt>
    <dgm:pt modelId="{63149F6B-01C2-481D-B47C-6777289B5FF0}" type="pres">
      <dgm:prSet presAssocID="{AE8CE8BA-BC2D-4165-984C-F8A84117EE72}" presName="descendantText" presStyleLbl="alignAccFollowNode1" presStyleIdx="6" presStyleCnt="7">
        <dgm:presLayoutVars>
          <dgm:bulletEnabled val="1"/>
        </dgm:presLayoutVars>
      </dgm:prSet>
      <dgm:spPr/>
    </dgm:pt>
  </dgm:ptLst>
  <dgm:cxnLst>
    <dgm:cxn modelId="{BA292401-D83D-42C6-9A0A-65B454441BF4}" srcId="{4D88AB55-D9AA-4336-B6E1-E6CA23BDC497}" destId="{C10B1DC6-D5E9-4788-A910-DEDCAEA8A806}" srcOrd="0" destOrd="0" parTransId="{C61323A7-1416-4C5E-9F28-CBDEEE7CA589}" sibTransId="{C79AA7E5-B9DA-4499-B1B7-A98E14DC86AB}"/>
    <dgm:cxn modelId="{24A5F80B-E5F7-481F-89E6-02C768E39C62}" srcId="{70200BD7-C311-43B4-86F4-DF6707126A0F}" destId="{AE8CE8BA-BC2D-4165-984C-F8A84117EE72}" srcOrd="6" destOrd="0" parTransId="{61C3AC82-04C1-40BA-B3C6-D768A25B2C86}" sibTransId="{55E0418E-C616-47DD-B0DF-6FA20F707977}"/>
    <dgm:cxn modelId="{4EFF500F-ACB4-4434-9CEF-DD564C3BF9A5}" srcId="{59D5F14C-6216-46BD-8D54-90EC81DC47E0}" destId="{99DDDEE1-619D-45EB-B208-AB81420C2F7A}" srcOrd="0" destOrd="0" parTransId="{14B4A9D1-7584-4A38-ABF6-DFE8C2D036CA}" sibTransId="{FA056CC3-999B-4E1C-9EA2-F4F1131A5A23}"/>
    <dgm:cxn modelId="{EB2FED1E-BF0E-40C5-BF62-A75577716567}" srcId="{70200BD7-C311-43B4-86F4-DF6707126A0F}" destId="{0DB0FB4B-706E-495E-AB66-FC4B4FF6C00B}" srcOrd="3" destOrd="0" parTransId="{17D3F393-412B-4F47-8586-6EC5AD206A76}" sibTransId="{7A9422D4-A308-4F98-857A-C471B43D9CE7}"/>
    <dgm:cxn modelId="{C1D13C1F-7E74-4F17-9E04-F2910DC107C8}" srcId="{FFAE5E85-CBDD-4A56-877C-5512B79F9726}" destId="{A8F40D66-9029-4924-A684-7C6BF885529D}" srcOrd="0" destOrd="0" parTransId="{22FB40C6-6EB3-4BBC-AAD5-500677FD73CD}" sibTransId="{46CCC6D6-1B90-4884-A6CC-4C8B00383B3C}"/>
    <dgm:cxn modelId="{B18D3026-1BD0-4698-81C4-2E7973C3D269}" type="presOf" srcId="{BAA970AE-CCA5-4D9A-ABCE-DB6E2598B88A}" destId="{1B873C02-4A60-41FA-8E4C-E9B696FE576E}" srcOrd="0" destOrd="0" presId="urn:microsoft.com/office/officeart/2005/8/layout/vList5"/>
    <dgm:cxn modelId="{45B6A62C-20D7-4D64-A7B0-00381B274709}" srcId="{70200BD7-C311-43B4-86F4-DF6707126A0F}" destId="{FFAE5E85-CBDD-4A56-877C-5512B79F9726}" srcOrd="0" destOrd="0" parTransId="{4FFE6CF3-8CA6-4CD8-A900-31992E6D01EB}" sibTransId="{7D9046CD-D9FA-4633-AB40-FC9998E1505F}"/>
    <dgm:cxn modelId="{46475B2D-775B-456C-BD5E-7EE2BC0923C7}" type="presOf" srcId="{A8B87C3C-6A9F-4FA4-97B4-21D4A385F0E9}" destId="{63149F6B-01C2-481D-B47C-6777289B5FF0}" srcOrd="0" destOrd="0" presId="urn:microsoft.com/office/officeart/2005/8/layout/vList5"/>
    <dgm:cxn modelId="{CE309D35-4074-4AFE-83CB-E0BA90E85286}" srcId="{70200BD7-C311-43B4-86F4-DF6707126A0F}" destId="{59D5F14C-6216-46BD-8D54-90EC81DC47E0}" srcOrd="5" destOrd="0" parTransId="{F407C010-6A23-4C9E-AC99-3BE37F0928B1}" sibTransId="{6ABE6062-C433-4589-A5F0-467A840FD64E}"/>
    <dgm:cxn modelId="{0968583D-E39D-4B75-8A21-4EE5B62D04B9}" type="presOf" srcId="{FFAE5E85-CBDD-4A56-877C-5512B79F9726}" destId="{46D958F0-F304-40EE-8EDB-AECA955BEB5C}" srcOrd="0" destOrd="0" presId="urn:microsoft.com/office/officeart/2005/8/layout/vList5"/>
    <dgm:cxn modelId="{AC6D7440-BC91-4353-B07E-DFE2A6D6B593}" type="presOf" srcId="{59D5F14C-6216-46BD-8D54-90EC81DC47E0}" destId="{4FABDA51-77AF-4071-8DC9-14994E428B8C}" srcOrd="0" destOrd="0" presId="urn:microsoft.com/office/officeart/2005/8/layout/vList5"/>
    <dgm:cxn modelId="{8CAEB840-4980-497E-A1E1-C936711CD4B8}" srcId="{70200BD7-C311-43B4-86F4-DF6707126A0F}" destId="{C344E11F-4DD5-465E-B97B-F86D6B8BC467}" srcOrd="2" destOrd="0" parTransId="{C188B9F8-43A8-4472-B7D7-2BF1FB36A7AD}" sibTransId="{5D280A5D-76C8-434D-A89B-B9957176E653}"/>
    <dgm:cxn modelId="{B25B9F43-9CCE-4EF8-9F26-F5F176824D19}" srcId="{945ED4CD-A405-4350-B745-C232C265969C}" destId="{BAA970AE-CCA5-4D9A-ABCE-DB6E2598B88A}" srcOrd="0" destOrd="0" parTransId="{C2236C92-903A-412B-866D-0B7C460090A6}" sibTransId="{8ABE5648-F636-4528-ADFC-CA279B605508}"/>
    <dgm:cxn modelId="{8725954E-E5FC-4ECE-9F99-49D0A4587F50}" type="presOf" srcId="{70200BD7-C311-43B4-86F4-DF6707126A0F}" destId="{21F1F5F6-7F7A-400E-A780-785D552BDFDE}" srcOrd="0" destOrd="0" presId="urn:microsoft.com/office/officeart/2005/8/layout/vList5"/>
    <dgm:cxn modelId="{D3368A4F-E992-4DF6-B427-7E7682135B65}" type="presOf" srcId="{A8F40D66-9029-4924-A684-7C6BF885529D}" destId="{649940D0-A3E1-4EC4-9C2D-B81761933F56}" srcOrd="0" destOrd="0" presId="urn:microsoft.com/office/officeart/2005/8/layout/vList5"/>
    <dgm:cxn modelId="{55D3C76B-8B34-4BAE-A4C2-6C590CC5F754}" srcId="{0DB0FB4B-706E-495E-AB66-FC4B4FF6C00B}" destId="{2E5C880D-12EF-46C0-8FF7-3E453A25B71E}" srcOrd="0" destOrd="0" parTransId="{48C53889-F4B3-4D24-93B6-25860B97A7D2}" sibTransId="{431F5665-773C-40E3-AF09-8BB15C694B5B}"/>
    <dgm:cxn modelId="{47222676-44FF-46BA-B7FB-821E234ED88D}" type="presOf" srcId="{2E5C880D-12EF-46C0-8FF7-3E453A25B71E}" destId="{FE930662-6D10-454F-8E0D-A07F4515F9A9}" srcOrd="0" destOrd="0" presId="urn:microsoft.com/office/officeart/2005/8/layout/vList5"/>
    <dgm:cxn modelId="{304A227F-3A1B-4498-A2BB-D5C838BE52CF}" srcId="{AE8CE8BA-BC2D-4165-984C-F8A84117EE72}" destId="{A8B87C3C-6A9F-4FA4-97B4-21D4A385F0E9}" srcOrd="0" destOrd="0" parTransId="{EEB3E0AA-99D3-4B17-B089-A81F1866C56F}" sibTransId="{F197FEE9-5A52-4818-BDA4-6B20DAD8C7CF}"/>
    <dgm:cxn modelId="{980EFC8E-EF5A-422A-A55C-A348D79AC046}" type="presOf" srcId="{AFF9A13E-C651-4C06-8743-FB4137527D75}" destId="{589BB45C-E901-44D2-8A6B-83E4F343A331}" srcOrd="0" destOrd="0" presId="urn:microsoft.com/office/officeart/2005/8/layout/vList5"/>
    <dgm:cxn modelId="{67EC02A1-AB8E-4A77-A5FF-6388761BEC1E}" type="presOf" srcId="{99DDDEE1-619D-45EB-B208-AB81420C2F7A}" destId="{B56BA9B3-49FA-46B0-A861-4A605C890106}" srcOrd="0" destOrd="0" presId="urn:microsoft.com/office/officeart/2005/8/layout/vList5"/>
    <dgm:cxn modelId="{84CFE6B0-F712-4F8B-BD88-B9FE71249F60}" type="presOf" srcId="{AE8CE8BA-BC2D-4165-984C-F8A84117EE72}" destId="{02DFA619-E088-46B9-B119-4807BF00AAE8}" srcOrd="0" destOrd="0" presId="urn:microsoft.com/office/officeart/2005/8/layout/vList5"/>
    <dgm:cxn modelId="{99F020B8-9B4E-4F33-A397-EB8E203AC2CC}" type="presOf" srcId="{C10B1DC6-D5E9-4788-A910-DEDCAEA8A806}" destId="{0B7F6A2E-6700-4D9D-B56B-C180DFE10876}" srcOrd="0" destOrd="0" presId="urn:microsoft.com/office/officeart/2005/8/layout/vList5"/>
    <dgm:cxn modelId="{773C2BB9-5009-402D-A5E3-094E21CCD93D}" type="presOf" srcId="{C344E11F-4DD5-465E-B97B-F86D6B8BC467}" destId="{F054E77D-2CFC-4347-9CEE-85A4B596F6CC}" srcOrd="0" destOrd="0" presId="urn:microsoft.com/office/officeart/2005/8/layout/vList5"/>
    <dgm:cxn modelId="{C6A95EC8-3852-401D-943E-735F51C0D108}" type="presOf" srcId="{0DB0FB4B-706E-495E-AB66-FC4B4FF6C00B}" destId="{7A127A1B-40E1-4D91-BB12-D94A536C918D}" srcOrd="0" destOrd="0" presId="urn:microsoft.com/office/officeart/2005/8/layout/vList5"/>
    <dgm:cxn modelId="{FC01CED4-99CE-49C3-9122-15FAE3FD617C}" type="presOf" srcId="{4D88AB55-D9AA-4336-B6E1-E6CA23BDC497}" destId="{62C53889-AFD7-4A01-9948-2C2E227B20FF}" srcOrd="0" destOrd="0" presId="urn:microsoft.com/office/officeart/2005/8/layout/vList5"/>
    <dgm:cxn modelId="{2754BADA-ECC4-4541-96A9-2FB557DC95C0}" srcId="{C344E11F-4DD5-465E-B97B-F86D6B8BC467}" destId="{AFF9A13E-C651-4C06-8743-FB4137527D75}" srcOrd="0" destOrd="0" parTransId="{D253DE76-755F-4D24-99E2-644092571D87}" sibTransId="{40C0012D-5CD9-4986-8E11-F154BBDFDB20}"/>
    <dgm:cxn modelId="{FD540ADB-E711-4078-87D3-DDF1025903F9}" srcId="{70200BD7-C311-43B4-86F4-DF6707126A0F}" destId="{945ED4CD-A405-4350-B745-C232C265969C}" srcOrd="4" destOrd="0" parTransId="{1B3AA226-1485-4540-BD7A-47A6DC269CF5}" sibTransId="{374339D5-9652-4C1A-80F7-4E289AFB2FF5}"/>
    <dgm:cxn modelId="{175F2CE8-78EB-42C0-86C3-D56D7106EBED}" srcId="{70200BD7-C311-43B4-86F4-DF6707126A0F}" destId="{4D88AB55-D9AA-4336-B6E1-E6CA23BDC497}" srcOrd="1" destOrd="0" parTransId="{7C06F048-F2A8-4692-8BCB-658E7C96DD94}" sibTransId="{4EF9BA39-D268-40CB-BCC3-D0C90238EB01}"/>
    <dgm:cxn modelId="{071C34FA-7227-4518-843D-286113234D32}" type="presOf" srcId="{945ED4CD-A405-4350-B745-C232C265969C}" destId="{6C158C33-8829-4402-82B8-539F42B212AD}" srcOrd="0" destOrd="0" presId="urn:microsoft.com/office/officeart/2005/8/layout/vList5"/>
    <dgm:cxn modelId="{F3E1931E-74D7-4351-8489-67C53D51FE50}" type="presParOf" srcId="{21F1F5F6-7F7A-400E-A780-785D552BDFDE}" destId="{14675E89-E5F0-422A-B847-F9E78B0D68FB}" srcOrd="0" destOrd="0" presId="urn:microsoft.com/office/officeart/2005/8/layout/vList5"/>
    <dgm:cxn modelId="{0BA0FBA3-D3F0-4E68-8112-9A2F053249AB}" type="presParOf" srcId="{14675E89-E5F0-422A-B847-F9E78B0D68FB}" destId="{46D958F0-F304-40EE-8EDB-AECA955BEB5C}" srcOrd="0" destOrd="0" presId="urn:microsoft.com/office/officeart/2005/8/layout/vList5"/>
    <dgm:cxn modelId="{30015288-654E-41EF-9CE9-F87788661222}" type="presParOf" srcId="{14675E89-E5F0-422A-B847-F9E78B0D68FB}" destId="{649940D0-A3E1-4EC4-9C2D-B81761933F56}" srcOrd="1" destOrd="0" presId="urn:microsoft.com/office/officeart/2005/8/layout/vList5"/>
    <dgm:cxn modelId="{5EF2A092-BB88-46FC-950E-11BF90ACBA60}" type="presParOf" srcId="{21F1F5F6-7F7A-400E-A780-785D552BDFDE}" destId="{8D3949DF-16D2-4873-8AE2-69665961B7F4}" srcOrd="1" destOrd="0" presId="urn:microsoft.com/office/officeart/2005/8/layout/vList5"/>
    <dgm:cxn modelId="{29D9F06C-A565-4C26-982B-47865DD0F12A}" type="presParOf" srcId="{21F1F5F6-7F7A-400E-A780-785D552BDFDE}" destId="{50340322-C4E1-4E85-9ED5-7A6B7E3C003E}" srcOrd="2" destOrd="0" presId="urn:microsoft.com/office/officeart/2005/8/layout/vList5"/>
    <dgm:cxn modelId="{EF9A5556-F0DA-407B-9373-02AE47D8B891}" type="presParOf" srcId="{50340322-C4E1-4E85-9ED5-7A6B7E3C003E}" destId="{62C53889-AFD7-4A01-9948-2C2E227B20FF}" srcOrd="0" destOrd="0" presId="urn:microsoft.com/office/officeart/2005/8/layout/vList5"/>
    <dgm:cxn modelId="{ABC3C739-EF8D-4537-A4FE-8E442EEBF827}" type="presParOf" srcId="{50340322-C4E1-4E85-9ED5-7A6B7E3C003E}" destId="{0B7F6A2E-6700-4D9D-B56B-C180DFE10876}" srcOrd="1" destOrd="0" presId="urn:microsoft.com/office/officeart/2005/8/layout/vList5"/>
    <dgm:cxn modelId="{814C1BC8-F51F-464E-9FEF-CE0D6274AA20}" type="presParOf" srcId="{21F1F5F6-7F7A-400E-A780-785D552BDFDE}" destId="{A134EE34-4F9E-4900-B398-83BC5D63CC28}" srcOrd="3" destOrd="0" presId="urn:microsoft.com/office/officeart/2005/8/layout/vList5"/>
    <dgm:cxn modelId="{595503E7-9FE0-4075-A035-F6B85579F6B5}" type="presParOf" srcId="{21F1F5F6-7F7A-400E-A780-785D552BDFDE}" destId="{BAB1C408-F898-4A8E-84F7-CBA50ADB6327}" srcOrd="4" destOrd="0" presId="urn:microsoft.com/office/officeart/2005/8/layout/vList5"/>
    <dgm:cxn modelId="{D154C0A1-3BAF-4109-BB80-006A9E809107}" type="presParOf" srcId="{BAB1C408-F898-4A8E-84F7-CBA50ADB6327}" destId="{F054E77D-2CFC-4347-9CEE-85A4B596F6CC}" srcOrd="0" destOrd="0" presId="urn:microsoft.com/office/officeart/2005/8/layout/vList5"/>
    <dgm:cxn modelId="{FED65846-E736-4F7B-9794-2323BC1836E3}" type="presParOf" srcId="{BAB1C408-F898-4A8E-84F7-CBA50ADB6327}" destId="{589BB45C-E901-44D2-8A6B-83E4F343A331}" srcOrd="1" destOrd="0" presId="urn:microsoft.com/office/officeart/2005/8/layout/vList5"/>
    <dgm:cxn modelId="{3DF26668-9488-40E3-9CD8-1BCB44354ED2}" type="presParOf" srcId="{21F1F5F6-7F7A-400E-A780-785D552BDFDE}" destId="{B3FCCF5F-1A1C-4941-94BA-925D0959F8FC}" srcOrd="5" destOrd="0" presId="urn:microsoft.com/office/officeart/2005/8/layout/vList5"/>
    <dgm:cxn modelId="{0FAEA4DA-6938-46DC-B840-D521397D650B}" type="presParOf" srcId="{21F1F5F6-7F7A-400E-A780-785D552BDFDE}" destId="{3A9A1764-7CD7-46E9-889A-484D023081F7}" srcOrd="6" destOrd="0" presId="urn:microsoft.com/office/officeart/2005/8/layout/vList5"/>
    <dgm:cxn modelId="{8974320A-6E32-442D-93A1-CA8564A61D81}" type="presParOf" srcId="{3A9A1764-7CD7-46E9-889A-484D023081F7}" destId="{7A127A1B-40E1-4D91-BB12-D94A536C918D}" srcOrd="0" destOrd="0" presId="urn:microsoft.com/office/officeart/2005/8/layout/vList5"/>
    <dgm:cxn modelId="{B7A4BAEF-06D4-4438-8F05-5DB8845B8CA9}" type="presParOf" srcId="{3A9A1764-7CD7-46E9-889A-484D023081F7}" destId="{FE930662-6D10-454F-8E0D-A07F4515F9A9}" srcOrd="1" destOrd="0" presId="urn:microsoft.com/office/officeart/2005/8/layout/vList5"/>
    <dgm:cxn modelId="{45C50AA8-A4A4-4029-8102-65F1AC347ED0}" type="presParOf" srcId="{21F1F5F6-7F7A-400E-A780-785D552BDFDE}" destId="{054F5DFD-F975-473D-BF9D-5C3FDEBD6B42}" srcOrd="7" destOrd="0" presId="urn:microsoft.com/office/officeart/2005/8/layout/vList5"/>
    <dgm:cxn modelId="{65D4A453-E509-468D-9872-F233033059E7}" type="presParOf" srcId="{21F1F5F6-7F7A-400E-A780-785D552BDFDE}" destId="{D95E2BFB-9978-4663-B312-C312D2893E53}" srcOrd="8" destOrd="0" presId="urn:microsoft.com/office/officeart/2005/8/layout/vList5"/>
    <dgm:cxn modelId="{1E6FAC2D-923D-4E60-9515-E7FAE092545E}" type="presParOf" srcId="{D95E2BFB-9978-4663-B312-C312D2893E53}" destId="{6C158C33-8829-4402-82B8-539F42B212AD}" srcOrd="0" destOrd="0" presId="urn:microsoft.com/office/officeart/2005/8/layout/vList5"/>
    <dgm:cxn modelId="{8AE37EBA-22A6-4E57-B39E-8BCD495C9B30}" type="presParOf" srcId="{D95E2BFB-9978-4663-B312-C312D2893E53}" destId="{1B873C02-4A60-41FA-8E4C-E9B696FE576E}" srcOrd="1" destOrd="0" presId="urn:microsoft.com/office/officeart/2005/8/layout/vList5"/>
    <dgm:cxn modelId="{77BC222D-5DF8-4690-AEE9-C9F86F5B5A65}" type="presParOf" srcId="{21F1F5F6-7F7A-400E-A780-785D552BDFDE}" destId="{1BE27CEC-0AB3-4A41-815D-80AC3B9E3357}" srcOrd="9" destOrd="0" presId="urn:microsoft.com/office/officeart/2005/8/layout/vList5"/>
    <dgm:cxn modelId="{B812BE31-B627-44B4-AF1D-C2D0353A9E8B}" type="presParOf" srcId="{21F1F5F6-7F7A-400E-A780-785D552BDFDE}" destId="{C2290AA1-1282-44B6-9385-EA664F24CAC1}" srcOrd="10" destOrd="0" presId="urn:microsoft.com/office/officeart/2005/8/layout/vList5"/>
    <dgm:cxn modelId="{38A7BB90-AB82-4AF9-820D-3E6B74DE53C0}" type="presParOf" srcId="{C2290AA1-1282-44B6-9385-EA664F24CAC1}" destId="{4FABDA51-77AF-4071-8DC9-14994E428B8C}" srcOrd="0" destOrd="0" presId="urn:microsoft.com/office/officeart/2005/8/layout/vList5"/>
    <dgm:cxn modelId="{5479885F-CE92-4DCA-BCD2-E976B4709B29}" type="presParOf" srcId="{C2290AA1-1282-44B6-9385-EA664F24CAC1}" destId="{B56BA9B3-49FA-46B0-A861-4A605C890106}" srcOrd="1" destOrd="0" presId="urn:microsoft.com/office/officeart/2005/8/layout/vList5"/>
    <dgm:cxn modelId="{3E3FCEB0-0EB0-4F0C-9DF4-4F3D24780364}" type="presParOf" srcId="{21F1F5F6-7F7A-400E-A780-785D552BDFDE}" destId="{BEB9D5FF-B4D6-4FF5-9F42-D3DCD2FAA52E}" srcOrd="11" destOrd="0" presId="urn:microsoft.com/office/officeart/2005/8/layout/vList5"/>
    <dgm:cxn modelId="{74CA6932-D17F-4975-B286-86EEDEA5A14C}" type="presParOf" srcId="{21F1F5F6-7F7A-400E-A780-785D552BDFDE}" destId="{52C5DA42-3A4E-42B2-A7A5-40BBBBE6C84F}" srcOrd="12" destOrd="0" presId="urn:microsoft.com/office/officeart/2005/8/layout/vList5"/>
    <dgm:cxn modelId="{B0D82C6F-4EAA-44ED-B549-1EF9BDC573B9}" type="presParOf" srcId="{52C5DA42-3A4E-42B2-A7A5-40BBBBE6C84F}" destId="{02DFA619-E088-46B9-B119-4807BF00AAE8}" srcOrd="0" destOrd="0" presId="urn:microsoft.com/office/officeart/2005/8/layout/vList5"/>
    <dgm:cxn modelId="{23738C12-236B-416D-8D5E-4EF5E4678F59}" type="presParOf" srcId="{52C5DA42-3A4E-42B2-A7A5-40BBBBE6C84F}" destId="{63149F6B-01C2-481D-B47C-6777289B5FF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6041AA4-3176-4676-89FD-580AB1F83ADC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1C9F89E-0563-4581-A15E-3448ED8B376F}">
      <dgm:prSet/>
      <dgm:spPr/>
      <dgm:t>
        <a:bodyPr/>
        <a:lstStyle/>
        <a:p>
          <a:r>
            <a:rPr lang="es-ES"/>
            <a:t>Múltiples Variables Independientes: </a:t>
          </a:r>
          <a:endParaRPr lang="en-US"/>
        </a:p>
      </dgm:t>
    </dgm:pt>
    <dgm:pt modelId="{39424D41-61A2-413E-B715-619AE92FAA7B}" type="parTrans" cxnId="{90754870-D90C-4DC9-B35E-6352EE9A7C52}">
      <dgm:prSet/>
      <dgm:spPr/>
      <dgm:t>
        <a:bodyPr/>
        <a:lstStyle/>
        <a:p>
          <a:endParaRPr lang="en-US"/>
        </a:p>
      </dgm:t>
    </dgm:pt>
    <dgm:pt modelId="{3E168618-699B-4330-9A3D-9DC0A6105DA9}" type="sibTrans" cxnId="{90754870-D90C-4DC9-B35E-6352EE9A7C52}">
      <dgm:prSet/>
      <dgm:spPr/>
      <dgm:t>
        <a:bodyPr/>
        <a:lstStyle/>
        <a:p>
          <a:endParaRPr lang="en-US"/>
        </a:p>
      </dgm:t>
    </dgm:pt>
    <dgm:pt modelId="{4969A1AE-F60E-445D-BF76-E5B80C7D617D}">
      <dgm:prSet/>
      <dgm:spPr/>
      <dgm:t>
        <a:bodyPr/>
        <a:lstStyle/>
        <a:p>
          <a:r>
            <a:rPr lang="es-ES"/>
            <a:t>Esencial cuando se trabaja con múltiples predictores que están en diferentes escalas.</a:t>
          </a:r>
          <a:endParaRPr lang="en-US"/>
        </a:p>
      </dgm:t>
    </dgm:pt>
    <dgm:pt modelId="{222ED418-721E-46DA-87C0-70D5E69687F1}" type="parTrans" cxnId="{FDF7B478-7F8B-44C3-BA61-AD701F7003B5}">
      <dgm:prSet/>
      <dgm:spPr/>
      <dgm:t>
        <a:bodyPr/>
        <a:lstStyle/>
        <a:p>
          <a:endParaRPr lang="en-US"/>
        </a:p>
      </dgm:t>
    </dgm:pt>
    <dgm:pt modelId="{E6B49749-DAF7-45AC-B2D8-AFFCDB80C623}" type="sibTrans" cxnId="{FDF7B478-7F8B-44C3-BA61-AD701F7003B5}">
      <dgm:prSet/>
      <dgm:spPr/>
      <dgm:t>
        <a:bodyPr/>
        <a:lstStyle/>
        <a:p>
          <a:endParaRPr lang="en-US"/>
        </a:p>
      </dgm:t>
    </dgm:pt>
    <dgm:pt modelId="{0A58EF95-C656-4C21-AEFA-4C14D4091380}">
      <dgm:prSet/>
      <dgm:spPr/>
      <dgm:t>
        <a:bodyPr/>
        <a:lstStyle/>
        <a:p>
          <a:r>
            <a:rPr lang="es-ES"/>
            <a:t>Gradient Descent: </a:t>
          </a:r>
          <a:endParaRPr lang="en-US"/>
        </a:p>
      </dgm:t>
    </dgm:pt>
    <dgm:pt modelId="{68EFD487-86BD-4D5D-837F-F3DFA2107077}" type="parTrans" cxnId="{E7B3C354-3D05-4F85-9FA9-DC716E846E8F}">
      <dgm:prSet/>
      <dgm:spPr/>
      <dgm:t>
        <a:bodyPr/>
        <a:lstStyle/>
        <a:p>
          <a:endParaRPr lang="en-US"/>
        </a:p>
      </dgm:t>
    </dgm:pt>
    <dgm:pt modelId="{0F795EDB-41D6-4FBC-BBD9-D65F62DE4A09}" type="sibTrans" cxnId="{E7B3C354-3D05-4F85-9FA9-DC716E846E8F}">
      <dgm:prSet/>
      <dgm:spPr/>
      <dgm:t>
        <a:bodyPr/>
        <a:lstStyle/>
        <a:p>
          <a:endParaRPr lang="en-US"/>
        </a:p>
      </dgm:t>
    </dgm:pt>
    <dgm:pt modelId="{19253E28-4DE0-4B7C-B1DC-3D8B77A4DD4C}">
      <dgm:prSet/>
      <dgm:spPr/>
      <dgm:t>
        <a:bodyPr/>
        <a:lstStyle/>
        <a:p>
          <a:r>
            <a:rPr lang="es-ES"/>
            <a:t>Importante en métodos que utilizan gradient descent, ya que ayuda a mejorar la eficiencia y la velocidad de la convergencia.</a:t>
          </a:r>
          <a:endParaRPr lang="en-US"/>
        </a:p>
      </dgm:t>
    </dgm:pt>
    <dgm:pt modelId="{069DB8C3-5D32-4975-BDBD-00EFAF0E1B50}" type="parTrans" cxnId="{D96E35A9-2ED1-4BF9-BB79-D07EEC11ED9E}">
      <dgm:prSet/>
      <dgm:spPr/>
      <dgm:t>
        <a:bodyPr/>
        <a:lstStyle/>
        <a:p>
          <a:endParaRPr lang="en-US"/>
        </a:p>
      </dgm:t>
    </dgm:pt>
    <dgm:pt modelId="{1E4EEE2D-317B-47DC-8CE6-73FB45305650}" type="sibTrans" cxnId="{D96E35A9-2ED1-4BF9-BB79-D07EEC11ED9E}">
      <dgm:prSet/>
      <dgm:spPr/>
      <dgm:t>
        <a:bodyPr/>
        <a:lstStyle/>
        <a:p>
          <a:endParaRPr lang="en-US"/>
        </a:p>
      </dgm:t>
    </dgm:pt>
    <dgm:pt modelId="{41CA8030-25FD-4A08-90DC-2A158443479D}">
      <dgm:prSet/>
      <dgm:spPr/>
      <dgm:t>
        <a:bodyPr/>
        <a:lstStyle/>
        <a:p>
          <a:r>
            <a:rPr lang="es-ES"/>
            <a:t>Regularización: </a:t>
          </a:r>
          <a:endParaRPr lang="en-US"/>
        </a:p>
      </dgm:t>
    </dgm:pt>
    <dgm:pt modelId="{E92C9832-801D-41EA-99EB-EE3DA6435CFB}" type="parTrans" cxnId="{F3984E37-2FAE-4E47-84FE-CE695ECF7BA2}">
      <dgm:prSet/>
      <dgm:spPr/>
      <dgm:t>
        <a:bodyPr/>
        <a:lstStyle/>
        <a:p>
          <a:endParaRPr lang="en-US"/>
        </a:p>
      </dgm:t>
    </dgm:pt>
    <dgm:pt modelId="{1C38CDB6-7678-4C6F-BC5E-7C82D37E23BE}" type="sibTrans" cxnId="{F3984E37-2FAE-4E47-84FE-CE695ECF7BA2}">
      <dgm:prSet/>
      <dgm:spPr/>
      <dgm:t>
        <a:bodyPr/>
        <a:lstStyle/>
        <a:p>
          <a:endParaRPr lang="en-US"/>
        </a:p>
      </dgm:t>
    </dgm:pt>
    <dgm:pt modelId="{924FF754-AF1D-4722-832F-9A71D7D930D0}">
      <dgm:prSet/>
      <dgm:spPr/>
      <dgm:t>
        <a:bodyPr/>
        <a:lstStyle/>
        <a:p>
          <a:r>
            <a:rPr lang="es-ES"/>
            <a:t>Crucial en modelos con regularización (como Lasso o Ridge) porque la penalización se aplica uniformemente a todos los coeficientes.</a:t>
          </a:r>
          <a:endParaRPr lang="en-US"/>
        </a:p>
      </dgm:t>
    </dgm:pt>
    <dgm:pt modelId="{14B13733-A5F3-43F0-BBAD-F2B87A519924}" type="parTrans" cxnId="{FFD6DE8E-B847-45E0-8835-0FBAB9DAB41D}">
      <dgm:prSet/>
      <dgm:spPr/>
      <dgm:t>
        <a:bodyPr/>
        <a:lstStyle/>
        <a:p>
          <a:endParaRPr lang="en-US"/>
        </a:p>
      </dgm:t>
    </dgm:pt>
    <dgm:pt modelId="{85A6E6AF-AE62-4B48-A17F-3CA294FB8B50}" type="sibTrans" cxnId="{FFD6DE8E-B847-45E0-8835-0FBAB9DAB41D}">
      <dgm:prSet/>
      <dgm:spPr/>
      <dgm:t>
        <a:bodyPr/>
        <a:lstStyle/>
        <a:p>
          <a:endParaRPr lang="en-US"/>
        </a:p>
      </dgm:t>
    </dgm:pt>
    <dgm:pt modelId="{B41BAE44-9D16-471D-8E5F-4753674B07DA}">
      <dgm:prSet/>
      <dgm:spPr/>
      <dgm:t>
        <a:bodyPr/>
        <a:lstStyle/>
        <a:p>
          <a:r>
            <a:rPr lang="es-ES"/>
            <a:t>Interpretación de Coeficientes: </a:t>
          </a:r>
          <a:endParaRPr lang="en-US"/>
        </a:p>
      </dgm:t>
    </dgm:pt>
    <dgm:pt modelId="{DA8EA726-883A-4032-973D-B9424A45892B}" type="parTrans" cxnId="{801652D8-9ABA-48AB-A918-636DD1BB7C49}">
      <dgm:prSet/>
      <dgm:spPr/>
      <dgm:t>
        <a:bodyPr/>
        <a:lstStyle/>
        <a:p>
          <a:endParaRPr lang="en-US"/>
        </a:p>
      </dgm:t>
    </dgm:pt>
    <dgm:pt modelId="{258FFE17-1152-4C1F-A7EF-11A50C14D813}" type="sibTrans" cxnId="{801652D8-9ABA-48AB-A918-636DD1BB7C49}">
      <dgm:prSet/>
      <dgm:spPr/>
      <dgm:t>
        <a:bodyPr/>
        <a:lstStyle/>
        <a:p>
          <a:endParaRPr lang="en-US"/>
        </a:p>
      </dgm:t>
    </dgm:pt>
    <dgm:pt modelId="{82F4BCD2-78A8-4714-8A70-C23236D9F614}">
      <dgm:prSet/>
      <dgm:spPr/>
      <dgm:t>
        <a:bodyPr/>
        <a:lstStyle/>
        <a:p>
          <a:r>
            <a:rPr lang="es-ES"/>
            <a:t>Facilita la comparación e interpretación de los coeficientes del modelo, especialmente cuando las variables están en diferentes unidades.</a:t>
          </a:r>
          <a:endParaRPr lang="en-US"/>
        </a:p>
      </dgm:t>
    </dgm:pt>
    <dgm:pt modelId="{63066C82-865B-4339-B106-C60B1A69DAA5}" type="parTrans" cxnId="{1BB8784E-CCCA-4E68-89AE-043D1A3A552B}">
      <dgm:prSet/>
      <dgm:spPr/>
      <dgm:t>
        <a:bodyPr/>
        <a:lstStyle/>
        <a:p>
          <a:endParaRPr lang="en-US"/>
        </a:p>
      </dgm:t>
    </dgm:pt>
    <dgm:pt modelId="{8A9B9A77-DD29-4DEB-8E6E-FD6BAB7D4281}" type="sibTrans" cxnId="{1BB8784E-CCCA-4E68-89AE-043D1A3A552B}">
      <dgm:prSet/>
      <dgm:spPr/>
      <dgm:t>
        <a:bodyPr/>
        <a:lstStyle/>
        <a:p>
          <a:endParaRPr lang="en-US"/>
        </a:p>
      </dgm:t>
    </dgm:pt>
    <dgm:pt modelId="{2A69F905-F165-4876-9E51-C35D41AE5C2E}" type="pres">
      <dgm:prSet presAssocID="{B6041AA4-3176-4676-89FD-580AB1F83ADC}" presName="linear" presStyleCnt="0">
        <dgm:presLayoutVars>
          <dgm:animLvl val="lvl"/>
          <dgm:resizeHandles val="exact"/>
        </dgm:presLayoutVars>
      </dgm:prSet>
      <dgm:spPr/>
    </dgm:pt>
    <dgm:pt modelId="{3745A173-157F-47A7-B5EF-20E612935A67}" type="pres">
      <dgm:prSet presAssocID="{F1C9F89E-0563-4581-A15E-3448ED8B376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467B1FE-EF2B-44EC-ABFD-3C4824D53B1D}" type="pres">
      <dgm:prSet presAssocID="{F1C9F89E-0563-4581-A15E-3448ED8B376F}" presName="childText" presStyleLbl="revTx" presStyleIdx="0" presStyleCnt="4">
        <dgm:presLayoutVars>
          <dgm:bulletEnabled val="1"/>
        </dgm:presLayoutVars>
      </dgm:prSet>
      <dgm:spPr/>
    </dgm:pt>
    <dgm:pt modelId="{0942F127-113A-436A-9B53-02F65B2787CE}" type="pres">
      <dgm:prSet presAssocID="{0A58EF95-C656-4C21-AEFA-4C14D409138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831478C-0562-46A7-BABA-BB1F1BB3E123}" type="pres">
      <dgm:prSet presAssocID="{0A58EF95-C656-4C21-AEFA-4C14D4091380}" presName="childText" presStyleLbl="revTx" presStyleIdx="1" presStyleCnt="4">
        <dgm:presLayoutVars>
          <dgm:bulletEnabled val="1"/>
        </dgm:presLayoutVars>
      </dgm:prSet>
      <dgm:spPr/>
    </dgm:pt>
    <dgm:pt modelId="{BBF0CF84-7848-45C2-9065-2CC3D09493E9}" type="pres">
      <dgm:prSet presAssocID="{41CA8030-25FD-4A08-90DC-2A158443479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5B5684E-62CF-4CFB-B2C8-F869B08066A1}" type="pres">
      <dgm:prSet presAssocID="{41CA8030-25FD-4A08-90DC-2A158443479D}" presName="childText" presStyleLbl="revTx" presStyleIdx="2" presStyleCnt="4">
        <dgm:presLayoutVars>
          <dgm:bulletEnabled val="1"/>
        </dgm:presLayoutVars>
      </dgm:prSet>
      <dgm:spPr/>
    </dgm:pt>
    <dgm:pt modelId="{45A7E8AD-11F8-4A3A-973F-43884AABE5C3}" type="pres">
      <dgm:prSet presAssocID="{B41BAE44-9D16-471D-8E5F-4753674B07DA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9CD22704-8F67-4DE2-A769-0347A1EAE790}" type="pres">
      <dgm:prSet presAssocID="{B41BAE44-9D16-471D-8E5F-4753674B07DA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7B322001-037A-4517-A55B-6682FB509404}" type="presOf" srcId="{B41BAE44-9D16-471D-8E5F-4753674B07DA}" destId="{45A7E8AD-11F8-4A3A-973F-43884AABE5C3}" srcOrd="0" destOrd="0" presId="urn:microsoft.com/office/officeart/2005/8/layout/vList2"/>
    <dgm:cxn modelId="{1282BF1F-0564-4AE9-A906-8B76C0C6EF94}" type="presOf" srcId="{F1C9F89E-0563-4581-A15E-3448ED8B376F}" destId="{3745A173-157F-47A7-B5EF-20E612935A67}" srcOrd="0" destOrd="0" presId="urn:microsoft.com/office/officeart/2005/8/layout/vList2"/>
    <dgm:cxn modelId="{DF2EA125-616D-4681-9AD6-F22F9642ED49}" type="presOf" srcId="{0A58EF95-C656-4C21-AEFA-4C14D4091380}" destId="{0942F127-113A-436A-9B53-02F65B2787CE}" srcOrd="0" destOrd="0" presId="urn:microsoft.com/office/officeart/2005/8/layout/vList2"/>
    <dgm:cxn modelId="{F3984E37-2FAE-4E47-84FE-CE695ECF7BA2}" srcId="{B6041AA4-3176-4676-89FD-580AB1F83ADC}" destId="{41CA8030-25FD-4A08-90DC-2A158443479D}" srcOrd="2" destOrd="0" parTransId="{E92C9832-801D-41EA-99EB-EE3DA6435CFB}" sibTransId="{1C38CDB6-7678-4C6F-BC5E-7C82D37E23BE}"/>
    <dgm:cxn modelId="{C9A6B538-DDCF-42FC-972E-1622194DA597}" type="presOf" srcId="{924FF754-AF1D-4722-832F-9A71D7D930D0}" destId="{15B5684E-62CF-4CFB-B2C8-F869B08066A1}" srcOrd="0" destOrd="0" presId="urn:microsoft.com/office/officeart/2005/8/layout/vList2"/>
    <dgm:cxn modelId="{1BB8784E-CCCA-4E68-89AE-043D1A3A552B}" srcId="{B41BAE44-9D16-471D-8E5F-4753674B07DA}" destId="{82F4BCD2-78A8-4714-8A70-C23236D9F614}" srcOrd="0" destOrd="0" parTransId="{63066C82-865B-4339-B106-C60B1A69DAA5}" sibTransId="{8A9B9A77-DD29-4DEB-8E6E-FD6BAB7D4281}"/>
    <dgm:cxn modelId="{E7B3C354-3D05-4F85-9FA9-DC716E846E8F}" srcId="{B6041AA4-3176-4676-89FD-580AB1F83ADC}" destId="{0A58EF95-C656-4C21-AEFA-4C14D4091380}" srcOrd="1" destOrd="0" parTransId="{68EFD487-86BD-4D5D-837F-F3DFA2107077}" sibTransId="{0F795EDB-41D6-4FBC-BBD9-D65F62DE4A09}"/>
    <dgm:cxn modelId="{90754870-D90C-4DC9-B35E-6352EE9A7C52}" srcId="{B6041AA4-3176-4676-89FD-580AB1F83ADC}" destId="{F1C9F89E-0563-4581-A15E-3448ED8B376F}" srcOrd="0" destOrd="0" parTransId="{39424D41-61A2-413E-B715-619AE92FAA7B}" sibTransId="{3E168618-699B-4330-9A3D-9DC0A6105DA9}"/>
    <dgm:cxn modelId="{BB857976-467A-4056-83FA-C43579C22EF5}" type="presOf" srcId="{4969A1AE-F60E-445D-BF76-E5B80C7D617D}" destId="{4467B1FE-EF2B-44EC-ABFD-3C4824D53B1D}" srcOrd="0" destOrd="0" presId="urn:microsoft.com/office/officeart/2005/8/layout/vList2"/>
    <dgm:cxn modelId="{FDF7B478-7F8B-44C3-BA61-AD701F7003B5}" srcId="{F1C9F89E-0563-4581-A15E-3448ED8B376F}" destId="{4969A1AE-F60E-445D-BF76-E5B80C7D617D}" srcOrd="0" destOrd="0" parTransId="{222ED418-721E-46DA-87C0-70D5E69687F1}" sibTransId="{E6B49749-DAF7-45AC-B2D8-AFFCDB80C623}"/>
    <dgm:cxn modelId="{FFD6DE8E-B847-45E0-8835-0FBAB9DAB41D}" srcId="{41CA8030-25FD-4A08-90DC-2A158443479D}" destId="{924FF754-AF1D-4722-832F-9A71D7D930D0}" srcOrd="0" destOrd="0" parTransId="{14B13733-A5F3-43F0-BBAD-F2B87A519924}" sibTransId="{85A6E6AF-AE62-4B48-A17F-3CA294FB8B50}"/>
    <dgm:cxn modelId="{7A4DD996-9713-4993-943A-9AC40DBA5BB6}" type="presOf" srcId="{19253E28-4DE0-4B7C-B1DC-3D8B77A4DD4C}" destId="{4831478C-0562-46A7-BABA-BB1F1BB3E123}" srcOrd="0" destOrd="0" presId="urn:microsoft.com/office/officeart/2005/8/layout/vList2"/>
    <dgm:cxn modelId="{1E9ED599-201C-4927-83E2-C1EAB6D1E044}" type="presOf" srcId="{82F4BCD2-78A8-4714-8A70-C23236D9F614}" destId="{9CD22704-8F67-4DE2-A769-0347A1EAE790}" srcOrd="0" destOrd="0" presId="urn:microsoft.com/office/officeart/2005/8/layout/vList2"/>
    <dgm:cxn modelId="{D96E35A9-2ED1-4BF9-BB79-D07EEC11ED9E}" srcId="{0A58EF95-C656-4C21-AEFA-4C14D4091380}" destId="{19253E28-4DE0-4B7C-B1DC-3D8B77A4DD4C}" srcOrd="0" destOrd="0" parTransId="{069DB8C3-5D32-4975-BDBD-00EFAF0E1B50}" sibTransId="{1E4EEE2D-317B-47DC-8CE6-73FB45305650}"/>
    <dgm:cxn modelId="{B825E4B0-6A28-4877-9FBE-20E927F26CAA}" type="presOf" srcId="{B6041AA4-3176-4676-89FD-580AB1F83ADC}" destId="{2A69F905-F165-4876-9E51-C35D41AE5C2E}" srcOrd="0" destOrd="0" presId="urn:microsoft.com/office/officeart/2005/8/layout/vList2"/>
    <dgm:cxn modelId="{801652D8-9ABA-48AB-A918-636DD1BB7C49}" srcId="{B6041AA4-3176-4676-89FD-580AB1F83ADC}" destId="{B41BAE44-9D16-471D-8E5F-4753674B07DA}" srcOrd="3" destOrd="0" parTransId="{DA8EA726-883A-4032-973D-B9424A45892B}" sibTransId="{258FFE17-1152-4C1F-A7EF-11A50C14D813}"/>
    <dgm:cxn modelId="{9475AAED-5126-4220-B136-E22A3F487BB8}" type="presOf" srcId="{41CA8030-25FD-4A08-90DC-2A158443479D}" destId="{BBF0CF84-7848-45C2-9065-2CC3D09493E9}" srcOrd="0" destOrd="0" presId="urn:microsoft.com/office/officeart/2005/8/layout/vList2"/>
    <dgm:cxn modelId="{849DD5C9-9A13-4E62-8797-91F0CF794A65}" type="presParOf" srcId="{2A69F905-F165-4876-9E51-C35D41AE5C2E}" destId="{3745A173-157F-47A7-B5EF-20E612935A67}" srcOrd="0" destOrd="0" presId="urn:microsoft.com/office/officeart/2005/8/layout/vList2"/>
    <dgm:cxn modelId="{582B2ED9-85D0-4DEA-8B8D-AC9628C7F7CE}" type="presParOf" srcId="{2A69F905-F165-4876-9E51-C35D41AE5C2E}" destId="{4467B1FE-EF2B-44EC-ABFD-3C4824D53B1D}" srcOrd="1" destOrd="0" presId="urn:microsoft.com/office/officeart/2005/8/layout/vList2"/>
    <dgm:cxn modelId="{D98F64AB-893B-4976-99C9-D90EB94F3771}" type="presParOf" srcId="{2A69F905-F165-4876-9E51-C35D41AE5C2E}" destId="{0942F127-113A-436A-9B53-02F65B2787CE}" srcOrd="2" destOrd="0" presId="urn:microsoft.com/office/officeart/2005/8/layout/vList2"/>
    <dgm:cxn modelId="{D95CB9E7-A97A-42FA-9582-3E309C4868ED}" type="presParOf" srcId="{2A69F905-F165-4876-9E51-C35D41AE5C2E}" destId="{4831478C-0562-46A7-BABA-BB1F1BB3E123}" srcOrd="3" destOrd="0" presId="urn:microsoft.com/office/officeart/2005/8/layout/vList2"/>
    <dgm:cxn modelId="{34B3CE45-66A6-4AAF-8508-7442BA079CA8}" type="presParOf" srcId="{2A69F905-F165-4876-9E51-C35D41AE5C2E}" destId="{BBF0CF84-7848-45C2-9065-2CC3D09493E9}" srcOrd="4" destOrd="0" presId="urn:microsoft.com/office/officeart/2005/8/layout/vList2"/>
    <dgm:cxn modelId="{B36B1946-C15C-4A2B-9FD5-4742EC8177C5}" type="presParOf" srcId="{2A69F905-F165-4876-9E51-C35D41AE5C2E}" destId="{15B5684E-62CF-4CFB-B2C8-F869B08066A1}" srcOrd="5" destOrd="0" presId="urn:microsoft.com/office/officeart/2005/8/layout/vList2"/>
    <dgm:cxn modelId="{B5CC8810-0552-433C-9F98-0F13EC7837C3}" type="presParOf" srcId="{2A69F905-F165-4876-9E51-C35D41AE5C2E}" destId="{45A7E8AD-11F8-4A3A-973F-43884AABE5C3}" srcOrd="6" destOrd="0" presId="urn:microsoft.com/office/officeart/2005/8/layout/vList2"/>
    <dgm:cxn modelId="{BB3716E2-7694-4543-9FBB-5AE6A1EE4A66}" type="presParOf" srcId="{2A69F905-F165-4876-9E51-C35D41AE5C2E}" destId="{9CD22704-8F67-4DE2-A769-0347A1EAE790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58BCDE-7E01-4AA6-9D1A-E6985D55DB52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2CAB04-38E4-4270-B8AE-15510AE4A927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 dirty="0"/>
            <a:t>Y: Variable dependiente que queremos predecir.</a:t>
          </a:r>
          <a:endParaRPr lang="en-US" sz="3000" kern="1200" dirty="0"/>
        </a:p>
      </dsp:txBody>
      <dsp:txXfrm>
        <a:off x="0" y="0"/>
        <a:ext cx="6900512" cy="1384035"/>
      </dsp:txXfrm>
    </dsp:sp>
    <dsp:sp modelId="{25F6078E-00C4-4FF2-BF09-D686E8A96C1F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F5FBEB-10BD-43A3-A062-C73504CE687F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 dirty="0"/>
            <a:t>X: Variable independiente que utilizamos para hacer la predicción.</a:t>
          </a:r>
          <a:endParaRPr lang="en-US" sz="3000" kern="1200" dirty="0"/>
        </a:p>
      </dsp:txBody>
      <dsp:txXfrm>
        <a:off x="0" y="1384035"/>
        <a:ext cx="6900512" cy="1384035"/>
      </dsp:txXfrm>
    </dsp:sp>
    <dsp:sp modelId="{7A371F27-731F-4EB4-9ACE-AFE1FB3DA382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868E06-0EF2-4B37-89E0-9FA7CD687384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 dirty="0"/>
            <a:t>a: Pendiente de la línea, que indica cómo cambia Y por cada unidad de cambio en X.</a:t>
          </a:r>
          <a:endParaRPr lang="en-US" sz="3000" kern="1200" dirty="0"/>
        </a:p>
      </dsp:txBody>
      <dsp:txXfrm>
        <a:off x="0" y="2768070"/>
        <a:ext cx="6900512" cy="1384035"/>
      </dsp:txXfrm>
    </dsp:sp>
    <dsp:sp modelId="{0F000B5E-6D9D-4A44-97FF-7AAE2E6112F5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76E389-87A8-49E2-AB44-459746096FD1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/>
            <a:t>b: Intercepto, que es el valor de Y cuando X es 0.</a:t>
          </a:r>
          <a:endParaRPr lang="en-US" sz="3000" kern="1200"/>
        </a:p>
      </dsp:txBody>
      <dsp:txXfrm>
        <a:off x="0" y="4152105"/>
        <a:ext cx="6900512" cy="13840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9940D0-A3E1-4EC4-9C2D-B81761933F56}">
      <dsp:nvSpPr>
        <dsp:cNvPr id="0" name=""/>
        <dsp:cNvSpPr/>
      </dsp:nvSpPr>
      <dsp:spPr>
        <a:xfrm rot="5400000">
          <a:off x="6912219" y="-3066634"/>
          <a:ext cx="476777" cy="6729984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/>
            <a:t>Obtener los datos necesarios para el análisis.</a:t>
          </a:r>
          <a:endParaRPr lang="en-US" sz="1300" kern="1200"/>
        </a:p>
      </dsp:txBody>
      <dsp:txXfrm rot="-5400000">
        <a:off x="3785616" y="83243"/>
        <a:ext cx="6706710" cy="430229"/>
      </dsp:txXfrm>
    </dsp:sp>
    <dsp:sp modelId="{46D958F0-F304-40EE-8EDB-AECA955BEB5C}">
      <dsp:nvSpPr>
        <dsp:cNvPr id="0" name=""/>
        <dsp:cNvSpPr/>
      </dsp:nvSpPr>
      <dsp:spPr>
        <a:xfrm>
          <a:off x="0" y="371"/>
          <a:ext cx="3785616" cy="59597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800" kern="1200"/>
            <a:t>1. Recolección de Datos:</a:t>
          </a:r>
          <a:endParaRPr lang="en-US" sz="1800" kern="1200"/>
        </a:p>
      </dsp:txBody>
      <dsp:txXfrm>
        <a:off x="29093" y="29464"/>
        <a:ext cx="3727430" cy="537785"/>
      </dsp:txXfrm>
    </dsp:sp>
    <dsp:sp modelId="{0B7F6A2E-6700-4D9D-B56B-C180DFE10876}">
      <dsp:nvSpPr>
        <dsp:cNvPr id="0" name=""/>
        <dsp:cNvSpPr/>
      </dsp:nvSpPr>
      <dsp:spPr>
        <a:xfrm rot="5400000">
          <a:off x="6912219" y="-2440863"/>
          <a:ext cx="476777" cy="6729984"/>
        </a:xfrm>
        <a:prstGeom prst="round2SameRect">
          <a:avLst/>
        </a:prstGeom>
        <a:solidFill>
          <a:schemeClr val="accent2">
            <a:tint val="40000"/>
            <a:alpha val="90000"/>
            <a:hueOff val="-141538"/>
            <a:satOff val="-12558"/>
            <a:lumOff val="-12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41538"/>
              <a:satOff val="-12558"/>
              <a:lumOff val="-1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/>
            <a:t>Limpieza y, si es necesario, transformación de los datos.</a:t>
          </a:r>
          <a:endParaRPr lang="en-US" sz="1300" kern="1200"/>
        </a:p>
      </dsp:txBody>
      <dsp:txXfrm rot="-5400000">
        <a:off x="3785616" y="709014"/>
        <a:ext cx="6706710" cy="430229"/>
      </dsp:txXfrm>
    </dsp:sp>
    <dsp:sp modelId="{62C53889-AFD7-4A01-9948-2C2E227B20FF}">
      <dsp:nvSpPr>
        <dsp:cNvPr id="0" name=""/>
        <dsp:cNvSpPr/>
      </dsp:nvSpPr>
      <dsp:spPr>
        <a:xfrm>
          <a:off x="0" y="626142"/>
          <a:ext cx="3785616" cy="595971"/>
        </a:xfrm>
        <a:prstGeom prst="roundRect">
          <a:avLst/>
        </a:prstGeom>
        <a:solidFill>
          <a:schemeClr val="accent2">
            <a:hueOff val="-242561"/>
            <a:satOff val="-13988"/>
            <a:lumOff val="14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800" kern="1200"/>
            <a:t>2. Preparación de Datos:</a:t>
          </a:r>
          <a:endParaRPr lang="en-US" sz="1800" kern="1200"/>
        </a:p>
      </dsp:txBody>
      <dsp:txXfrm>
        <a:off x="29093" y="655235"/>
        <a:ext cx="3727430" cy="537785"/>
      </dsp:txXfrm>
    </dsp:sp>
    <dsp:sp modelId="{589BB45C-E901-44D2-8A6B-83E4F343A331}">
      <dsp:nvSpPr>
        <dsp:cNvPr id="0" name=""/>
        <dsp:cNvSpPr/>
      </dsp:nvSpPr>
      <dsp:spPr>
        <a:xfrm rot="5400000">
          <a:off x="6912219" y="-1815093"/>
          <a:ext cx="476777" cy="6729984"/>
        </a:xfrm>
        <a:prstGeom prst="round2SameRect">
          <a:avLst/>
        </a:prstGeom>
        <a:solidFill>
          <a:schemeClr val="accent2">
            <a:tint val="40000"/>
            <a:alpha val="90000"/>
            <a:hueOff val="-283075"/>
            <a:satOff val="-25115"/>
            <a:lumOff val="-2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83075"/>
              <a:satOff val="-25115"/>
              <a:lumOff val="-2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/>
            <a:t>Separar los datos en conjuntos de entrenamiento y prueba.</a:t>
          </a:r>
          <a:endParaRPr lang="en-US" sz="1300" kern="1200"/>
        </a:p>
      </dsp:txBody>
      <dsp:txXfrm rot="-5400000">
        <a:off x="3785616" y="1334784"/>
        <a:ext cx="6706710" cy="430229"/>
      </dsp:txXfrm>
    </dsp:sp>
    <dsp:sp modelId="{F054E77D-2CFC-4347-9CEE-85A4B596F6CC}">
      <dsp:nvSpPr>
        <dsp:cNvPr id="0" name=""/>
        <dsp:cNvSpPr/>
      </dsp:nvSpPr>
      <dsp:spPr>
        <a:xfrm>
          <a:off x="0" y="1251912"/>
          <a:ext cx="3785616" cy="595971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800" kern="1200"/>
            <a:t>3. División de los Datos:</a:t>
          </a:r>
          <a:endParaRPr lang="en-US" sz="1800" kern="1200"/>
        </a:p>
      </dsp:txBody>
      <dsp:txXfrm>
        <a:off x="29093" y="1281005"/>
        <a:ext cx="3727430" cy="537785"/>
      </dsp:txXfrm>
    </dsp:sp>
    <dsp:sp modelId="{FE930662-6D10-454F-8E0D-A07F4515F9A9}">
      <dsp:nvSpPr>
        <dsp:cNvPr id="0" name=""/>
        <dsp:cNvSpPr/>
      </dsp:nvSpPr>
      <dsp:spPr>
        <a:xfrm rot="5400000">
          <a:off x="6912219" y="-1189323"/>
          <a:ext cx="476777" cy="6729984"/>
        </a:xfrm>
        <a:prstGeom prst="round2Same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/>
            <a:t>Utilizar un algoritmo de regresión lineal para ajustar el modelo a los datos de entrenamiento.</a:t>
          </a:r>
          <a:endParaRPr lang="en-US" sz="1300" kern="1200"/>
        </a:p>
      </dsp:txBody>
      <dsp:txXfrm rot="-5400000">
        <a:off x="3785616" y="1960554"/>
        <a:ext cx="6706710" cy="430229"/>
      </dsp:txXfrm>
    </dsp:sp>
    <dsp:sp modelId="{7A127A1B-40E1-4D91-BB12-D94A536C918D}">
      <dsp:nvSpPr>
        <dsp:cNvPr id="0" name=""/>
        <dsp:cNvSpPr/>
      </dsp:nvSpPr>
      <dsp:spPr>
        <a:xfrm>
          <a:off x="0" y="1877683"/>
          <a:ext cx="3785616" cy="595971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800" kern="1200"/>
            <a:t>4. Creación del Modelo:</a:t>
          </a:r>
          <a:endParaRPr lang="en-US" sz="1800" kern="1200"/>
        </a:p>
      </dsp:txBody>
      <dsp:txXfrm>
        <a:off x="29093" y="1906776"/>
        <a:ext cx="3727430" cy="537785"/>
      </dsp:txXfrm>
    </dsp:sp>
    <dsp:sp modelId="{1B873C02-4A60-41FA-8E4C-E9B696FE576E}">
      <dsp:nvSpPr>
        <dsp:cNvPr id="0" name=""/>
        <dsp:cNvSpPr/>
      </dsp:nvSpPr>
      <dsp:spPr>
        <a:xfrm rot="5400000">
          <a:off x="6912219" y="-563552"/>
          <a:ext cx="476777" cy="6729984"/>
        </a:xfrm>
        <a:prstGeom prst="round2SameRect">
          <a:avLst/>
        </a:prstGeom>
        <a:solidFill>
          <a:schemeClr val="accent2">
            <a:tint val="40000"/>
            <a:alpha val="90000"/>
            <a:hueOff val="-566151"/>
            <a:satOff val="-50231"/>
            <a:lumOff val="-51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66151"/>
              <a:satOff val="-50231"/>
              <a:lumOff val="-5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/>
            <a:t>Verificar el rendimiento del modelo con los datos de prueba.</a:t>
          </a:r>
          <a:endParaRPr lang="en-US" sz="1300" kern="1200"/>
        </a:p>
      </dsp:txBody>
      <dsp:txXfrm rot="-5400000">
        <a:off x="3785616" y="2586325"/>
        <a:ext cx="6706710" cy="430229"/>
      </dsp:txXfrm>
    </dsp:sp>
    <dsp:sp modelId="{6C158C33-8829-4402-82B8-539F42B212AD}">
      <dsp:nvSpPr>
        <dsp:cNvPr id="0" name=""/>
        <dsp:cNvSpPr/>
      </dsp:nvSpPr>
      <dsp:spPr>
        <a:xfrm>
          <a:off x="0" y="2503453"/>
          <a:ext cx="3785616" cy="595971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800" kern="1200"/>
            <a:t>5. Evaluación del Modelo:</a:t>
          </a:r>
          <a:endParaRPr lang="en-US" sz="1800" kern="1200"/>
        </a:p>
      </dsp:txBody>
      <dsp:txXfrm>
        <a:off x="29093" y="2532546"/>
        <a:ext cx="3727430" cy="537785"/>
      </dsp:txXfrm>
    </dsp:sp>
    <dsp:sp modelId="{B56BA9B3-49FA-46B0-A861-4A605C890106}">
      <dsp:nvSpPr>
        <dsp:cNvPr id="0" name=""/>
        <dsp:cNvSpPr/>
      </dsp:nvSpPr>
      <dsp:spPr>
        <a:xfrm rot="5400000">
          <a:off x="6912219" y="62217"/>
          <a:ext cx="476777" cy="6729984"/>
        </a:xfrm>
        <a:prstGeom prst="round2SameRect">
          <a:avLst/>
        </a:prstGeom>
        <a:solidFill>
          <a:schemeClr val="accent2">
            <a:tint val="40000"/>
            <a:alpha val="90000"/>
            <a:hueOff val="-707688"/>
            <a:satOff val="-62788"/>
            <a:lumOff val="-64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707688"/>
              <a:satOff val="-62788"/>
              <a:lumOff val="-6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/>
            <a:t>Comprender lo que el modelo nos dice sobre la relación entre las variables.</a:t>
          </a:r>
          <a:endParaRPr lang="en-US" sz="1300" kern="1200"/>
        </a:p>
      </dsp:txBody>
      <dsp:txXfrm rot="-5400000">
        <a:off x="3785616" y="3212094"/>
        <a:ext cx="6706710" cy="430229"/>
      </dsp:txXfrm>
    </dsp:sp>
    <dsp:sp modelId="{4FABDA51-77AF-4071-8DC9-14994E428B8C}">
      <dsp:nvSpPr>
        <dsp:cNvPr id="0" name=""/>
        <dsp:cNvSpPr/>
      </dsp:nvSpPr>
      <dsp:spPr>
        <a:xfrm>
          <a:off x="0" y="3129223"/>
          <a:ext cx="3785616" cy="595971"/>
        </a:xfrm>
        <a:prstGeom prst="roundRect">
          <a:avLst/>
        </a:prstGeom>
        <a:solidFill>
          <a:schemeClr val="accent2">
            <a:hueOff val="-1212803"/>
            <a:satOff val="-69940"/>
            <a:lumOff val="71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800" kern="1200"/>
            <a:t>6. Interpretación de Resultados:</a:t>
          </a:r>
          <a:endParaRPr lang="en-US" sz="1800" kern="1200"/>
        </a:p>
      </dsp:txBody>
      <dsp:txXfrm>
        <a:off x="29093" y="3158316"/>
        <a:ext cx="3727430" cy="537785"/>
      </dsp:txXfrm>
    </dsp:sp>
    <dsp:sp modelId="{63149F6B-01C2-481D-B47C-6777289B5FF0}">
      <dsp:nvSpPr>
        <dsp:cNvPr id="0" name=""/>
        <dsp:cNvSpPr/>
      </dsp:nvSpPr>
      <dsp:spPr>
        <a:xfrm rot="5400000">
          <a:off x="6912219" y="687988"/>
          <a:ext cx="476777" cy="6729984"/>
        </a:xfrm>
        <a:prstGeom prst="round2Same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/>
            <a:t>Utilizar el modelo para hacer predicciones o informar decisiones.</a:t>
          </a:r>
          <a:endParaRPr lang="en-US" sz="1300" kern="1200"/>
        </a:p>
      </dsp:txBody>
      <dsp:txXfrm rot="-5400000">
        <a:off x="3785616" y="3837865"/>
        <a:ext cx="6706710" cy="430229"/>
      </dsp:txXfrm>
    </dsp:sp>
    <dsp:sp modelId="{02DFA619-E088-46B9-B119-4807BF00AAE8}">
      <dsp:nvSpPr>
        <dsp:cNvPr id="0" name=""/>
        <dsp:cNvSpPr/>
      </dsp:nvSpPr>
      <dsp:spPr>
        <a:xfrm>
          <a:off x="0" y="3754994"/>
          <a:ext cx="3785616" cy="595971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800" kern="1200"/>
            <a:t>7. Implementación y uso del modelo:</a:t>
          </a:r>
          <a:endParaRPr lang="en-US" sz="1800" kern="1200"/>
        </a:p>
      </dsp:txBody>
      <dsp:txXfrm>
        <a:off x="29093" y="3784087"/>
        <a:ext cx="3727430" cy="5377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45A173-157F-47A7-B5EF-20E612935A67}">
      <dsp:nvSpPr>
        <dsp:cNvPr id="0" name=""/>
        <dsp:cNvSpPr/>
      </dsp:nvSpPr>
      <dsp:spPr>
        <a:xfrm>
          <a:off x="0" y="24938"/>
          <a:ext cx="10515600" cy="55165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Múltiples Variables Independientes: </a:t>
          </a:r>
          <a:endParaRPr lang="en-US" sz="2300" kern="1200"/>
        </a:p>
      </dsp:txBody>
      <dsp:txXfrm>
        <a:off x="26930" y="51868"/>
        <a:ext cx="10461740" cy="497795"/>
      </dsp:txXfrm>
    </dsp:sp>
    <dsp:sp modelId="{4467B1FE-EF2B-44EC-ABFD-3C4824D53B1D}">
      <dsp:nvSpPr>
        <dsp:cNvPr id="0" name=""/>
        <dsp:cNvSpPr/>
      </dsp:nvSpPr>
      <dsp:spPr>
        <a:xfrm>
          <a:off x="0" y="576593"/>
          <a:ext cx="10515600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800" kern="1200"/>
            <a:t>Esencial cuando se trabaja con múltiples predictores que están en diferentes escalas.</a:t>
          </a:r>
          <a:endParaRPr lang="en-US" sz="1800" kern="1200"/>
        </a:p>
      </dsp:txBody>
      <dsp:txXfrm>
        <a:off x="0" y="576593"/>
        <a:ext cx="10515600" cy="380880"/>
      </dsp:txXfrm>
    </dsp:sp>
    <dsp:sp modelId="{0942F127-113A-436A-9B53-02F65B2787CE}">
      <dsp:nvSpPr>
        <dsp:cNvPr id="0" name=""/>
        <dsp:cNvSpPr/>
      </dsp:nvSpPr>
      <dsp:spPr>
        <a:xfrm>
          <a:off x="0" y="957473"/>
          <a:ext cx="10515600" cy="55165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Gradient Descent: </a:t>
          </a:r>
          <a:endParaRPr lang="en-US" sz="2300" kern="1200"/>
        </a:p>
      </dsp:txBody>
      <dsp:txXfrm>
        <a:off x="26930" y="984403"/>
        <a:ext cx="10461740" cy="497795"/>
      </dsp:txXfrm>
    </dsp:sp>
    <dsp:sp modelId="{4831478C-0562-46A7-BABA-BB1F1BB3E123}">
      <dsp:nvSpPr>
        <dsp:cNvPr id="0" name=""/>
        <dsp:cNvSpPr/>
      </dsp:nvSpPr>
      <dsp:spPr>
        <a:xfrm>
          <a:off x="0" y="1509128"/>
          <a:ext cx="10515600" cy="571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800" kern="1200"/>
            <a:t>Importante en métodos que utilizan gradient descent, ya que ayuda a mejorar la eficiencia y la velocidad de la convergencia.</a:t>
          </a:r>
          <a:endParaRPr lang="en-US" sz="1800" kern="1200"/>
        </a:p>
      </dsp:txBody>
      <dsp:txXfrm>
        <a:off x="0" y="1509128"/>
        <a:ext cx="10515600" cy="571320"/>
      </dsp:txXfrm>
    </dsp:sp>
    <dsp:sp modelId="{BBF0CF84-7848-45C2-9065-2CC3D09493E9}">
      <dsp:nvSpPr>
        <dsp:cNvPr id="0" name=""/>
        <dsp:cNvSpPr/>
      </dsp:nvSpPr>
      <dsp:spPr>
        <a:xfrm>
          <a:off x="0" y="2080449"/>
          <a:ext cx="10515600" cy="55165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Regularización: </a:t>
          </a:r>
          <a:endParaRPr lang="en-US" sz="2300" kern="1200"/>
        </a:p>
      </dsp:txBody>
      <dsp:txXfrm>
        <a:off x="26930" y="2107379"/>
        <a:ext cx="10461740" cy="497795"/>
      </dsp:txXfrm>
    </dsp:sp>
    <dsp:sp modelId="{15B5684E-62CF-4CFB-B2C8-F869B08066A1}">
      <dsp:nvSpPr>
        <dsp:cNvPr id="0" name=""/>
        <dsp:cNvSpPr/>
      </dsp:nvSpPr>
      <dsp:spPr>
        <a:xfrm>
          <a:off x="0" y="2632104"/>
          <a:ext cx="10515600" cy="571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800" kern="1200"/>
            <a:t>Crucial en modelos con regularización (como Lasso o Ridge) porque la penalización se aplica uniformemente a todos los coeficientes.</a:t>
          </a:r>
          <a:endParaRPr lang="en-US" sz="1800" kern="1200"/>
        </a:p>
      </dsp:txBody>
      <dsp:txXfrm>
        <a:off x="0" y="2632104"/>
        <a:ext cx="10515600" cy="571320"/>
      </dsp:txXfrm>
    </dsp:sp>
    <dsp:sp modelId="{45A7E8AD-11F8-4A3A-973F-43884AABE5C3}">
      <dsp:nvSpPr>
        <dsp:cNvPr id="0" name=""/>
        <dsp:cNvSpPr/>
      </dsp:nvSpPr>
      <dsp:spPr>
        <a:xfrm>
          <a:off x="0" y="3203424"/>
          <a:ext cx="10515600" cy="55165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Interpretación de Coeficientes: </a:t>
          </a:r>
          <a:endParaRPr lang="en-US" sz="2300" kern="1200"/>
        </a:p>
      </dsp:txBody>
      <dsp:txXfrm>
        <a:off x="26930" y="3230354"/>
        <a:ext cx="10461740" cy="497795"/>
      </dsp:txXfrm>
    </dsp:sp>
    <dsp:sp modelId="{9CD22704-8F67-4DE2-A769-0347A1EAE790}">
      <dsp:nvSpPr>
        <dsp:cNvPr id="0" name=""/>
        <dsp:cNvSpPr/>
      </dsp:nvSpPr>
      <dsp:spPr>
        <a:xfrm>
          <a:off x="0" y="3755079"/>
          <a:ext cx="10515600" cy="571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800" kern="1200"/>
            <a:t>Facilita la comparación e interpretación de los coeficientes del modelo, especialmente cuando las variables están en diferentes unidades.</a:t>
          </a:r>
          <a:endParaRPr lang="en-US" sz="1800" kern="1200"/>
        </a:p>
      </dsp:txBody>
      <dsp:txXfrm>
        <a:off x="0" y="3755079"/>
        <a:ext cx="10515600" cy="5713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D7D5E-2386-D7C2-33BA-B7E5E5615C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60A1DE-F70F-9954-4FC6-B44E6211E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645B8-E8F5-055D-95F6-0FD29717A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C4D9-A2F1-4F25-9ABF-CD97E81232E1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2F5A6-EBA1-F555-9E29-1469550EE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88834-4038-7EE8-636D-5070A8E9A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12CA2-51FB-4B57-B179-1AD72BCF0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094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0730F-12C4-AF14-16DA-E73198B17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2305B2-591E-1CA8-6D39-1BA8866DF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184F9-35F2-2CBD-355D-3A190E140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C4D9-A2F1-4F25-9ABF-CD97E81232E1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CCB03-4512-2672-59E8-F591C4B80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B0886-3AE9-4706-FB77-12605E2D4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12CA2-51FB-4B57-B179-1AD72BCF0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02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61844A-3FA9-A9F0-07B6-9EE9FE2F85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BB95B9-6B43-2AA8-EE2F-FD98109E2B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548A2-F1F4-ADC7-A7E0-B21C5A59E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C4D9-A2F1-4F25-9ABF-CD97E81232E1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405FD-46D4-9E6E-4088-FAB82254A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089E6-9AA1-AF91-1847-F96E95B81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12CA2-51FB-4B57-B179-1AD72BCF0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010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B9D28-7A2E-E85A-8E04-60C2EC062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81D8A-DC3C-7A6C-9631-A4D2D3BAE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1D85B-B1C2-81F7-76D5-1C90C5EE0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C4D9-A2F1-4F25-9ABF-CD97E81232E1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823C2-713F-E965-F774-91B82A986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E8114-D206-23E2-0763-83E67E027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12CA2-51FB-4B57-B179-1AD72BCF0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5CB03-F258-2CDA-335F-1FC15EEAC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F4BE2-B2A3-8741-F90D-0FD89D503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A9C8A-BBD6-7F62-1E61-DF1AB35DB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C4D9-A2F1-4F25-9ABF-CD97E81232E1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D0C97-B75D-E53A-5E93-61D6CAB2B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8FD1A-EE7D-A2C7-E7EF-218958B52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12CA2-51FB-4B57-B179-1AD72BCF0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13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FA627-9927-86F0-0E91-80A751C71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68C8F-E825-35E2-3E1C-FC2D3B40CE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487178-7535-FF21-11BA-773841DFDD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E8C85-054C-542F-7759-8EB9D12DB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C4D9-A2F1-4F25-9ABF-CD97E81232E1}" type="datetimeFigureOut">
              <a:rPr lang="en-US" smtClean="0"/>
              <a:t>2/19/24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EF6A18-DDD3-41B9-E20C-965B9372A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E08E0D-B9D9-B252-51B1-D577C2575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12CA2-51FB-4B57-B179-1AD72BCF0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01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0724F-9E75-A5A6-60C4-2A05936C7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431D0-14E1-C3D4-4BAB-05868D0A2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B1D4AA-3C5E-B79D-D000-C6B355774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AD9828-DFF5-3B41-A9F2-79895BA969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941EBC-9B8F-5003-DB00-4F2212A9B4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722876-BAC7-0938-8BAA-CCC2E7697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C4D9-A2F1-4F25-9ABF-CD97E81232E1}" type="datetimeFigureOut">
              <a:rPr lang="en-US" smtClean="0"/>
              <a:t>2/19/24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919AE7-67E7-A603-D409-4843378D7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C7AA6A-AE02-48DB-556A-7F726709D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12CA2-51FB-4B57-B179-1AD72BCF0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661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A4247-D010-C95A-588F-923FDC67A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B4DA0D-C74D-59F8-4540-FAE5D1410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C4D9-A2F1-4F25-9ABF-CD97E81232E1}" type="datetimeFigureOut">
              <a:rPr lang="en-US" smtClean="0"/>
              <a:t>2/19/24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9A3AE2-97CD-FF8A-5C76-CBEFFDC5E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154D34-A7E2-85E5-3A3F-3C5E7153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12CA2-51FB-4B57-B179-1AD72BCF0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038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74CA28-1181-1131-5491-9FBC1CFD1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C4D9-A2F1-4F25-9ABF-CD97E81232E1}" type="datetimeFigureOut">
              <a:rPr lang="en-US" smtClean="0"/>
              <a:t>2/19/24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800444-1FD3-BCB8-616B-9D18BD9A7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BB8B1E-3392-EECE-FE96-895F150AE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12CA2-51FB-4B57-B179-1AD72BCF0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93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6D8D6-DA07-12F4-48E7-094B1C0B7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0B7E2-6419-457D-7DAE-B58E5F887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934180-E723-1D2E-D8D2-ACE45FB85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9F3E46-9249-1A3C-2204-21AE3E887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C4D9-A2F1-4F25-9ABF-CD97E81232E1}" type="datetimeFigureOut">
              <a:rPr lang="en-US" smtClean="0"/>
              <a:t>2/19/24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A99F2-A78B-539F-9B4F-00FD9910C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4EF49-F3CD-85F4-62D0-7D6A557DB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12CA2-51FB-4B57-B179-1AD72BCF0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5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564E2-0DD6-EC35-10E2-6C2AA25AC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8E261C-1778-3BB7-7CA1-2C9817ACAD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8F12CB-97C1-77B2-7A16-6F04D12FA8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E04FBB-7057-5B95-A981-ACB34ABF7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C4D9-A2F1-4F25-9ABF-CD97E81232E1}" type="datetimeFigureOut">
              <a:rPr lang="en-US" smtClean="0"/>
              <a:t>2/19/24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10EC1-C764-290B-3E9B-31C8FCE5F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D1959-8D43-1C4E-E149-71FF7B43D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12CA2-51FB-4B57-B179-1AD72BCF0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55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C38978-E503-EBC4-8660-247B5B3F1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7007C-489E-F260-F6ED-C13C489DF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A4E78-2E0E-56B1-D4D4-6942EBA809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AC4D9-A2F1-4F25-9ABF-CD97E81232E1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39752-4251-03AF-CFFA-0BD1127258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1B8CE-22DB-CAAA-D4AB-F2888D4613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12CA2-51FB-4B57-B179-1AD72BCF0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072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20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1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46F1D3E-3991-FF8F-9305-3E29162889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7021513" cy="2308324"/>
          </a:xfrm>
        </p:spPr>
        <p:txBody>
          <a:bodyPr>
            <a:normAutofit/>
          </a:bodyPr>
          <a:lstStyle/>
          <a:p>
            <a:pPr algn="l"/>
            <a:r>
              <a:rPr lang="es-GT" sz="7200" dirty="0">
                <a:solidFill>
                  <a:schemeClr val="bg1"/>
                </a:solidFill>
              </a:rPr>
              <a:t>Regresión Lineal</a:t>
            </a:r>
            <a:endParaRPr lang="en-US" sz="72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3C72D7-B81F-A128-90B9-71F13EB91A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3809999"/>
            <a:ext cx="7025753" cy="1012778"/>
          </a:xfrm>
        </p:spPr>
        <p:txBody>
          <a:bodyPr>
            <a:normAutofit/>
          </a:bodyPr>
          <a:lstStyle/>
          <a:p>
            <a:pPr algn="l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359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29352-39A3-1B81-4812-B56328D11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Metricas</a:t>
            </a:r>
            <a:r>
              <a:rPr lang="es-ES_tradnl" dirty="0"/>
              <a:t> de Precisión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A118C-A03D-6527-55CB-E3E5F13C6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Ejemplo MAE:</a:t>
            </a:r>
          </a:p>
          <a:p>
            <a:pPr lvl="1"/>
            <a:r>
              <a:rPr lang="es-ES_tradnl" dirty="0"/>
              <a:t>Casa 1: Real: $300,000, Predicción: $295,000</a:t>
            </a:r>
          </a:p>
          <a:p>
            <a:pPr lvl="1"/>
            <a:r>
              <a:rPr lang="es-ES_tradnl" dirty="0"/>
              <a:t>Casa 2: Real: $400,000, Predicción: $410,000</a:t>
            </a:r>
          </a:p>
          <a:p>
            <a:pPr lvl="1"/>
            <a:r>
              <a:rPr lang="es-ES_tradnl" dirty="0"/>
              <a:t>Casa 3: Real: $500,000, Predicción: $490,000</a:t>
            </a:r>
          </a:p>
          <a:p>
            <a:pPr lvl="1"/>
            <a:endParaRPr lang="es-ES_tradnl" dirty="0"/>
          </a:p>
          <a:p>
            <a:pPr lvl="1"/>
            <a:r>
              <a:rPr lang="es-ES_tradnl" dirty="0"/>
              <a:t>Entonces:</a:t>
            </a:r>
          </a:p>
          <a:p>
            <a:pPr lvl="2"/>
            <a:r>
              <a:rPr lang="es-ES_tradnl" dirty="0"/>
              <a:t>(|300,000 – 295,000| + |400,000 – 410,000| + |500,000 – 490,000| ) / 3 </a:t>
            </a:r>
          </a:p>
          <a:p>
            <a:pPr lvl="2"/>
            <a:r>
              <a:rPr lang="es-ES_tradnl" dirty="0"/>
              <a:t>MAE = 8,333.33</a:t>
            </a:r>
          </a:p>
          <a:p>
            <a:pPr lvl="2"/>
            <a:r>
              <a:rPr lang="es-ES_tradnl" dirty="0"/>
              <a:t>En promedio mi modelo se equivoca por $8,333.33 en sus predicciones.</a:t>
            </a:r>
          </a:p>
        </p:txBody>
      </p:sp>
    </p:spTree>
    <p:extLst>
      <p:ext uri="{BB962C8B-B14F-4D97-AF65-F5344CB8AC3E}">
        <p14:creationId xmlns:p14="http://schemas.microsoft.com/office/powerpoint/2010/main" val="2487881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0850E-85CB-E6D0-1A09-32FE64E6A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Métricas de Precisión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F3269-C401-9493-AAA8-708E5BBA7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Mean Absolute </a:t>
            </a:r>
            <a:r>
              <a:rPr lang="es-ES_tradnl" dirty="0" err="1"/>
              <a:t>Percentage</a:t>
            </a:r>
            <a:r>
              <a:rPr lang="es-ES_tradnl" dirty="0"/>
              <a:t> Error (MAPE)</a:t>
            </a:r>
          </a:p>
          <a:p>
            <a:pPr lvl="1"/>
            <a:r>
              <a:rPr lang="es-ES_tradnl" dirty="0"/>
              <a:t>Es el promedio de los valores absolutos de los porcentajes de errores entre valores.</a:t>
            </a:r>
          </a:p>
          <a:p>
            <a:pPr lvl="1"/>
            <a:r>
              <a:rPr lang="es-ES_tradnl" dirty="0"/>
              <a:t>Útil para entender el error en términos porcentuales.</a:t>
            </a:r>
          </a:p>
          <a:p>
            <a:endParaRPr lang="es-ES_trad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795B30-9131-0897-3806-40AADF523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317" y="4088296"/>
            <a:ext cx="3784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840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09100-83AB-F4FB-ED54-F4FB5422F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Métricas de precisión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4E777-5151-B1D4-AC57-F56EB22E0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Siguiendo con el ejemplo anterior...</a:t>
            </a:r>
          </a:p>
          <a:p>
            <a:r>
              <a:rPr lang="es-ES_tradnl" dirty="0"/>
              <a:t>((|300,000 – 295,000|/300,000) + (|400,000 – 410,000|/ 400,000) + (|500,000 – 490,000|/500,000) ) / 3 </a:t>
            </a:r>
          </a:p>
          <a:p>
            <a:r>
              <a:rPr lang="es-ES_tradnl" dirty="0"/>
              <a:t>2.06%</a:t>
            </a:r>
          </a:p>
          <a:p>
            <a:r>
              <a:rPr lang="es-ES_tradnl" dirty="0"/>
              <a:t>Indica que el modelo tiene un error porcentual del 2.06%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164849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C0924-9002-C07C-62F4-A17BF2388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Métricas de Precisión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8F6E2-A749-7F96-F75F-8728E4BC9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Mean </a:t>
            </a:r>
            <a:r>
              <a:rPr lang="es-ES_tradnl" dirty="0" err="1"/>
              <a:t>Squared</a:t>
            </a:r>
            <a:r>
              <a:rPr lang="es-ES_tradnl" dirty="0"/>
              <a:t> Error (MSE)</a:t>
            </a:r>
          </a:p>
          <a:p>
            <a:pPr lvl="1"/>
            <a:r>
              <a:rPr lang="es-ES_tradnl" dirty="0"/>
              <a:t>Promedio de los cuadrados de los errores entre los valores.</a:t>
            </a:r>
          </a:p>
          <a:p>
            <a:pPr lvl="1"/>
            <a:r>
              <a:rPr lang="es-ES_tradnl" dirty="0"/>
              <a:t>Da mas peso a los errores grandes.</a:t>
            </a:r>
          </a:p>
          <a:p>
            <a:pPr lvl="1"/>
            <a:endParaRPr lang="es-ES_trad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CF7A22-A448-85CE-3ABF-C65911D72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8594" y="3395472"/>
            <a:ext cx="27559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350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5BFB5-15ED-2591-D50C-61643296C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DCC3B-01D4-F966-2111-0194B676B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Siguiendo con el ejemplo…</a:t>
            </a:r>
          </a:p>
          <a:p>
            <a:endParaRPr lang="es-ES_tradnl" dirty="0"/>
          </a:p>
          <a:p>
            <a:pPr lvl="1"/>
            <a:r>
              <a:rPr lang="es-ES_tradnl" dirty="0"/>
              <a:t>((300,000 – 295,000)^2  + (400,000 – 410,000)^2 + (500,000 – 490,000)^2 ) / 3 </a:t>
            </a:r>
          </a:p>
          <a:p>
            <a:pPr lvl="1"/>
            <a:r>
              <a:rPr lang="es-ES_tradnl" dirty="0"/>
              <a:t>MSE -&gt; 75,000,000</a:t>
            </a:r>
          </a:p>
          <a:p>
            <a:pPr lvl="1"/>
            <a:r>
              <a:rPr lang="es-ES_tradnl" dirty="0"/>
              <a:t>En promedio, el cuadrado de errores del modelo es de 75,000,000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288570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555FC-6938-6F3F-B4D2-FEFF1520E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Métricas de Precisión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65127-FAC8-7556-462F-259EFF036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RMSE</a:t>
            </a:r>
          </a:p>
          <a:p>
            <a:pPr lvl="1"/>
            <a:r>
              <a:rPr lang="es-ES_tradnl" dirty="0"/>
              <a:t>Es la raíz cuadrada del MSE</a:t>
            </a:r>
          </a:p>
          <a:p>
            <a:pPr lvl="1"/>
            <a:r>
              <a:rPr lang="es-ES_tradnl" dirty="0"/>
              <a:t>Ofrece una medida de los errores en las mismas unidades entre valores.</a:t>
            </a:r>
          </a:p>
          <a:p>
            <a:pPr lvl="1"/>
            <a:r>
              <a:rPr lang="es-ES_tradnl" dirty="0"/>
              <a:t>RMSE -&gt; 8660.25</a:t>
            </a:r>
          </a:p>
          <a:p>
            <a:pPr lvl="1"/>
            <a:r>
              <a:rPr lang="es-ES_tradnl" dirty="0"/>
              <a:t>Los errores del modelo tienen una magnitud de $8,660.25</a:t>
            </a:r>
          </a:p>
        </p:txBody>
      </p:sp>
    </p:spTree>
    <p:extLst>
      <p:ext uri="{BB962C8B-B14F-4D97-AF65-F5344CB8AC3E}">
        <p14:creationId xmlns:p14="http://schemas.microsoft.com/office/powerpoint/2010/main" val="1452406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Document 7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Tabla Comparativa de Métricas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440355"/>
              </p:ext>
            </p:extLst>
          </p:nvPr>
        </p:nvGraphicFramePr>
        <p:xfrm>
          <a:off x="4207933" y="648316"/>
          <a:ext cx="7347538" cy="5568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0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1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57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97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9634">
                <a:tc>
                  <a:txBody>
                    <a:bodyPr/>
                    <a:lstStyle/>
                    <a:p>
                      <a:r>
                        <a:rPr lang="en-US" sz="1600"/>
                        <a:t>Métrica</a:t>
                      </a:r>
                    </a:p>
                  </a:txBody>
                  <a:tcPr marL="79462" marR="79462" marT="39731" marB="39731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Qué Mide</a:t>
                      </a:r>
                    </a:p>
                  </a:txBody>
                  <a:tcPr marL="79462" marR="79462" marT="39731" marB="39731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Cómo se Calcula</a:t>
                      </a:r>
                    </a:p>
                  </a:txBody>
                  <a:tcPr marL="79462" marR="79462" marT="39731" marB="39731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Interpretación</a:t>
                      </a:r>
                    </a:p>
                  </a:txBody>
                  <a:tcPr marL="79462" marR="79462" marT="39731" marB="3973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6406">
                <a:tc>
                  <a:txBody>
                    <a:bodyPr/>
                    <a:lstStyle/>
                    <a:p>
                      <a:r>
                        <a:rPr lang="en-US" sz="1600"/>
                        <a:t>Mean Absolute Error (MAE)</a:t>
                      </a:r>
                    </a:p>
                  </a:txBody>
                  <a:tcPr marL="79462" marR="79462" marT="39731" marB="39731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Promedio de los errores absolutos</a:t>
                      </a:r>
                    </a:p>
                  </a:txBody>
                  <a:tcPr marL="79462" marR="79462" marT="39731" marB="39731"/>
                </a:tc>
                <a:tc>
                  <a:txBody>
                    <a:bodyPr/>
                    <a:lstStyle/>
                    <a:p>
                      <a:r>
                        <a:rPr lang="cy-GB" sz="1600"/>
                        <a:t>1/n * </a:t>
                      </a:r>
                      <a:r>
                        <a:rPr lang="el-GR" sz="1600"/>
                        <a:t>Σ|</a:t>
                      </a:r>
                      <a:r>
                        <a:rPr lang="cy-GB" sz="1600"/>
                        <a:t>y - ŷ|</a:t>
                      </a:r>
                    </a:p>
                  </a:txBody>
                  <a:tcPr marL="79462" marR="79462" marT="39731" marB="39731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Error promedio en las unidades de la variable objetivo.</a:t>
                      </a:r>
                    </a:p>
                  </a:txBody>
                  <a:tcPr marL="79462" marR="79462" marT="39731" marB="3973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3178">
                <a:tc>
                  <a:txBody>
                    <a:bodyPr/>
                    <a:lstStyle/>
                    <a:p>
                      <a:r>
                        <a:rPr lang="en-US" sz="1600"/>
                        <a:t>Mean Absolute Percentage Error (MAPE)</a:t>
                      </a:r>
                    </a:p>
                  </a:txBody>
                  <a:tcPr marL="79462" marR="79462" marT="39731" marB="39731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Promedio del valor absoluto de los errores porcentuales</a:t>
                      </a:r>
                    </a:p>
                  </a:txBody>
                  <a:tcPr marL="79462" marR="79462" marT="39731" marB="39731"/>
                </a:tc>
                <a:tc>
                  <a:txBody>
                    <a:bodyPr/>
                    <a:lstStyle/>
                    <a:p>
                      <a:r>
                        <a:rPr lang="cy-GB" sz="1600"/>
                        <a:t>1/n * </a:t>
                      </a:r>
                      <a:r>
                        <a:rPr lang="el-GR" sz="1600"/>
                        <a:t>Σ(|</a:t>
                      </a:r>
                      <a:r>
                        <a:rPr lang="cy-GB" sz="1600"/>
                        <a:t>y - ŷ| / y) * 100%</a:t>
                      </a:r>
                    </a:p>
                  </a:txBody>
                  <a:tcPr marL="79462" marR="79462" marT="39731" marB="39731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Error porcentual promedio; útil para comparar errores entre datasets de diferentes escalas.</a:t>
                      </a:r>
                    </a:p>
                  </a:txBody>
                  <a:tcPr marL="79462" marR="79462" marT="39731" marB="3973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3178">
                <a:tc>
                  <a:txBody>
                    <a:bodyPr/>
                    <a:lstStyle/>
                    <a:p>
                      <a:r>
                        <a:rPr lang="en-US" sz="1600"/>
                        <a:t>Mean Squared Error (MSE)</a:t>
                      </a:r>
                    </a:p>
                  </a:txBody>
                  <a:tcPr marL="79462" marR="79462" marT="39731" marB="39731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Promedio de los cuadrados de los errores</a:t>
                      </a:r>
                    </a:p>
                  </a:txBody>
                  <a:tcPr marL="79462" marR="79462" marT="39731" marB="39731"/>
                </a:tc>
                <a:tc>
                  <a:txBody>
                    <a:bodyPr/>
                    <a:lstStyle/>
                    <a:p>
                      <a:r>
                        <a:rPr lang="cy-GB" sz="1600"/>
                        <a:t>1/n * </a:t>
                      </a:r>
                      <a:r>
                        <a:rPr lang="el-GR" sz="1600"/>
                        <a:t>Σ(</a:t>
                      </a:r>
                      <a:r>
                        <a:rPr lang="cy-GB" sz="1600"/>
                        <a:t>y - ŷ)²</a:t>
                      </a:r>
                    </a:p>
                  </a:txBody>
                  <a:tcPr marL="79462" marR="79462" marT="39731" marB="39731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Da más peso a errores grandes; útil para enfocarse en minimizar errores grandes.</a:t>
                      </a:r>
                    </a:p>
                  </a:txBody>
                  <a:tcPr marL="79462" marR="79462" marT="39731" marB="3973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79951">
                <a:tc>
                  <a:txBody>
                    <a:bodyPr/>
                    <a:lstStyle/>
                    <a:p>
                      <a:r>
                        <a:rPr lang="en-US" sz="1600"/>
                        <a:t>Root Mean Squared Error (RMSE)</a:t>
                      </a:r>
                    </a:p>
                  </a:txBody>
                  <a:tcPr marL="79462" marR="79462" marT="39731" marB="39731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Raíz cuadrada del MSE</a:t>
                      </a:r>
                    </a:p>
                  </a:txBody>
                  <a:tcPr marL="79462" marR="79462" marT="39731" marB="39731"/>
                </a:tc>
                <a:tc>
                  <a:txBody>
                    <a:bodyPr/>
                    <a:lstStyle/>
                    <a:p>
                      <a:r>
                        <a:rPr lang="cy-GB" sz="1600"/>
                        <a:t>√(1/n * </a:t>
                      </a:r>
                      <a:r>
                        <a:rPr lang="el-GR" sz="1600"/>
                        <a:t>Σ(</a:t>
                      </a:r>
                      <a:r>
                        <a:rPr lang="cy-GB" sz="1600"/>
                        <a:t>y - ŷ)²)</a:t>
                      </a:r>
                    </a:p>
                  </a:txBody>
                  <a:tcPr marL="79462" marR="79462" marT="39731" marB="39731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Error promedio en las mismas unidades que la variable objetivo; da una medida de la magnitud de los errores.</a:t>
                      </a:r>
                    </a:p>
                  </a:txBody>
                  <a:tcPr marL="79462" marR="79462" marT="39731" marB="3973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CFDB972-6B5E-DE63-6E4B-C95F53DCF9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91" r="24018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731B35-D46A-F4D4-FFF9-B5EEA30A6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28512"/>
            <a:ext cx="4778387" cy="16289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R-Squared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AA6852-C764-B3E4-F07A-6A40E6D45FBE}"/>
              </a:ext>
            </a:extLst>
          </p:cNvPr>
          <p:cNvSpPr txBox="1"/>
          <p:nvPr/>
        </p:nvSpPr>
        <p:spPr>
          <a:xfrm>
            <a:off x="761801" y="2884929"/>
            <a:ext cx="4659756" cy="3374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Mide</a:t>
            </a:r>
            <a:r>
              <a:rPr lang="en-US" sz="2000" dirty="0"/>
              <a:t> la </a:t>
            </a:r>
            <a:r>
              <a:rPr lang="en-US" sz="2000" dirty="0" err="1"/>
              <a:t>proporción</a:t>
            </a:r>
            <a:r>
              <a:rPr lang="en-US" sz="2000" dirty="0"/>
              <a:t> de la </a:t>
            </a:r>
            <a:r>
              <a:rPr lang="en-US" sz="2000" dirty="0" err="1"/>
              <a:t>varianza</a:t>
            </a:r>
            <a:r>
              <a:rPr lang="en-US" sz="2000" dirty="0"/>
              <a:t> de la variable </a:t>
            </a:r>
            <a:r>
              <a:rPr lang="en-US" sz="2000" dirty="0" err="1"/>
              <a:t>dependiente</a:t>
            </a:r>
            <a:r>
              <a:rPr lang="en-US" sz="2000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Es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medida</a:t>
            </a:r>
            <a:r>
              <a:rPr lang="en-US" sz="2000" dirty="0"/>
              <a:t> de </a:t>
            </a:r>
            <a:r>
              <a:rPr lang="en-US" sz="2000" dirty="0" err="1"/>
              <a:t>cuan</a:t>
            </a:r>
            <a:r>
              <a:rPr lang="en-US" sz="2000" dirty="0"/>
              <a:t> bien las </a:t>
            </a:r>
            <a:r>
              <a:rPr lang="en-US" sz="2000" dirty="0" err="1"/>
              <a:t>predicciones</a:t>
            </a:r>
            <a:r>
              <a:rPr lang="en-US" sz="2000" dirty="0"/>
              <a:t> del </a:t>
            </a:r>
            <a:r>
              <a:rPr lang="en-US" sz="2000" dirty="0" err="1"/>
              <a:t>modelo</a:t>
            </a:r>
            <a:r>
              <a:rPr lang="en-US" sz="2000" dirty="0"/>
              <a:t> se </a:t>
            </a:r>
            <a:r>
              <a:rPr lang="en-US" sz="2000" dirty="0" err="1"/>
              <a:t>aproximan</a:t>
            </a:r>
            <a:r>
              <a:rPr lang="en-US" sz="2000" dirty="0"/>
              <a:t> a </a:t>
            </a:r>
            <a:r>
              <a:rPr lang="en-US" sz="2000" dirty="0" err="1"/>
              <a:t>los</a:t>
            </a:r>
            <a:r>
              <a:rPr lang="en-US" sz="2000" dirty="0"/>
              <a:t> </a:t>
            </a:r>
            <a:r>
              <a:rPr lang="en-US" sz="2000" dirty="0" err="1"/>
              <a:t>datos</a:t>
            </a:r>
            <a:r>
              <a:rPr lang="en-US" sz="2000" dirty="0"/>
              <a:t> </a:t>
            </a:r>
            <a:r>
              <a:rPr lang="en-US" sz="2000" dirty="0" err="1"/>
              <a:t>reales</a:t>
            </a:r>
            <a:r>
              <a:rPr lang="en-US" sz="2000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Interpretacion</a:t>
            </a:r>
            <a:r>
              <a:rPr lang="en-US" sz="2000" dirty="0"/>
              <a:t>: 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Mientras</a:t>
            </a:r>
            <a:r>
              <a:rPr lang="en-US" sz="2000" dirty="0"/>
              <a:t> mas </a:t>
            </a:r>
            <a:r>
              <a:rPr lang="en-US" sz="2000" dirty="0" err="1"/>
              <a:t>cercano</a:t>
            </a:r>
            <a:r>
              <a:rPr lang="en-US" sz="2000" dirty="0"/>
              <a:t> a 1 </a:t>
            </a:r>
            <a:r>
              <a:rPr lang="en-US" sz="2000" dirty="0" err="1"/>
              <a:t>mejor</a:t>
            </a:r>
            <a:r>
              <a:rPr lang="en-US" sz="2000" dirty="0"/>
              <a:t>. 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Si </a:t>
            </a:r>
            <a:r>
              <a:rPr lang="en-US" sz="2000" dirty="0" err="1"/>
              <a:t>esta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0, </a:t>
            </a:r>
            <a:r>
              <a:rPr lang="en-US" sz="2000" dirty="0" err="1"/>
              <a:t>el</a:t>
            </a:r>
            <a:r>
              <a:rPr lang="en-US" sz="2000" dirty="0"/>
              <a:t> </a:t>
            </a:r>
            <a:r>
              <a:rPr lang="en-US" sz="2000" dirty="0" err="1"/>
              <a:t>modelo</a:t>
            </a:r>
            <a:r>
              <a:rPr lang="en-US" sz="2000" dirty="0"/>
              <a:t> no </a:t>
            </a:r>
            <a:r>
              <a:rPr lang="en-US" sz="2000" dirty="0" err="1"/>
              <a:t>explica</a:t>
            </a:r>
            <a:r>
              <a:rPr lang="en-US" sz="2000" dirty="0"/>
              <a:t> bien la </a:t>
            </a:r>
            <a:r>
              <a:rPr lang="en-US" sz="2000" dirty="0" err="1"/>
              <a:t>varianza</a:t>
            </a:r>
            <a:r>
              <a:rPr lang="en-US" sz="2000" dirty="0"/>
              <a:t>. 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Un valor </a:t>
            </a:r>
            <a:r>
              <a:rPr lang="en-US" sz="2000" dirty="0" err="1"/>
              <a:t>muy</a:t>
            </a:r>
            <a:r>
              <a:rPr lang="en-US" sz="2000" dirty="0"/>
              <a:t> alto </a:t>
            </a:r>
            <a:r>
              <a:rPr lang="en-US" sz="2000" dirty="0" err="1"/>
              <a:t>puede</a:t>
            </a:r>
            <a:r>
              <a:rPr lang="en-US" sz="2000" dirty="0"/>
              <a:t> ser </a:t>
            </a:r>
            <a:r>
              <a:rPr lang="en-US" sz="2000" dirty="0" err="1"/>
              <a:t>sobreajuste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9064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97C32-88A6-40F4-676B-CAE6EB38B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Importancia en la practica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0E2CD-B639-F5F1-F34F-A996BA118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 Este tipo de interpretación es crucial para entender cómo las características específicas influyen en la variable de interés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520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6F3B64-8E64-6361-64BF-72AE70F1F2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138138-75F3-1BB9-0101-D4DC2235D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GT">
                <a:solidFill>
                  <a:srgbClr val="FFFFFF"/>
                </a:solidFill>
              </a:rPr>
              <a:t>¿Cuándo escalar o normalizar los datos?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8EC6E7D-BEA7-F11C-F69A-6C53A10981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680767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112914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B1C12-4399-3978-1D42-20E90F08A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s-GT" sz="4800"/>
              <a:t>Introducción a la Regresión Lineal</a:t>
            </a:r>
            <a:endParaRPr lang="en-US" sz="4800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75106-BAE1-07A0-177A-C567A5934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s-GT" sz="2000"/>
              <a:t>Conceptos Fundamentales y Aplicaciones</a:t>
            </a:r>
          </a:p>
          <a:p>
            <a:endParaRPr lang="es-GT" sz="2000"/>
          </a:p>
          <a:p>
            <a:endParaRPr lang="en-US" sz="2000"/>
          </a:p>
        </p:txBody>
      </p:sp>
      <p:pic>
        <p:nvPicPr>
          <p:cNvPr id="1026" name="Picture 2" descr="Calculadora de Regresión Lineal Simple - Recta de Regresión - Didactalia:  material educativo">
            <a:extLst>
              <a:ext uri="{FF2B5EF4-FFF2-40B4-BE49-F238E27FC236}">
                <a16:creationId xmlns:a16="http://schemas.microsoft.com/office/drawing/2014/main" id="{F2DD0E70-1498-65B3-35DF-59E3B244D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02227" y="2484255"/>
            <a:ext cx="4968887" cy="371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Rectangle 103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97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52329-6FC9-708E-F67B-23A43FA0E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2" y="741391"/>
            <a:ext cx="5479719" cy="1616203"/>
          </a:xfrm>
        </p:spPr>
        <p:txBody>
          <a:bodyPr anchor="b">
            <a:normAutofit/>
          </a:bodyPr>
          <a:lstStyle/>
          <a:p>
            <a:r>
              <a:rPr lang="es-GT" sz="3200"/>
              <a:t>¿Qué es la regresión lineal?</a:t>
            </a:r>
            <a:endParaRPr lang="en-US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87D1B-9DB2-7F42-864B-FA8D02992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2" y="2533476"/>
            <a:ext cx="5479719" cy="3447832"/>
          </a:xfrm>
        </p:spPr>
        <p:txBody>
          <a:bodyPr anchor="t">
            <a:normAutofit/>
          </a:bodyPr>
          <a:lstStyle/>
          <a:p>
            <a:r>
              <a:rPr lang="es-ES" sz="2000"/>
              <a:t>Método estadístico.</a:t>
            </a:r>
          </a:p>
          <a:p>
            <a:r>
              <a:rPr lang="es-ES" sz="2000"/>
              <a:t>Modela la relación entre una variable dependediente y una o mas variables dependientes.</a:t>
            </a:r>
          </a:p>
          <a:p>
            <a:r>
              <a:rPr lang="es-ES" sz="2000"/>
              <a:t>Se basa en ajustar una línea a través de los datos.</a:t>
            </a:r>
          </a:p>
          <a:p>
            <a:r>
              <a:rPr lang="es-ES" sz="2000"/>
              <a:t>Esta línea debe de estar de tal forma en que la diferencia entre valores observados y predichos sea mínima.</a:t>
            </a:r>
          </a:p>
        </p:txBody>
      </p:sp>
      <p:pic>
        <p:nvPicPr>
          <p:cNvPr id="5" name="Picture 4" descr="Gráfico en un documento con un bolígrafo">
            <a:extLst>
              <a:ext uri="{FF2B5EF4-FFF2-40B4-BE49-F238E27FC236}">
                <a16:creationId xmlns:a16="http://schemas.microsoft.com/office/drawing/2014/main" id="{349E6059-696A-F731-1548-724DC2610C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912" r="19189" b="-1"/>
          <a:stretch/>
        </p:blipFill>
        <p:spPr>
          <a:xfrm>
            <a:off x="7270812" y="10"/>
            <a:ext cx="4921187" cy="68579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8CE57D37-C2D0-066B-1AE3-6F4244344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24DCA44-89CF-872A-903F-96C50780E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B0CC4F5-AC85-FFFA-7EB5-33C4FCE90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7968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481DB-C9CF-A7B0-9C37-5171A7DA4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Regresión lineal y descenso de gradiente con Python">
            <a:extLst>
              <a:ext uri="{FF2B5EF4-FFF2-40B4-BE49-F238E27FC236}">
                <a16:creationId xmlns:a16="http://schemas.microsoft.com/office/drawing/2014/main" id="{527A2B17-FFA3-039D-244A-7D8EB3B3B5A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623" y="659715"/>
            <a:ext cx="8056100" cy="553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2988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B3D05-A485-0627-9D33-25F0727B8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Ecuación de la Regresión Lineal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C72FD-00E3-CD98-25E9-EA3D8BE35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Regresión Lineal - Teoría - 🤖 Aprende IA">
            <a:extLst>
              <a:ext uri="{FF2B5EF4-FFF2-40B4-BE49-F238E27FC236}">
                <a16:creationId xmlns:a16="http://schemas.microsoft.com/office/drawing/2014/main" id="{86017968-FB36-7E3C-4593-6A9681823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452" y="1471878"/>
            <a:ext cx="8258980" cy="4823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7876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5A02CA-9F70-2D44-0B49-99D3E862E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s-GT" sz="5400"/>
              <a:t>Ecuación de la Regresión Lineal</a:t>
            </a:r>
            <a:endParaRPr lang="en-US" sz="54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1C89E94-7755-ECD4-CC7E-57BE63F4B3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2838073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7905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DFB98-F3AE-7B63-88F1-5CA8BAE99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94D34-E155-5527-2DFF-3F6E3D774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urso: Regresión lineal usando Stata – JUAN CARLOS VERGARA SCHMALBACH">
            <a:extLst>
              <a:ext uri="{FF2B5EF4-FFF2-40B4-BE49-F238E27FC236}">
                <a16:creationId xmlns:a16="http://schemas.microsoft.com/office/drawing/2014/main" id="{9B4E1C18-583D-0959-E82A-A52C4A9CF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050" y="857250"/>
            <a:ext cx="83439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2691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740742-B0C8-3D28-874C-7D8C4E1361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529" b="820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41BBB6-2A91-34B9-668F-DFEEFC71F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GT">
                <a:solidFill>
                  <a:srgbClr val="FFFFFF"/>
                </a:solidFill>
              </a:rPr>
              <a:t>Pasos Generales 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53EF139-AFA1-C547-9FBE-D480207A18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426092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924186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0A196-D921-1AA0-E248-2F75FA816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Métricas de Precisión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0023F-52D9-F0CF-F489-C2575016C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Mean Absolute Error (MAE)</a:t>
            </a:r>
          </a:p>
          <a:p>
            <a:pPr lvl="1"/>
            <a:r>
              <a:rPr lang="es-ES_tradnl" dirty="0"/>
              <a:t>Promedio de valores absolutos de los errores entre valores predichos y reales.</a:t>
            </a:r>
          </a:p>
          <a:p>
            <a:pPr lvl="1"/>
            <a:endParaRPr lang="es-ES_tradnl" dirty="0"/>
          </a:p>
          <a:p>
            <a:pPr lvl="1"/>
            <a:endParaRPr lang="es-ES_tradnl" dirty="0"/>
          </a:p>
          <a:p>
            <a:pPr lvl="1"/>
            <a:r>
              <a:rPr lang="es-ES_tradnl" dirty="0"/>
              <a:t>Yi – valor real</a:t>
            </a:r>
          </a:p>
          <a:p>
            <a:pPr lvl="1"/>
            <a:r>
              <a:rPr lang="es-ES_tradnl" dirty="0" err="1"/>
              <a:t>Ŷi</a:t>
            </a:r>
            <a:r>
              <a:rPr lang="es-ES_tradnl" dirty="0"/>
              <a:t> – valor predicho</a:t>
            </a:r>
          </a:p>
          <a:p>
            <a:pPr lvl="1"/>
            <a:r>
              <a:rPr lang="es-ES_tradnl" dirty="0"/>
              <a:t>N – número de observaciones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A96447-317B-3A2E-02D0-E9CD3586D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134" y="2884446"/>
            <a:ext cx="27813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233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915</Words>
  <Application>Microsoft Macintosh PowerPoint</Application>
  <PresentationFormat>Widescreen</PresentationFormat>
  <Paragraphs>111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Regresión Lineal</vt:lpstr>
      <vt:lpstr>Introducción a la Regresión Lineal</vt:lpstr>
      <vt:lpstr>¿Qué es la regresión lineal?</vt:lpstr>
      <vt:lpstr>PowerPoint Presentation</vt:lpstr>
      <vt:lpstr>Ecuación de la Regresión Lineal</vt:lpstr>
      <vt:lpstr>Ecuación de la Regresión Lineal</vt:lpstr>
      <vt:lpstr>PowerPoint Presentation</vt:lpstr>
      <vt:lpstr>Pasos Generales </vt:lpstr>
      <vt:lpstr>Métricas de Precisión</vt:lpstr>
      <vt:lpstr>Metricas de Precisión</vt:lpstr>
      <vt:lpstr>Métricas de Precisión</vt:lpstr>
      <vt:lpstr>Métricas de precisión</vt:lpstr>
      <vt:lpstr>Métricas de Precisión</vt:lpstr>
      <vt:lpstr>PowerPoint Presentation</vt:lpstr>
      <vt:lpstr>Métricas de Precisión</vt:lpstr>
      <vt:lpstr>Tabla Comparativa de Métricas</vt:lpstr>
      <vt:lpstr>R-Squared</vt:lpstr>
      <vt:lpstr>Importancia en la practica</vt:lpstr>
      <vt:lpstr>¿Cuándo escalar o normalizar los datos?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Regresión Lineal</dc:title>
  <dc:creator>Guillèn, Leonel</dc:creator>
  <cp:lastModifiedBy>GUILLEN DEL VALLE, LEONEL</cp:lastModifiedBy>
  <cp:revision>7</cp:revision>
  <dcterms:created xsi:type="dcterms:W3CDTF">2023-11-10T17:18:32Z</dcterms:created>
  <dcterms:modified xsi:type="dcterms:W3CDTF">2024-02-19T22:37:49Z</dcterms:modified>
</cp:coreProperties>
</file>