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014"/>
  </p:normalViewPr>
  <p:slideViewPr>
    <p:cSldViewPr snapToGrid="0">
      <p:cViewPr varScale="1">
        <p:scale>
          <a:sx n="71" d="100"/>
          <a:sy n="71" d="100"/>
        </p:scale>
        <p:origin x="266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D2AC9-C2E4-49D5-9400-A92FB2D4BD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E76A806-F8FE-414B-B76C-6B19843DFF21}">
      <dgm:prSet/>
      <dgm:spPr/>
      <dgm:t>
        <a:bodyPr/>
        <a:lstStyle/>
        <a:p>
          <a:r>
            <a:rPr lang="es-ES_tradnl"/>
            <a:t>Es una técnica de análisis de estadísticos.</a:t>
          </a:r>
          <a:endParaRPr lang="en-US"/>
        </a:p>
      </dgm:t>
    </dgm:pt>
    <dgm:pt modelId="{C30E3197-6A8C-4708-A529-B4995DD4481C}" type="parTrans" cxnId="{94A02501-150B-4CD0-9E60-355C28DEB67B}">
      <dgm:prSet/>
      <dgm:spPr/>
      <dgm:t>
        <a:bodyPr/>
        <a:lstStyle/>
        <a:p>
          <a:endParaRPr lang="en-US"/>
        </a:p>
      </dgm:t>
    </dgm:pt>
    <dgm:pt modelId="{14B8FC10-22B0-41C4-8670-F72DE75460F6}" type="sibTrans" cxnId="{94A02501-150B-4CD0-9E60-355C28DEB67B}">
      <dgm:prSet/>
      <dgm:spPr/>
      <dgm:t>
        <a:bodyPr/>
        <a:lstStyle/>
        <a:p>
          <a:endParaRPr lang="en-US"/>
        </a:p>
      </dgm:t>
    </dgm:pt>
    <dgm:pt modelId="{DC65658B-0A7D-4866-86C2-9494EF6EE3BA}">
      <dgm:prSet/>
      <dgm:spPr/>
      <dgm:t>
        <a:bodyPr/>
        <a:lstStyle/>
        <a:p>
          <a:r>
            <a:rPr lang="es-ES_tradnl"/>
            <a:t>Se utiliza para predecir la probabilidad de un evento binario. Es decir, un evento que solo puede tener dos resultados posibles.</a:t>
          </a:r>
          <a:endParaRPr lang="en-US"/>
        </a:p>
      </dgm:t>
    </dgm:pt>
    <dgm:pt modelId="{7645A45E-CF46-43CF-B744-634D4F1572C1}" type="parTrans" cxnId="{8E108A34-9F59-4223-8558-5153AE42CB84}">
      <dgm:prSet/>
      <dgm:spPr/>
      <dgm:t>
        <a:bodyPr/>
        <a:lstStyle/>
        <a:p>
          <a:endParaRPr lang="en-US"/>
        </a:p>
      </dgm:t>
    </dgm:pt>
    <dgm:pt modelId="{D01B6B38-F057-4D41-A4DD-5665BA36C027}" type="sibTrans" cxnId="{8E108A34-9F59-4223-8558-5153AE42CB84}">
      <dgm:prSet/>
      <dgm:spPr/>
      <dgm:t>
        <a:bodyPr/>
        <a:lstStyle/>
        <a:p>
          <a:endParaRPr lang="en-US"/>
        </a:p>
      </dgm:t>
    </dgm:pt>
    <dgm:pt modelId="{926F6EAF-7607-4A85-87B0-FBD9B4A1D862}">
      <dgm:prSet/>
      <dgm:spPr/>
      <dgm:t>
        <a:bodyPr/>
        <a:lstStyle/>
        <a:p>
          <a:r>
            <a:rPr lang="es-ES_tradnl"/>
            <a:t>Es una técnica ampliamente usada en el campo de la ciencia de datos y aprendizaje automatico para predecir que un evento ocurra o no ocurra.</a:t>
          </a:r>
          <a:endParaRPr lang="en-US"/>
        </a:p>
      </dgm:t>
    </dgm:pt>
    <dgm:pt modelId="{CFF8605C-3772-4BDE-8178-2300D1BAE7C0}" type="parTrans" cxnId="{877E5523-5F2D-4BF5-AD15-81E23E280E0F}">
      <dgm:prSet/>
      <dgm:spPr/>
      <dgm:t>
        <a:bodyPr/>
        <a:lstStyle/>
        <a:p>
          <a:endParaRPr lang="en-US"/>
        </a:p>
      </dgm:t>
    </dgm:pt>
    <dgm:pt modelId="{49B13D4D-B3C2-4597-A07B-8FA52BF91001}" type="sibTrans" cxnId="{877E5523-5F2D-4BF5-AD15-81E23E280E0F}">
      <dgm:prSet/>
      <dgm:spPr/>
      <dgm:t>
        <a:bodyPr/>
        <a:lstStyle/>
        <a:p>
          <a:endParaRPr lang="en-US"/>
        </a:p>
      </dgm:t>
    </dgm:pt>
    <dgm:pt modelId="{3C798AF5-5D55-4270-B173-CF2502CB1CD6}">
      <dgm:prSet/>
      <dgm:spPr/>
      <dgm:t>
        <a:bodyPr/>
        <a:lstStyle/>
        <a:p>
          <a:r>
            <a:rPr lang="es-ES_tradnl"/>
            <a:t>Esto implica la identificación de variables relevantes y la selección de un modelo adecuado para ajustar los datos y realizar predicciones precisas.</a:t>
          </a:r>
          <a:endParaRPr lang="en-US"/>
        </a:p>
      </dgm:t>
    </dgm:pt>
    <dgm:pt modelId="{4E9F4641-1B8C-45F3-B406-A2CA611E78DB}" type="parTrans" cxnId="{98E8E431-7286-4E6A-A9C2-E778DBB4C7AC}">
      <dgm:prSet/>
      <dgm:spPr/>
      <dgm:t>
        <a:bodyPr/>
        <a:lstStyle/>
        <a:p>
          <a:endParaRPr lang="en-US"/>
        </a:p>
      </dgm:t>
    </dgm:pt>
    <dgm:pt modelId="{3305BAD8-92F3-4849-9FA8-D1857D45FED4}" type="sibTrans" cxnId="{98E8E431-7286-4E6A-A9C2-E778DBB4C7AC}">
      <dgm:prSet/>
      <dgm:spPr/>
      <dgm:t>
        <a:bodyPr/>
        <a:lstStyle/>
        <a:p>
          <a:endParaRPr lang="en-US"/>
        </a:p>
      </dgm:t>
    </dgm:pt>
    <dgm:pt modelId="{C60A2BC8-19AA-41CE-8E96-E98DBF183271}" type="pres">
      <dgm:prSet presAssocID="{6E2D2AC9-C2E4-49D5-9400-A92FB2D4BD64}" presName="root" presStyleCnt="0">
        <dgm:presLayoutVars>
          <dgm:dir/>
          <dgm:resizeHandles val="exact"/>
        </dgm:presLayoutVars>
      </dgm:prSet>
      <dgm:spPr/>
    </dgm:pt>
    <dgm:pt modelId="{589CE2CE-6583-48CD-806D-9D6076CC79B8}" type="pres">
      <dgm:prSet presAssocID="{7E76A806-F8FE-414B-B76C-6B19843DFF21}" presName="compNode" presStyleCnt="0"/>
      <dgm:spPr/>
    </dgm:pt>
    <dgm:pt modelId="{88485507-9C9C-4526-94E6-A7463AE286F4}" type="pres">
      <dgm:prSet presAssocID="{7E76A806-F8FE-414B-B76C-6B19843DFF21}" presName="bgRect" presStyleLbl="bgShp" presStyleIdx="0" presStyleCnt="4"/>
      <dgm:spPr/>
    </dgm:pt>
    <dgm:pt modelId="{52C8FE8D-F22A-4C03-8397-EEB3DD73236F}" type="pres">
      <dgm:prSet presAssocID="{7E76A806-F8FE-414B-B76C-6B19843DFF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C9498F2-F77B-4046-8633-98C368ED6F22}" type="pres">
      <dgm:prSet presAssocID="{7E76A806-F8FE-414B-B76C-6B19843DFF21}" presName="spaceRect" presStyleCnt="0"/>
      <dgm:spPr/>
    </dgm:pt>
    <dgm:pt modelId="{207C712C-CAE2-49ED-BCC8-808C3A7D390B}" type="pres">
      <dgm:prSet presAssocID="{7E76A806-F8FE-414B-B76C-6B19843DFF21}" presName="parTx" presStyleLbl="revTx" presStyleIdx="0" presStyleCnt="4">
        <dgm:presLayoutVars>
          <dgm:chMax val="0"/>
          <dgm:chPref val="0"/>
        </dgm:presLayoutVars>
      </dgm:prSet>
      <dgm:spPr/>
    </dgm:pt>
    <dgm:pt modelId="{FE42ECB4-68B8-4F29-89C6-CF578261D149}" type="pres">
      <dgm:prSet presAssocID="{14B8FC10-22B0-41C4-8670-F72DE75460F6}" presName="sibTrans" presStyleCnt="0"/>
      <dgm:spPr/>
    </dgm:pt>
    <dgm:pt modelId="{8018D26E-1089-4E94-96C8-2B3B70E4B839}" type="pres">
      <dgm:prSet presAssocID="{DC65658B-0A7D-4866-86C2-9494EF6EE3BA}" presName="compNode" presStyleCnt="0"/>
      <dgm:spPr/>
    </dgm:pt>
    <dgm:pt modelId="{14FA8B92-257F-4012-A900-0FE7CB29C501}" type="pres">
      <dgm:prSet presAssocID="{DC65658B-0A7D-4866-86C2-9494EF6EE3BA}" presName="bgRect" presStyleLbl="bgShp" presStyleIdx="1" presStyleCnt="4"/>
      <dgm:spPr/>
    </dgm:pt>
    <dgm:pt modelId="{40FEC453-5A1B-459A-B9EA-B63AA5B8568F}" type="pres">
      <dgm:prSet presAssocID="{DC65658B-0A7D-4866-86C2-9494EF6EE3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99AD817A-4EE4-4C90-8BAD-DFD6C22B08F2}" type="pres">
      <dgm:prSet presAssocID="{DC65658B-0A7D-4866-86C2-9494EF6EE3BA}" presName="spaceRect" presStyleCnt="0"/>
      <dgm:spPr/>
    </dgm:pt>
    <dgm:pt modelId="{80681C22-6938-4BEC-BD85-AF81E18F3E00}" type="pres">
      <dgm:prSet presAssocID="{DC65658B-0A7D-4866-86C2-9494EF6EE3BA}" presName="parTx" presStyleLbl="revTx" presStyleIdx="1" presStyleCnt="4">
        <dgm:presLayoutVars>
          <dgm:chMax val="0"/>
          <dgm:chPref val="0"/>
        </dgm:presLayoutVars>
      </dgm:prSet>
      <dgm:spPr/>
    </dgm:pt>
    <dgm:pt modelId="{09F57169-55B3-4E8D-91C9-FAE8813649B1}" type="pres">
      <dgm:prSet presAssocID="{D01B6B38-F057-4D41-A4DD-5665BA36C027}" presName="sibTrans" presStyleCnt="0"/>
      <dgm:spPr/>
    </dgm:pt>
    <dgm:pt modelId="{C2A3B306-1A2B-4839-B895-0D9C7D6D909F}" type="pres">
      <dgm:prSet presAssocID="{926F6EAF-7607-4A85-87B0-FBD9B4A1D862}" presName="compNode" presStyleCnt="0"/>
      <dgm:spPr/>
    </dgm:pt>
    <dgm:pt modelId="{9E2D5688-31D7-46B6-A314-0F79AA26C46B}" type="pres">
      <dgm:prSet presAssocID="{926F6EAF-7607-4A85-87B0-FBD9B4A1D862}" presName="bgRect" presStyleLbl="bgShp" presStyleIdx="2" presStyleCnt="4"/>
      <dgm:spPr/>
    </dgm:pt>
    <dgm:pt modelId="{8D1F202C-2F53-4749-BE4B-E5F349970A01}" type="pres">
      <dgm:prSet presAssocID="{926F6EAF-7607-4A85-87B0-FBD9B4A1D8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5449380-1166-4969-A3D1-40288A54F94A}" type="pres">
      <dgm:prSet presAssocID="{926F6EAF-7607-4A85-87B0-FBD9B4A1D862}" presName="spaceRect" presStyleCnt="0"/>
      <dgm:spPr/>
    </dgm:pt>
    <dgm:pt modelId="{CCD0DB5A-F428-4311-84B0-05C91A6A0D11}" type="pres">
      <dgm:prSet presAssocID="{926F6EAF-7607-4A85-87B0-FBD9B4A1D862}" presName="parTx" presStyleLbl="revTx" presStyleIdx="2" presStyleCnt="4">
        <dgm:presLayoutVars>
          <dgm:chMax val="0"/>
          <dgm:chPref val="0"/>
        </dgm:presLayoutVars>
      </dgm:prSet>
      <dgm:spPr/>
    </dgm:pt>
    <dgm:pt modelId="{EDC1ABC7-D7A6-43B3-80C2-512CA2A42448}" type="pres">
      <dgm:prSet presAssocID="{49B13D4D-B3C2-4597-A07B-8FA52BF91001}" presName="sibTrans" presStyleCnt="0"/>
      <dgm:spPr/>
    </dgm:pt>
    <dgm:pt modelId="{9E6B4218-0FAB-4815-800F-4C4A7A1B73D1}" type="pres">
      <dgm:prSet presAssocID="{3C798AF5-5D55-4270-B173-CF2502CB1CD6}" presName="compNode" presStyleCnt="0"/>
      <dgm:spPr/>
    </dgm:pt>
    <dgm:pt modelId="{CB85C4E4-2226-4F26-A06A-D8AF44316923}" type="pres">
      <dgm:prSet presAssocID="{3C798AF5-5D55-4270-B173-CF2502CB1CD6}" presName="bgRect" presStyleLbl="bgShp" presStyleIdx="3" presStyleCnt="4"/>
      <dgm:spPr/>
    </dgm:pt>
    <dgm:pt modelId="{A6274663-0491-480E-A269-DB8909406EAD}" type="pres">
      <dgm:prSet presAssocID="{3C798AF5-5D55-4270-B173-CF2502CB1C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FD50EC3-28F4-4321-A02D-4150373AC1C4}" type="pres">
      <dgm:prSet presAssocID="{3C798AF5-5D55-4270-B173-CF2502CB1CD6}" presName="spaceRect" presStyleCnt="0"/>
      <dgm:spPr/>
    </dgm:pt>
    <dgm:pt modelId="{5F69D322-CA16-4300-A4DF-F427641BBC5B}" type="pres">
      <dgm:prSet presAssocID="{3C798AF5-5D55-4270-B173-CF2502CB1CD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4A02501-150B-4CD0-9E60-355C28DEB67B}" srcId="{6E2D2AC9-C2E4-49D5-9400-A92FB2D4BD64}" destId="{7E76A806-F8FE-414B-B76C-6B19843DFF21}" srcOrd="0" destOrd="0" parTransId="{C30E3197-6A8C-4708-A529-B4995DD4481C}" sibTransId="{14B8FC10-22B0-41C4-8670-F72DE75460F6}"/>
    <dgm:cxn modelId="{3F6CEC15-4A7B-4A99-B99E-A799B58A2FFF}" type="presOf" srcId="{DC65658B-0A7D-4866-86C2-9494EF6EE3BA}" destId="{80681C22-6938-4BEC-BD85-AF81E18F3E00}" srcOrd="0" destOrd="0" presId="urn:microsoft.com/office/officeart/2018/2/layout/IconVerticalSolidList"/>
    <dgm:cxn modelId="{D9A69419-637B-4540-80C6-CA7A344F8849}" type="presOf" srcId="{7E76A806-F8FE-414B-B76C-6B19843DFF21}" destId="{207C712C-CAE2-49ED-BCC8-808C3A7D390B}" srcOrd="0" destOrd="0" presId="urn:microsoft.com/office/officeart/2018/2/layout/IconVerticalSolidList"/>
    <dgm:cxn modelId="{877E5523-5F2D-4BF5-AD15-81E23E280E0F}" srcId="{6E2D2AC9-C2E4-49D5-9400-A92FB2D4BD64}" destId="{926F6EAF-7607-4A85-87B0-FBD9B4A1D862}" srcOrd="2" destOrd="0" parTransId="{CFF8605C-3772-4BDE-8178-2300D1BAE7C0}" sibTransId="{49B13D4D-B3C2-4597-A07B-8FA52BF91001}"/>
    <dgm:cxn modelId="{98E8E431-7286-4E6A-A9C2-E778DBB4C7AC}" srcId="{6E2D2AC9-C2E4-49D5-9400-A92FB2D4BD64}" destId="{3C798AF5-5D55-4270-B173-CF2502CB1CD6}" srcOrd="3" destOrd="0" parTransId="{4E9F4641-1B8C-45F3-B406-A2CA611E78DB}" sibTransId="{3305BAD8-92F3-4849-9FA8-D1857D45FED4}"/>
    <dgm:cxn modelId="{8E108A34-9F59-4223-8558-5153AE42CB84}" srcId="{6E2D2AC9-C2E4-49D5-9400-A92FB2D4BD64}" destId="{DC65658B-0A7D-4866-86C2-9494EF6EE3BA}" srcOrd="1" destOrd="0" parTransId="{7645A45E-CF46-43CF-B744-634D4F1572C1}" sibTransId="{D01B6B38-F057-4D41-A4DD-5665BA36C027}"/>
    <dgm:cxn modelId="{89256C55-EC1D-4281-B510-2BD541326656}" type="presOf" srcId="{6E2D2AC9-C2E4-49D5-9400-A92FB2D4BD64}" destId="{C60A2BC8-19AA-41CE-8E96-E98DBF183271}" srcOrd="0" destOrd="0" presId="urn:microsoft.com/office/officeart/2018/2/layout/IconVerticalSolidList"/>
    <dgm:cxn modelId="{03DEFFA2-EFA6-4F4F-98AB-69D7D4ECD3CA}" type="presOf" srcId="{3C798AF5-5D55-4270-B173-CF2502CB1CD6}" destId="{5F69D322-CA16-4300-A4DF-F427641BBC5B}" srcOrd="0" destOrd="0" presId="urn:microsoft.com/office/officeart/2018/2/layout/IconVerticalSolidList"/>
    <dgm:cxn modelId="{EB4780A4-4B98-4E06-B857-4B072AFB8EB7}" type="presOf" srcId="{926F6EAF-7607-4A85-87B0-FBD9B4A1D862}" destId="{CCD0DB5A-F428-4311-84B0-05C91A6A0D11}" srcOrd="0" destOrd="0" presId="urn:microsoft.com/office/officeart/2018/2/layout/IconVerticalSolidList"/>
    <dgm:cxn modelId="{C04493E6-1C04-42A4-A06F-6F69D4A04BD3}" type="presParOf" srcId="{C60A2BC8-19AA-41CE-8E96-E98DBF183271}" destId="{589CE2CE-6583-48CD-806D-9D6076CC79B8}" srcOrd="0" destOrd="0" presId="urn:microsoft.com/office/officeart/2018/2/layout/IconVerticalSolidList"/>
    <dgm:cxn modelId="{57502694-8148-47D1-A2A2-FC1570404337}" type="presParOf" srcId="{589CE2CE-6583-48CD-806D-9D6076CC79B8}" destId="{88485507-9C9C-4526-94E6-A7463AE286F4}" srcOrd="0" destOrd="0" presId="urn:microsoft.com/office/officeart/2018/2/layout/IconVerticalSolidList"/>
    <dgm:cxn modelId="{990D79DE-A13C-464A-A832-E368046E47EB}" type="presParOf" srcId="{589CE2CE-6583-48CD-806D-9D6076CC79B8}" destId="{52C8FE8D-F22A-4C03-8397-EEB3DD73236F}" srcOrd="1" destOrd="0" presId="urn:microsoft.com/office/officeart/2018/2/layout/IconVerticalSolidList"/>
    <dgm:cxn modelId="{B09EE140-FD75-4899-8317-FE930BAAA5FA}" type="presParOf" srcId="{589CE2CE-6583-48CD-806D-9D6076CC79B8}" destId="{5C9498F2-F77B-4046-8633-98C368ED6F22}" srcOrd="2" destOrd="0" presId="urn:microsoft.com/office/officeart/2018/2/layout/IconVerticalSolidList"/>
    <dgm:cxn modelId="{17F9506E-C33C-4E79-BED7-852578E98120}" type="presParOf" srcId="{589CE2CE-6583-48CD-806D-9D6076CC79B8}" destId="{207C712C-CAE2-49ED-BCC8-808C3A7D390B}" srcOrd="3" destOrd="0" presId="urn:microsoft.com/office/officeart/2018/2/layout/IconVerticalSolidList"/>
    <dgm:cxn modelId="{DD607960-DA98-431B-9DB8-7F11473E4F79}" type="presParOf" srcId="{C60A2BC8-19AA-41CE-8E96-E98DBF183271}" destId="{FE42ECB4-68B8-4F29-89C6-CF578261D149}" srcOrd="1" destOrd="0" presId="urn:microsoft.com/office/officeart/2018/2/layout/IconVerticalSolidList"/>
    <dgm:cxn modelId="{036ACF74-6E37-4590-B4F2-826A53A39590}" type="presParOf" srcId="{C60A2BC8-19AA-41CE-8E96-E98DBF183271}" destId="{8018D26E-1089-4E94-96C8-2B3B70E4B839}" srcOrd="2" destOrd="0" presId="urn:microsoft.com/office/officeart/2018/2/layout/IconVerticalSolidList"/>
    <dgm:cxn modelId="{6BC78A3A-81C6-495D-BD9E-E852253E39F0}" type="presParOf" srcId="{8018D26E-1089-4E94-96C8-2B3B70E4B839}" destId="{14FA8B92-257F-4012-A900-0FE7CB29C501}" srcOrd="0" destOrd="0" presId="urn:microsoft.com/office/officeart/2018/2/layout/IconVerticalSolidList"/>
    <dgm:cxn modelId="{12AE75D5-CCEF-4A5D-AECA-28B08A459FCB}" type="presParOf" srcId="{8018D26E-1089-4E94-96C8-2B3B70E4B839}" destId="{40FEC453-5A1B-459A-B9EA-B63AA5B8568F}" srcOrd="1" destOrd="0" presId="urn:microsoft.com/office/officeart/2018/2/layout/IconVerticalSolidList"/>
    <dgm:cxn modelId="{3EEA6EE6-5B6F-46B9-853D-E335A0D7377E}" type="presParOf" srcId="{8018D26E-1089-4E94-96C8-2B3B70E4B839}" destId="{99AD817A-4EE4-4C90-8BAD-DFD6C22B08F2}" srcOrd="2" destOrd="0" presId="urn:microsoft.com/office/officeart/2018/2/layout/IconVerticalSolidList"/>
    <dgm:cxn modelId="{61B69423-796C-4264-A4D5-657F5A351097}" type="presParOf" srcId="{8018D26E-1089-4E94-96C8-2B3B70E4B839}" destId="{80681C22-6938-4BEC-BD85-AF81E18F3E00}" srcOrd="3" destOrd="0" presId="urn:microsoft.com/office/officeart/2018/2/layout/IconVerticalSolidList"/>
    <dgm:cxn modelId="{DEE41B70-9B1D-4578-A573-A2A59628473C}" type="presParOf" srcId="{C60A2BC8-19AA-41CE-8E96-E98DBF183271}" destId="{09F57169-55B3-4E8D-91C9-FAE8813649B1}" srcOrd="3" destOrd="0" presId="urn:microsoft.com/office/officeart/2018/2/layout/IconVerticalSolidList"/>
    <dgm:cxn modelId="{AD9A5809-0FC1-4AEE-87DB-69AA5D98DFD7}" type="presParOf" srcId="{C60A2BC8-19AA-41CE-8E96-E98DBF183271}" destId="{C2A3B306-1A2B-4839-B895-0D9C7D6D909F}" srcOrd="4" destOrd="0" presId="urn:microsoft.com/office/officeart/2018/2/layout/IconVerticalSolidList"/>
    <dgm:cxn modelId="{52A9C35B-B9B1-4A4E-8209-8EA25DDCB393}" type="presParOf" srcId="{C2A3B306-1A2B-4839-B895-0D9C7D6D909F}" destId="{9E2D5688-31D7-46B6-A314-0F79AA26C46B}" srcOrd="0" destOrd="0" presId="urn:microsoft.com/office/officeart/2018/2/layout/IconVerticalSolidList"/>
    <dgm:cxn modelId="{74342FE0-FDE0-4100-8A86-994728B61E12}" type="presParOf" srcId="{C2A3B306-1A2B-4839-B895-0D9C7D6D909F}" destId="{8D1F202C-2F53-4749-BE4B-E5F349970A01}" srcOrd="1" destOrd="0" presId="urn:microsoft.com/office/officeart/2018/2/layout/IconVerticalSolidList"/>
    <dgm:cxn modelId="{CF46CCF2-7854-46EF-ABF5-351F0AF66593}" type="presParOf" srcId="{C2A3B306-1A2B-4839-B895-0D9C7D6D909F}" destId="{A5449380-1166-4969-A3D1-40288A54F94A}" srcOrd="2" destOrd="0" presId="urn:microsoft.com/office/officeart/2018/2/layout/IconVerticalSolidList"/>
    <dgm:cxn modelId="{F1393108-F674-4084-820C-A5409AFBAFEC}" type="presParOf" srcId="{C2A3B306-1A2B-4839-B895-0D9C7D6D909F}" destId="{CCD0DB5A-F428-4311-84B0-05C91A6A0D11}" srcOrd="3" destOrd="0" presId="urn:microsoft.com/office/officeart/2018/2/layout/IconVerticalSolidList"/>
    <dgm:cxn modelId="{F7C89B7C-4700-4CA6-9952-C270C672EC7F}" type="presParOf" srcId="{C60A2BC8-19AA-41CE-8E96-E98DBF183271}" destId="{EDC1ABC7-D7A6-43B3-80C2-512CA2A42448}" srcOrd="5" destOrd="0" presId="urn:microsoft.com/office/officeart/2018/2/layout/IconVerticalSolidList"/>
    <dgm:cxn modelId="{F704FD47-419C-41C2-841A-6E468A72F721}" type="presParOf" srcId="{C60A2BC8-19AA-41CE-8E96-E98DBF183271}" destId="{9E6B4218-0FAB-4815-800F-4C4A7A1B73D1}" srcOrd="6" destOrd="0" presId="urn:microsoft.com/office/officeart/2018/2/layout/IconVerticalSolidList"/>
    <dgm:cxn modelId="{CF021C55-37BA-4497-A7B9-58B847254CED}" type="presParOf" srcId="{9E6B4218-0FAB-4815-800F-4C4A7A1B73D1}" destId="{CB85C4E4-2226-4F26-A06A-D8AF44316923}" srcOrd="0" destOrd="0" presId="urn:microsoft.com/office/officeart/2018/2/layout/IconVerticalSolidList"/>
    <dgm:cxn modelId="{9CB1E7D6-A44A-4AB5-8671-6A9B45678DA4}" type="presParOf" srcId="{9E6B4218-0FAB-4815-800F-4C4A7A1B73D1}" destId="{A6274663-0491-480E-A269-DB8909406EAD}" srcOrd="1" destOrd="0" presId="urn:microsoft.com/office/officeart/2018/2/layout/IconVerticalSolidList"/>
    <dgm:cxn modelId="{08CCDA7E-89C4-4156-B306-7F33DDA621D8}" type="presParOf" srcId="{9E6B4218-0FAB-4815-800F-4C4A7A1B73D1}" destId="{CFD50EC3-28F4-4321-A02D-4150373AC1C4}" srcOrd="2" destOrd="0" presId="urn:microsoft.com/office/officeart/2018/2/layout/IconVerticalSolidList"/>
    <dgm:cxn modelId="{ACAD5C77-DD3D-4B8F-BC8C-9DACA05240EB}" type="presParOf" srcId="{9E6B4218-0FAB-4815-800F-4C4A7A1B73D1}" destId="{5F69D322-CA16-4300-A4DF-F427641BBC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2F4C21-8253-482C-BFB2-0D087AA9C9E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AA65F0-6809-424A-B387-23F344EB592A}">
      <dgm:prSet/>
      <dgm:spPr/>
      <dgm:t>
        <a:bodyPr/>
        <a:lstStyle/>
        <a:p>
          <a:r>
            <a:rPr lang="es-ES_tradnl"/>
            <a:t>En regresión logística, la variable dependiente es binaria, es decir que solo puede tomar uno de dos valores posibles.</a:t>
          </a:r>
          <a:endParaRPr lang="en-US"/>
        </a:p>
      </dgm:t>
    </dgm:pt>
    <dgm:pt modelId="{E82EE5B2-D06B-48DF-B201-B1BBBF9B8C43}" type="parTrans" cxnId="{B9E2CE0D-D926-4DC9-BA1D-6FE9C0D35D92}">
      <dgm:prSet/>
      <dgm:spPr/>
      <dgm:t>
        <a:bodyPr/>
        <a:lstStyle/>
        <a:p>
          <a:endParaRPr lang="en-US"/>
        </a:p>
      </dgm:t>
    </dgm:pt>
    <dgm:pt modelId="{62277F21-876A-48CE-AB7A-0A3B0710454E}" type="sibTrans" cxnId="{B9E2CE0D-D926-4DC9-BA1D-6FE9C0D35D92}">
      <dgm:prSet/>
      <dgm:spPr/>
      <dgm:t>
        <a:bodyPr/>
        <a:lstStyle/>
        <a:p>
          <a:endParaRPr lang="en-US"/>
        </a:p>
      </dgm:t>
    </dgm:pt>
    <dgm:pt modelId="{46D01549-B1EE-4B1F-964C-E2972B355816}">
      <dgm:prSet/>
      <dgm:spPr/>
      <dgm:t>
        <a:bodyPr/>
        <a:lstStyle/>
        <a:p>
          <a:r>
            <a:rPr lang="es-ES_tradnl"/>
            <a:t>Las variables independientes pueden ser continuas o categóricas.</a:t>
          </a:r>
          <a:endParaRPr lang="en-US"/>
        </a:p>
      </dgm:t>
    </dgm:pt>
    <dgm:pt modelId="{1636B61B-B911-4C47-952B-528E32B8D8C8}" type="parTrans" cxnId="{4F4C3A92-591A-4F09-9B86-C01599363A00}">
      <dgm:prSet/>
      <dgm:spPr/>
      <dgm:t>
        <a:bodyPr/>
        <a:lstStyle/>
        <a:p>
          <a:endParaRPr lang="en-US"/>
        </a:p>
      </dgm:t>
    </dgm:pt>
    <dgm:pt modelId="{4FD70B90-F3D1-4D00-88A3-C175A7E58F01}" type="sibTrans" cxnId="{4F4C3A92-591A-4F09-9B86-C01599363A00}">
      <dgm:prSet/>
      <dgm:spPr/>
      <dgm:t>
        <a:bodyPr/>
        <a:lstStyle/>
        <a:p>
          <a:endParaRPr lang="en-US"/>
        </a:p>
      </dgm:t>
    </dgm:pt>
    <dgm:pt modelId="{A812335C-2054-42A7-B1A7-4C47DAF66537}">
      <dgm:prSet/>
      <dgm:spPr/>
      <dgm:t>
        <a:bodyPr/>
        <a:lstStyle/>
        <a:p>
          <a:r>
            <a:rPr lang="es-ES_tradnl"/>
            <a:t>Estas variables se utilizan para predecir la probabilidad de que la variable dependiente tome uno de los dos valores posibles. </a:t>
          </a:r>
          <a:endParaRPr lang="en-US"/>
        </a:p>
      </dgm:t>
    </dgm:pt>
    <dgm:pt modelId="{80CB32F0-15B6-4A34-B8BF-331C62C0BBD8}" type="parTrans" cxnId="{0F07F325-9CB3-472A-AB92-592EAC75BB64}">
      <dgm:prSet/>
      <dgm:spPr/>
      <dgm:t>
        <a:bodyPr/>
        <a:lstStyle/>
        <a:p>
          <a:endParaRPr lang="en-US"/>
        </a:p>
      </dgm:t>
    </dgm:pt>
    <dgm:pt modelId="{36D8896D-10FF-481E-A9AF-5B9BE077F8F4}" type="sibTrans" cxnId="{0F07F325-9CB3-472A-AB92-592EAC75BB64}">
      <dgm:prSet/>
      <dgm:spPr/>
      <dgm:t>
        <a:bodyPr/>
        <a:lstStyle/>
        <a:p>
          <a:endParaRPr lang="en-US"/>
        </a:p>
      </dgm:t>
    </dgm:pt>
    <dgm:pt modelId="{4BE33704-707B-4ED3-B10B-2CF11FD4B376}">
      <dgm:prSet/>
      <dgm:spPr/>
      <dgm:t>
        <a:bodyPr/>
        <a:lstStyle/>
        <a:p>
          <a:r>
            <a:rPr lang="es-ES_tradnl"/>
            <a:t>Es importante seleccionar las variables independientes adecuadas para obtener predicciones precisas.</a:t>
          </a:r>
          <a:endParaRPr lang="en-US"/>
        </a:p>
      </dgm:t>
    </dgm:pt>
    <dgm:pt modelId="{32B66E24-C9EB-4890-B6FE-BA3BD601EA2E}" type="parTrans" cxnId="{05499823-7A1E-4DC8-B797-8ACA5562F886}">
      <dgm:prSet/>
      <dgm:spPr/>
      <dgm:t>
        <a:bodyPr/>
        <a:lstStyle/>
        <a:p>
          <a:endParaRPr lang="en-US"/>
        </a:p>
      </dgm:t>
    </dgm:pt>
    <dgm:pt modelId="{FACB7A1D-1C71-4173-A935-8B37DF3DA387}" type="sibTrans" cxnId="{05499823-7A1E-4DC8-B797-8ACA5562F886}">
      <dgm:prSet/>
      <dgm:spPr/>
      <dgm:t>
        <a:bodyPr/>
        <a:lstStyle/>
        <a:p>
          <a:endParaRPr lang="en-US"/>
        </a:p>
      </dgm:t>
    </dgm:pt>
    <dgm:pt modelId="{EB300A4A-B961-4126-B717-A3A5B5528D42}">
      <dgm:prSet/>
      <dgm:spPr/>
      <dgm:t>
        <a:bodyPr/>
        <a:lstStyle/>
        <a:p>
          <a:r>
            <a:rPr lang="es-ES_tradnl"/>
            <a:t>La selección de variables irrelevantes o redundantes puede afectar negativamente la precisión del modelo y hacer predicciones menos confiables.</a:t>
          </a:r>
          <a:endParaRPr lang="en-US"/>
        </a:p>
      </dgm:t>
    </dgm:pt>
    <dgm:pt modelId="{21C81FCF-4E11-4378-B2F6-254819EA94E2}" type="parTrans" cxnId="{CC034AF8-307E-41F3-87B8-6FC7A6AAF124}">
      <dgm:prSet/>
      <dgm:spPr/>
      <dgm:t>
        <a:bodyPr/>
        <a:lstStyle/>
        <a:p>
          <a:endParaRPr lang="en-US"/>
        </a:p>
      </dgm:t>
    </dgm:pt>
    <dgm:pt modelId="{E155A329-BA44-419D-889D-09655C0F767F}" type="sibTrans" cxnId="{CC034AF8-307E-41F3-87B8-6FC7A6AAF124}">
      <dgm:prSet/>
      <dgm:spPr/>
      <dgm:t>
        <a:bodyPr/>
        <a:lstStyle/>
        <a:p>
          <a:endParaRPr lang="en-US"/>
        </a:p>
      </dgm:t>
    </dgm:pt>
    <dgm:pt modelId="{C53A8613-2D42-3143-863D-6F2BBDFD0B88}" type="pres">
      <dgm:prSet presAssocID="{A02F4C21-8253-482C-BFB2-0D087AA9C9EF}" presName="outerComposite" presStyleCnt="0">
        <dgm:presLayoutVars>
          <dgm:chMax val="5"/>
          <dgm:dir/>
          <dgm:resizeHandles val="exact"/>
        </dgm:presLayoutVars>
      </dgm:prSet>
      <dgm:spPr/>
    </dgm:pt>
    <dgm:pt modelId="{AE0743EB-DCBB-B24B-86E4-EBD5FD147B5D}" type="pres">
      <dgm:prSet presAssocID="{A02F4C21-8253-482C-BFB2-0D087AA9C9EF}" presName="dummyMaxCanvas" presStyleCnt="0">
        <dgm:presLayoutVars/>
      </dgm:prSet>
      <dgm:spPr/>
    </dgm:pt>
    <dgm:pt modelId="{E564BF55-187F-1546-8F23-43ED6B22963D}" type="pres">
      <dgm:prSet presAssocID="{A02F4C21-8253-482C-BFB2-0D087AA9C9EF}" presName="FiveNodes_1" presStyleLbl="node1" presStyleIdx="0" presStyleCnt="5">
        <dgm:presLayoutVars>
          <dgm:bulletEnabled val="1"/>
        </dgm:presLayoutVars>
      </dgm:prSet>
      <dgm:spPr/>
    </dgm:pt>
    <dgm:pt modelId="{40619379-E043-A04C-86D0-DF0FFD816264}" type="pres">
      <dgm:prSet presAssocID="{A02F4C21-8253-482C-BFB2-0D087AA9C9EF}" presName="FiveNodes_2" presStyleLbl="node1" presStyleIdx="1" presStyleCnt="5">
        <dgm:presLayoutVars>
          <dgm:bulletEnabled val="1"/>
        </dgm:presLayoutVars>
      </dgm:prSet>
      <dgm:spPr/>
    </dgm:pt>
    <dgm:pt modelId="{489A5075-6D97-1B40-8B2A-328B585755BE}" type="pres">
      <dgm:prSet presAssocID="{A02F4C21-8253-482C-BFB2-0D087AA9C9EF}" presName="FiveNodes_3" presStyleLbl="node1" presStyleIdx="2" presStyleCnt="5">
        <dgm:presLayoutVars>
          <dgm:bulletEnabled val="1"/>
        </dgm:presLayoutVars>
      </dgm:prSet>
      <dgm:spPr/>
    </dgm:pt>
    <dgm:pt modelId="{389872C3-473A-C749-8E46-699DF0FECBA2}" type="pres">
      <dgm:prSet presAssocID="{A02F4C21-8253-482C-BFB2-0D087AA9C9EF}" presName="FiveNodes_4" presStyleLbl="node1" presStyleIdx="3" presStyleCnt="5">
        <dgm:presLayoutVars>
          <dgm:bulletEnabled val="1"/>
        </dgm:presLayoutVars>
      </dgm:prSet>
      <dgm:spPr/>
    </dgm:pt>
    <dgm:pt modelId="{90D21311-39F2-7446-B0DB-3B9B6C6FAB61}" type="pres">
      <dgm:prSet presAssocID="{A02F4C21-8253-482C-BFB2-0D087AA9C9EF}" presName="FiveNodes_5" presStyleLbl="node1" presStyleIdx="4" presStyleCnt="5">
        <dgm:presLayoutVars>
          <dgm:bulletEnabled val="1"/>
        </dgm:presLayoutVars>
      </dgm:prSet>
      <dgm:spPr/>
    </dgm:pt>
    <dgm:pt modelId="{764A39E9-8AFD-9C40-801A-B5A6821B21B8}" type="pres">
      <dgm:prSet presAssocID="{A02F4C21-8253-482C-BFB2-0D087AA9C9EF}" presName="FiveConn_1-2" presStyleLbl="fgAccFollowNode1" presStyleIdx="0" presStyleCnt="4">
        <dgm:presLayoutVars>
          <dgm:bulletEnabled val="1"/>
        </dgm:presLayoutVars>
      </dgm:prSet>
      <dgm:spPr/>
    </dgm:pt>
    <dgm:pt modelId="{B7A717F0-8DFF-584A-83C4-91B6862C4B13}" type="pres">
      <dgm:prSet presAssocID="{A02F4C21-8253-482C-BFB2-0D087AA9C9EF}" presName="FiveConn_2-3" presStyleLbl="fgAccFollowNode1" presStyleIdx="1" presStyleCnt="4">
        <dgm:presLayoutVars>
          <dgm:bulletEnabled val="1"/>
        </dgm:presLayoutVars>
      </dgm:prSet>
      <dgm:spPr/>
    </dgm:pt>
    <dgm:pt modelId="{6629478E-79F8-994A-8814-CA8BB5F6A2F7}" type="pres">
      <dgm:prSet presAssocID="{A02F4C21-8253-482C-BFB2-0D087AA9C9EF}" presName="FiveConn_3-4" presStyleLbl="fgAccFollowNode1" presStyleIdx="2" presStyleCnt="4">
        <dgm:presLayoutVars>
          <dgm:bulletEnabled val="1"/>
        </dgm:presLayoutVars>
      </dgm:prSet>
      <dgm:spPr/>
    </dgm:pt>
    <dgm:pt modelId="{A9D7A451-6562-4F45-A576-299218B3E4CB}" type="pres">
      <dgm:prSet presAssocID="{A02F4C21-8253-482C-BFB2-0D087AA9C9EF}" presName="FiveConn_4-5" presStyleLbl="fgAccFollowNode1" presStyleIdx="3" presStyleCnt="4">
        <dgm:presLayoutVars>
          <dgm:bulletEnabled val="1"/>
        </dgm:presLayoutVars>
      </dgm:prSet>
      <dgm:spPr/>
    </dgm:pt>
    <dgm:pt modelId="{9E2B323D-6A9E-BD40-A010-07888EF92E75}" type="pres">
      <dgm:prSet presAssocID="{A02F4C21-8253-482C-BFB2-0D087AA9C9EF}" presName="FiveNodes_1_text" presStyleLbl="node1" presStyleIdx="4" presStyleCnt="5">
        <dgm:presLayoutVars>
          <dgm:bulletEnabled val="1"/>
        </dgm:presLayoutVars>
      </dgm:prSet>
      <dgm:spPr/>
    </dgm:pt>
    <dgm:pt modelId="{0173FB93-33D3-F14B-9FB2-01DB60F963C3}" type="pres">
      <dgm:prSet presAssocID="{A02F4C21-8253-482C-BFB2-0D087AA9C9EF}" presName="FiveNodes_2_text" presStyleLbl="node1" presStyleIdx="4" presStyleCnt="5">
        <dgm:presLayoutVars>
          <dgm:bulletEnabled val="1"/>
        </dgm:presLayoutVars>
      </dgm:prSet>
      <dgm:spPr/>
    </dgm:pt>
    <dgm:pt modelId="{D69F83C8-123E-754D-810F-1ABCE802E1A0}" type="pres">
      <dgm:prSet presAssocID="{A02F4C21-8253-482C-BFB2-0D087AA9C9EF}" presName="FiveNodes_3_text" presStyleLbl="node1" presStyleIdx="4" presStyleCnt="5">
        <dgm:presLayoutVars>
          <dgm:bulletEnabled val="1"/>
        </dgm:presLayoutVars>
      </dgm:prSet>
      <dgm:spPr/>
    </dgm:pt>
    <dgm:pt modelId="{2582934E-7DAD-CE4B-80B9-276A5F077DA3}" type="pres">
      <dgm:prSet presAssocID="{A02F4C21-8253-482C-BFB2-0D087AA9C9EF}" presName="FiveNodes_4_text" presStyleLbl="node1" presStyleIdx="4" presStyleCnt="5">
        <dgm:presLayoutVars>
          <dgm:bulletEnabled val="1"/>
        </dgm:presLayoutVars>
      </dgm:prSet>
      <dgm:spPr/>
    </dgm:pt>
    <dgm:pt modelId="{740E9792-858B-7B42-8099-269A4CEB1E63}" type="pres">
      <dgm:prSet presAssocID="{A02F4C21-8253-482C-BFB2-0D087AA9C9E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9E2CE0D-D926-4DC9-BA1D-6FE9C0D35D92}" srcId="{A02F4C21-8253-482C-BFB2-0D087AA9C9EF}" destId="{88AA65F0-6809-424A-B387-23F344EB592A}" srcOrd="0" destOrd="0" parTransId="{E82EE5B2-D06B-48DF-B201-B1BBBF9B8C43}" sibTransId="{62277F21-876A-48CE-AB7A-0A3B0710454E}"/>
    <dgm:cxn modelId="{05499823-7A1E-4DC8-B797-8ACA5562F886}" srcId="{A02F4C21-8253-482C-BFB2-0D087AA9C9EF}" destId="{4BE33704-707B-4ED3-B10B-2CF11FD4B376}" srcOrd="3" destOrd="0" parTransId="{32B66E24-C9EB-4890-B6FE-BA3BD601EA2E}" sibTransId="{FACB7A1D-1C71-4173-A935-8B37DF3DA387}"/>
    <dgm:cxn modelId="{0F07F325-9CB3-472A-AB92-592EAC75BB64}" srcId="{A02F4C21-8253-482C-BFB2-0D087AA9C9EF}" destId="{A812335C-2054-42A7-B1A7-4C47DAF66537}" srcOrd="2" destOrd="0" parTransId="{80CB32F0-15B6-4A34-B8BF-331C62C0BBD8}" sibTransId="{36D8896D-10FF-481E-A9AF-5B9BE077F8F4}"/>
    <dgm:cxn modelId="{DAF9312B-653F-E54F-973D-981309043AFE}" type="presOf" srcId="{46D01549-B1EE-4B1F-964C-E2972B355816}" destId="{40619379-E043-A04C-86D0-DF0FFD816264}" srcOrd="0" destOrd="0" presId="urn:microsoft.com/office/officeart/2005/8/layout/vProcess5"/>
    <dgm:cxn modelId="{51772631-2281-804B-A45F-78FA00D048EF}" type="presOf" srcId="{46D01549-B1EE-4B1F-964C-E2972B355816}" destId="{0173FB93-33D3-F14B-9FB2-01DB60F963C3}" srcOrd="1" destOrd="0" presId="urn:microsoft.com/office/officeart/2005/8/layout/vProcess5"/>
    <dgm:cxn modelId="{6EE67D3C-1A78-524C-B1AC-206DC83EF8C8}" type="presOf" srcId="{88AA65F0-6809-424A-B387-23F344EB592A}" destId="{9E2B323D-6A9E-BD40-A010-07888EF92E75}" srcOrd="1" destOrd="0" presId="urn:microsoft.com/office/officeart/2005/8/layout/vProcess5"/>
    <dgm:cxn modelId="{88BD2146-CDC3-914B-BE1B-52502CED3F0D}" type="presOf" srcId="{88AA65F0-6809-424A-B387-23F344EB592A}" destId="{E564BF55-187F-1546-8F23-43ED6B22963D}" srcOrd="0" destOrd="0" presId="urn:microsoft.com/office/officeart/2005/8/layout/vProcess5"/>
    <dgm:cxn modelId="{2C549B4A-C1FA-2644-A5ED-B91AB8ABBA6B}" type="presOf" srcId="{EB300A4A-B961-4126-B717-A3A5B5528D42}" destId="{90D21311-39F2-7446-B0DB-3B9B6C6FAB61}" srcOrd="0" destOrd="0" presId="urn:microsoft.com/office/officeart/2005/8/layout/vProcess5"/>
    <dgm:cxn modelId="{F885B14F-4199-7A4D-BF11-05B2423FF224}" type="presOf" srcId="{62277F21-876A-48CE-AB7A-0A3B0710454E}" destId="{764A39E9-8AFD-9C40-801A-B5A6821B21B8}" srcOrd="0" destOrd="0" presId="urn:microsoft.com/office/officeart/2005/8/layout/vProcess5"/>
    <dgm:cxn modelId="{6B0B517E-85E2-2648-B88D-7B3A138C6CB0}" type="presOf" srcId="{EB300A4A-B961-4126-B717-A3A5B5528D42}" destId="{740E9792-858B-7B42-8099-269A4CEB1E63}" srcOrd="1" destOrd="0" presId="urn:microsoft.com/office/officeart/2005/8/layout/vProcess5"/>
    <dgm:cxn modelId="{4F4C3A92-591A-4F09-9B86-C01599363A00}" srcId="{A02F4C21-8253-482C-BFB2-0D087AA9C9EF}" destId="{46D01549-B1EE-4B1F-964C-E2972B355816}" srcOrd="1" destOrd="0" parTransId="{1636B61B-B911-4C47-952B-528E32B8D8C8}" sibTransId="{4FD70B90-F3D1-4D00-88A3-C175A7E58F01}"/>
    <dgm:cxn modelId="{C06EDAA9-3DCB-1C4D-86EC-196D0C5B554A}" type="presOf" srcId="{A812335C-2054-42A7-B1A7-4C47DAF66537}" destId="{489A5075-6D97-1B40-8B2A-328B585755BE}" srcOrd="0" destOrd="0" presId="urn:microsoft.com/office/officeart/2005/8/layout/vProcess5"/>
    <dgm:cxn modelId="{438CABBF-15D1-1D4F-8367-22C7D16D2929}" type="presOf" srcId="{36D8896D-10FF-481E-A9AF-5B9BE077F8F4}" destId="{6629478E-79F8-994A-8814-CA8BB5F6A2F7}" srcOrd="0" destOrd="0" presId="urn:microsoft.com/office/officeart/2005/8/layout/vProcess5"/>
    <dgm:cxn modelId="{12F7A3C9-049D-E34F-AFC9-0EA035C2DBEE}" type="presOf" srcId="{4BE33704-707B-4ED3-B10B-2CF11FD4B376}" destId="{2582934E-7DAD-CE4B-80B9-276A5F077DA3}" srcOrd="1" destOrd="0" presId="urn:microsoft.com/office/officeart/2005/8/layout/vProcess5"/>
    <dgm:cxn modelId="{0D05F5D0-FBBA-9344-8157-435FA57A8EC8}" type="presOf" srcId="{A02F4C21-8253-482C-BFB2-0D087AA9C9EF}" destId="{C53A8613-2D42-3143-863D-6F2BBDFD0B88}" srcOrd="0" destOrd="0" presId="urn:microsoft.com/office/officeart/2005/8/layout/vProcess5"/>
    <dgm:cxn modelId="{3F0729EF-74C5-004F-B16D-AD46F22BB5FB}" type="presOf" srcId="{A812335C-2054-42A7-B1A7-4C47DAF66537}" destId="{D69F83C8-123E-754D-810F-1ABCE802E1A0}" srcOrd="1" destOrd="0" presId="urn:microsoft.com/office/officeart/2005/8/layout/vProcess5"/>
    <dgm:cxn modelId="{23C1F4F0-DD5F-A349-B4B8-419BE34EC2BB}" type="presOf" srcId="{4BE33704-707B-4ED3-B10B-2CF11FD4B376}" destId="{389872C3-473A-C749-8E46-699DF0FECBA2}" srcOrd="0" destOrd="0" presId="urn:microsoft.com/office/officeart/2005/8/layout/vProcess5"/>
    <dgm:cxn modelId="{CBD2D4F2-D7E1-3348-8BE5-C2AE56E896D7}" type="presOf" srcId="{4FD70B90-F3D1-4D00-88A3-C175A7E58F01}" destId="{B7A717F0-8DFF-584A-83C4-91B6862C4B13}" srcOrd="0" destOrd="0" presId="urn:microsoft.com/office/officeart/2005/8/layout/vProcess5"/>
    <dgm:cxn modelId="{CC034AF8-307E-41F3-87B8-6FC7A6AAF124}" srcId="{A02F4C21-8253-482C-BFB2-0D087AA9C9EF}" destId="{EB300A4A-B961-4126-B717-A3A5B5528D42}" srcOrd="4" destOrd="0" parTransId="{21C81FCF-4E11-4378-B2F6-254819EA94E2}" sibTransId="{E155A329-BA44-419D-889D-09655C0F767F}"/>
    <dgm:cxn modelId="{DE3805FF-E8B2-8942-A843-55F5DCF02241}" type="presOf" srcId="{FACB7A1D-1C71-4173-A935-8B37DF3DA387}" destId="{A9D7A451-6562-4F45-A576-299218B3E4CB}" srcOrd="0" destOrd="0" presId="urn:microsoft.com/office/officeart/2005/8/layout/vProcess5"/>
    <dgm:cxn modelId="{30656F1C-E91B-5E47-A2BF-36B6F11E6CD1}" type="presParOf" srcId="{C53A8613-2D42-3143-863D-6F2BBDFD0B88}" destId="{AE0743EB-DCBB-B24B-86E4-EBD5FD147B5D}" srcOrd="0" destOrd="0" presId="urn:microsoft.com/office/officeart/2005/8/layout/vProcess5"/>
    <dgm:cxn modelId="{0E5BF492-C29A-9948-90D7-32887A408B85}" type="presParOf" srcId="{C53A8613-2D42-3143-863D-6F2BBDFD0B88}" destId="{E564BF55-187F-1546-8F23-43ED6B22963D}" srcOrd="1" destOrd="0" presId="urn:microsoft.com/office/officeart/2005/8/layout/vProcess5"/>
    <dgm:cxn modelId="{1BA56A46-3FBA-DC4E-BE16-AFAC55837E71}" type="presParOf" srcId="{C53A8613-2D42-3143-863D-6F2BBDFD0B88}" destId="{40619379-E043-A04C-86D0-DF0FFD816264}" srcOrd="2" destOrd="0" presId="urn:microsoft.com/office/officeart/2005/8/layout/vProcess5"/>
    <dgm:cxn modelId="{FAED0720-A933-F44A-BA60-E22A00529FE8}" type="presParOf" srcId="{C53A8613-2D42-3143-863D-6F2BBDFD0B88}" destId="{489A5075-6D97-1B40-8B2A-328B585755BE}" srcOrd="3" destOrd="0" presId="urn:microsoft.com/office/officeart/2005/8/layout/vProcess5"/>
    <dgm:cxn modelId="{44DC59E6-3B10-B443-8142-60662048BCA4}" type="presParOf" srcId="{C53A8613-2D42-3143-863D-6F2BBDFD0B88}" destId="{389872C3-473A-C749-8E46-699DF0FECBA2}" srcOrd="4" destOrd="0" presId="urn:microsoft.com/office/officeart/2005/8/layout/vProcess5"/>
    <dgm:cxn modelId="{DA55F01D-20EB-6045-A16C-9B80661043EF}" type="presParOf" srcId="{C53A8613-2D42-3143-863D-6F2BBDFD0B88}" destId="{90D21311-39F2-7446-B0DB-3B9B6C6FAB61}" srcOrd="5" destOrd="0" presId="urn:microsoft.com/office/officeart/2005/8/layout/vProcess5"/>
    <dgm:cxn modelId="{70B7A1C7-5926-A547-9A48-F9C282115A8E}" type="presParOf" srcId="{C53A8613-2D42-3143-863D-6F2BBDFD0B88}" destId="{764A39E9-8AFD-9C40-801A-B5A6821B21B8}" srcOrd="6" destOrd="0" presId="urn:microsoft.com/office/officeart/2005/8/layout/vProcess5"/>
    <dgm:cxn modelId="{210FCECB-53F5-C547-BDD5-A709015234B5}" type="presParOf" srcId="{C53A8613-2D42-3143-863D-6F2BBDFD0B88}" destId="{B7A717F0-8DFF-584A-83C4-91B6862C4B13}" srcOrd="7" destOrd="0" presId="urn:microsoft.com/office/officeart/2005/8/layout/vProcess5"/>
    <dgm:cxn modelId="{CED7AEE4-4931-8C45-B6A2-2F015CEDEBC0}" type="presParOf" srcId="{C53A8613-2D42-3143-863D-6F2BBDFD0B88}" destId="{6629478E-79F8-994A-8814-CA8BB5F6A2F7}" srcOrd="8" destOrd="0" presId="urn:microsoft.com/office/officeart/2005/8/layout/vProcess5"/>
    <dgm:cxn modelId="{B3BDE68B-74FC-3845-ADB4-8EE44348AF92}" type="presParOf" srcId="{C53A8613-2D42-3143-863D-6F2BBDFD0B88}" destId="{A9D7A451-6562-4F45-A576-299218B3E4CB}" srcOrd="9" destOrd="0" presId="urn:microsoft.com/office/officeart/2005/8/layout/vProcess5"/>
    <dgm:cxn modelId="{CBF1EA5C-1A6E-CF45-93BE-C6469FC84E73}" type="presParOf" srcId="{C53A8613-2D42-3143-863D-6F2BBDFD0B88}" destId="{9E2B323D-6A9E-BD40-A010-07888EF92E75}" srcOrd="10" destOrd="0" presId="urn:microsoft.com/office/officeart/2005/8/layout/vProcess5"/>
    <dgm:cxn modelId="{CE389435-B844-D344-9DDF-F3E2751240E3}" type="presParOf" srcId="{C53A8613-2D42-3143-863D-6F2BBDFD0B88}" destId="{0173FB93-33D3-F14B-9FB2-01DB60F963C3}" srcOrd="11" destOrd="0" presId="urn:microsoft.com/office/officeart/2005/8/layout/vProcess5"/>
    <dgm:cxn modelId="{A4E0D4CB-AD5F-FD4C-BB16-CC78549A143D}" type="presParOf" srcId="{C53A8613-2D42-3143-863D-6F2BBDFD0B88}" destId="{D69F83C8-123E-754D-810F-1ABCE802E1A0}" srcOrd="12" destOrd="0" presId="urn:microsoft.com/office/officeart/2005/8/layout/vProcess5"/>
    <dgm:cxn modelId="{9BAF9D7A-DF1F-D241-A3F6-E52389D238DE}" type="presParOf" srcId="{C53A8613-2D42-3143-863D-6F2BBDFD0B88}" destId="{2582934E-7DAD-CE4B-80B9-276A5F077DA3}" srcOrd="13" destOrd="0" presId="urn:microsoft.com/office/officeart/2005/8/layout/vProcess5"/>
    <dgm:cxn modelId="{C2FA7CB1-CFBF-074C-BCC8-8DA5CFCC24E5}" type="presParOf" srcId="{C53A8613-2D42-3143-863D-6F2BBDFD0B88}" destId="{740E9792-858B-7B42-8099-269A4CEB1E6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603AFD-7EFF-4389-A263-6C99098656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FBF5A21-0F67-4C7B-A440-8562FDAE5536}">
      <dgm:prSet/>
      <dgm:spPr/>
      <dgm:t>
        <a:bodyPr/>
        <a:lstStyle/>
        <a:p>
          <a:r>
            <a:rPr lang="es-ES_tradnl"/>
            <a:t>Se utiliza en muchos campos como: Medicina, Biología, Marketing, Economía</a:t>
          </a:r>
          <a:endParaRPr lang="en-US"/>
        </a:p>
      </dgm:t>
    </dgm:pt>
    <dgm:pt modelId="{AB13BF42-C5A2-48BE-BFDC-44094ADA6855}" type="parTrans" cxnId="{C3F5A296-5253-4F9E-B1F2-7D8E426374D5}">
      <dgm:prSet/>
      <dgm:spPr/>
      <dgm:t>
        <a:bodyPr/>
        <a:lstStyle/>
        <a:p>
          <a:endParaRPr lang="en-US"/>
        </a:p>
      </dgm:t>
    </dgm:pt>
    <dgm:pt modelId="{0E6B616C-D198-4B29-BA89-F5CCC7139EBA}" type="sibTrans" cxnId="{C3F5A296-5253-4F9E-B1F2-7D8E426374D5}">
      <dgm:prSet/>
      <dgm:spPr/>
      <dgm:t>
        <a:bodyPr/>
        <a:lstStyle/>
        <a:p>
          <a:endParaRPr lang="en-US"/>
        </a:p>
      </dgm:t>
    </dgm:pt>
    <dgm:pt modelId="{797AEEC8-F4FA-4D63-B5A6-1430DAB7E17C}">
      <dgm:prSet/>
      <dgm:spPr/>
      <dgm:t>
        <a:bodyPr/>
        <a:lstStyle/>
        <a:p>
          <a:r>
            <a:rPr lang="es-ES_tradnl"/>
            <a:t>Se utiliza para predecir la probabilidad de eventos binarios. </a:t>
          </a:r>
          <a:endParaRPr lang="en-US"/>
        </a:p>
      </dgm:t>
    </dgm:pt>
    <dgm:pt modelId="{6C570DC8-7D2D-4621-8DA2-078BD68B1A0E}" type="parTrans" cxnId="{C23CA996-B196-4943-A67B-36B286CB6615}">
      <dgm:prSet/>
      <dgm:spPr/>
      <dgm:t>
        <a:bodyPr/>
        <a:lstStyle/>
        <a:p>
          <a:endParaRPr lang="en-US"/>
        </a:p>
      </dgm:t>
    </dgm:pt>
    <dgm:pt modelId="{004D8507-0EF6-4DB8-B49A-74D07B73517E}" type="sibTrans" cxnId="{C23CA996-B196-4943-A67B-36B286CB6615}">
      <dgm:prSet/>
      <dgm:spPr/>
      <dgm:t>
        <a:bodyPr/>
        <a:lstStyle/>
        <a:p>
          <a:endParaRPr lang="en-US"/>
        </a:p>
      </dgm:t>
    </dgm:pt>
    <dgm:pt modelId="{11707AD3-D11D-4BA1-B8A6-3DF900F23CA3}">
      <dgm:prSet/>
      <dgm:spPr/>
      <dgm:t>
        <a:bodyPr/>
        <a:lstStyle/>
        <a:p>
          <a:r>
            <a:rPr lang="es-ES_tradnl"/>
            <a:t>Tambien se utiliza en encuestas para predecir la probabilidad de que un individuo responda de determinada manera a una pregunta.</a:t>
          </a:r>
          <a:endParaRPr lang="en-US"/>
        </a:p>
      </dgm:t>
    </dgm:pt>
    <dgm:pt modelId="{ECF3F7FE-2441-4145-9029-31FF798D9763}" type="parTrans" cxnId="{B3B56733-5B94-4B87-B216-D89443BC1B0E}">
      <dgm:prSet/>
      <dgm:spPr/>
      <dgm:t>
        <a:bodyPr/>
        <a:lstStyle/>
        <a:p>
          <a:endParaRPr lang="en-US"/>
        </a:p>
      </dgm:t>
    </dgm:pt>
    <dgm:pt modelId="{0ABA6768-8DF3-4C33-9726-765AA71A54FF}" type="sibTrans" cxnId="{B3B56733-5B94-4B87-B216-D89443BC1B0E}">
      <dgm:prSet/>
      <dgm:spPr/>
      <dgm:t>
        <a:bodyPr/>
        <a:lstStyle/>
        <a:p>
          <a:endParaRPr lang="en-US"/>
        </a:p>
      </dgm:t>
    </dgm:pt>
    <dgm:pt modelId="{09A3119B-A98C-48D4-8BA5-6219D762D56E}" type="pres">
      <dgm:prSet presAssocID="{E8603AFD-7EFF-4389-A263-6C9909865676}" presName="root" presStyleCnt="0">
        <dgm:presLayoutVars>
          <dgm:dir/>
          <dgm:resizeHandles val="exact"/>
        </dgm:presLayoutVars>
      </dgm:prSet>
      <dgm:spPr/>
    </dgm:pt>
    <dgm:pt modelId="{03845D5B-E60E-42A0-BCB2-CBCDE097374E}" type="pres">
      <dgm:prSet presAssocID="{3FBF5A21-0F67-4C7B-A440-8562FDAE5536}" presName="compNode" presStyleCnt="0"/>
      <dgm:spPr/>
    </dgm:pt>
    <dgm:pt modelId="{8D01F18A-2524-467D-A548-343B7F58FA61}" type="pres">
      <dgm:prSet presAssocID="{3FBF5A21-0F67-4C7B-A440-8562FDAE5536}" presName="bgRect" presStyleLbl="bgShp" presStyleIdx="0" presStyleCnt="3"/>
      <dgm:spPr/>
    </dgm:pt>
    <dgm:pt modelId="{3CECB990-8F89-4F28-908B-B4DB5AB35EDA}" type="pres">
      <dgm:prSet presAssocID="{3FBF5A21-0F67-4C7B-A440-8562FDAE55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A9EE013-CEE5-467A-A81A-E1AD3CB949BC}" type="pres">
      <dgm:prSet presAssocID="{3FBF5A21-0F67-4C7B-A440-8562FDAE5536}" presName="spaceRect" presStyleCnt="0"/>
      <dgm:spPr/>
    </dgm:pt>
    <dgm:pt modelId="{CADE4B26-0984-4DE4-B5E6-EE1BD4BE1711}" type="pres">
      <dgm:prSet presAssocID="{3FBF5A21-0F67-4C7B-A440-8562FDAE5536}" presName="parTx" presStyleLbl="revTx" presStyleIdx="0" presStyleCnt="3">
        <dgm:presLayoutVars>
          <dgm:chMax val="0"/>
          <dgm:chPref val="0"/>
        </dgm:presLayoutVars>
      </dgm:prSet>
      <dgm:spPr/>
    </dgm:pt>
    <dgm:pt modelId="{8E1506B2-7D3E-4C37-A5D0-D5B66D18F455}" type="pres">
      <dgm:prSet presAssocID="{0E6B616C-D198-4B29-BA89-F5CCC7139EBA}" presName="sibTrans" presStyleCnt="0"/>
      <dgm:spPr/>
    </dgm:pt>
    <dgm:pt modelId="{47C9084F-E8C3-4C71-BB2C-2A5650628810}" type="pres">
      <dgm:prSet presAssocID="{797AEEC8-F4FA-4D63-B5A6-1430DAB7E17C}" presName="compNode" presStyleCnt="0"/>
      <dgm:spPr/>
    </dgm:pt>
    <dgm:pt modelId="{46A257C0-F2D9-4F14-83D1-5D746B7306BA}" type="pres">
      <dgm:prSet presAssocID="{797AEEC8-F4FA-4D63-B5A6-1430DAB7E17C}" presName="bgRect" presStyleLbl="bgShp" presStyleIdx="1" presStyleCnt="3"/>
      <dgm:spPr/>
    </dgm:pt>
    <dgm:pt modelId="{2C1FA9C0-A4B7-4B39-8390-639A81F5D557}" type="pres">
      <dgm:prSet presAssocID="{797AEEC8-F4FA-4D63-B5A6-1430DAB7E1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1209B5-ED0A-4236-91CF-E9DF242A9260}" type="pres">
      <dgm:prSet presAssocID="{797AEEC8-F4FA-4D63-B5A6-1430DAB7E17C}" presName="spaceRect" presStyleCnt="0"/>
      <dgm:spPr/>
    </dgm:pt>
    <dgm:pt modelId="{75347E63-D534-4588-A6E4-BC76D39849E2}" type="pres">
      <dgm:prSet presAssocID="{797AEEC8-F4FA-4D63-B5A6-1430DAB7E17C}" presName="parTx" presStyleLbl="revTx" presStyleIdx="1" presStyleCnt="3">
        <dgm:presLayoutVars>
          <dgm:chMax val="0"/>
          <dgm:chPref val="0"/>
        </dgm:presLayoutVars>
      </dgm:prSet>
      <dgm:spPr/>
    </dgm:pt>
    <dgm:pt modelId="{9C8A5AC3-71FC-43EE-8254-3DD19D9E86AF}" type="pres">
      <dgm:prSet presAssocID="{004D8507-0EF6-4DB8-B49A-74D07B73517E}" presName="sibTrans" presStyleCnt="0"/>
      <dgm:spPr/>
    </dgm:pt>
    <dgm:pt modelId="{E1E8647A-6EF8-4711-9100-F705BF3D5406}" type="pres">
      <dgm:prSet presAssocID="{11707AD3-D11D-4BA1-B8A6-3DF900F23CA3}" presName="compNode" presStyleCnt="0"/>
      <dgm:spPr/>
    </dgm:pt>
    <dgm:pt modelId="{4EDCD001-4F9D-4047-8182-B066F37DFAFA}" type="pres">
      <dgm:prSet presAssocID="{11707AD3-D11D-4BA1-B8A6-3DF900F23CA3}" presName="bgRect" presStyleLbl="bgShp" presStyleIdx="2" presStyleCnt="3"/>
      <dgm:spPr/>
    </dgm:pt>
    <dgm:pt modelId="{1CA02AA3-1361-4B3D-93EA-B9048D7D3225}" type="pres">
      <dgm:prSet presAssocID="{11707AD3-D11D-4BA1-B8A6-3DF900F23C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3B72802-49E8-4154-819F-DD2F1A7F5C89}" type="pres">
      <dgm:prSet presAssocID="{11707AD3-D11D-4BA1-B8A6-3DF900F23CA3}" presName="spaceRect" presStyleCnt="0"/>
      <dgm:spPr/>
    </dgm:pt>
    <dgm:pt modelId="{8361D73B-D9F8-4940-9691-31DCAE7608CB}" type="pres">
      <dgm:prSet presAssocID="{11707AD3-D11D-4BA1-B8A6-3DF900F23C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AFDF203-AE3D-42C9-A832-B167E53BA244}" type="presOf" srcId="{3FBF5A21-0F67-4C7B-A440-8562FDAE5536}" destId="{CADE4B26-0984-4DE4-B5E6-EE1BD4BE1711}" srcOrd="0" destOrd="0" presId="urn:microsoft.com/office/officeart/2018/2/layout/IconVerticalSolidList"/>
    <dgm:cxn modelId="{B3B56733-5B94-4B87-B216-D89443BC1B0E}" srcId="{E8603AFD-7EFF-4389-A263-6C9909865676}" destId="{11707AD3-D11D-4BA1-B8A6-3DF900F23CA3}" srcOrd="2" destOrd="0" parTransId="{ECF3F7FE-2441-4145-9029-31FF798D9763}" sibTransId="{0ABA6768-8DF3-4C33-9726-765AA71A54FF}"/>
    <dgm:cxn modelId="{1690FD5C-0F3D-45D7-B10A-D5672768369B}" type="presOf" srcId="{E8603AFD-7EFF-4389-A263-6C9909865676}" destId="{09A3119B-A98C-48D4-8BA5-6219D762D56E}" srcOrd="0" destOrd="0" presId="urn:microsoft.com/office/officeart/2018/2/layout/IconVerticalSolidList"/>
    <dgm:cxn modelId="{C3F5A296-5253-4F9E-B1F2-7D8E426374D5}" srcId="{E8603AFD-7EFF-4389-A263-6C9909865676}" destId="{3FBF5A21-0F67-4C7B-A440-8562FDAE5536}" srcOrd="0" destOrd="0" parTransId="{AB13BF42-C5A2-48BE-BFDC-44094ADA6855}" sibTransId="{0E6B616C-D198-4B29-BA89-F5CCC7139EBA}"/>
    <dgm:cxn modelId="{C23CA996-B196-4943-A67B-36B286CB6615}" srcId="{E8603AFD-7EFF-4389-A263-6C9909865676}" destId="{797AEEC8-F4FA-4D63-B5A6-1430DAB7E17C}" srcOrd="1" destOrd="0" parTransId="{6C570DC8-7D2D-4621-8DA2-078BD68B1A0E}" sibTransId="{004D8507-0EF6-4DB8-B49A-74D07B73517E}"/>
    <dgm:cxn modelId="{48BD69C6-A801-4E5D-A85F-1950382C7D0D}" type="presOf" srcId="{797AEEC8-F4FA-4D63-B5A6-1430DAB7E17C}" destId="{75347E63-D534-4588-A6E4-BC76D39849E2}" srcOrd="0" destOrd="0" presId="urn:microsoft.com/office/officeart/2018/2/layout/IconVerticalSolidList"/>
    <dgm:cxn modelId="{5165D3DF-01B2-42C0-B9A8-3FD1B4C58915}" type="presOf" srcId="{11707AD3-D11D-4BA1-B8A6-3DF900F23CA3}" destId="{8361D73B-D9F8-4940-9691-31DCAE7608CB}" srcOrd="0" destOrd="0" presId="urn:microsoft.com/office/officeart/2018/2/layout/IconVerticalSolidList"/>
    <dgm:cxn modelId="{374BE888-0694-4897-AD87-89B28B8F11C5}" type="presParOf" srcId="{09A3119B-A98C-48D4-8BA5-6219D762D56E}" destId="{03845D5B-E60E-42A0-BCB2-CBCDE097374E}" srcOrd="0" destOrd="0" presId="urn:microsoft.com/office/officeart/2018/2/layout/IconVerticalSolidList"/>
    <dgm:cxn modelId="{D5080C49-D5C2-4D36-85E3-F2D88D558187}" type="presParOf" srcId="{03845D5B-E60E-42A0-BCB2-CBCDE097374E}" destId="{8D01F18A-2524-467D-A548-343B7F58FA61}" srcOrd="0" destOrd="0" presId="urn:microsoft.com/office/officeart/2018/2/layout/IconVerticalSolidList"/>
    <dgm:cxn modelId="{F1A5F230-7B9C-41BC-B7CD-6C51A1D9F070}" type="presParOf" srcId="{03845D5B-E60E-42A0-BCB2-CBCDE097374E}" destId="{3CECB990-8F89-4F28-908B-B4DB5AB35EDA}" srcOrd="1" destOrd="0" presId="urn:microsoft.com/office/officeart/2018/2/layout/IconVerticalSolidList"/>
    <dgm:cxn modelId="{99501B09-DE3A-448F-94BC-61F56D1E97E4}" type="presParOf" srcId="{03845D5B-E60E-42A0-BCB2-CBCDE097374E}" destId="{6A9EE013-CEE5-467A-A81A-E1AD3CB949BC}" srcOrd="2" destOrd="0" presId="urn:microsoft.com/office/officeart/2018/2/layout/IconVerticalSolidList"/>
    <dgm:cxn modelId="{90B455AF-9B72-44E7-B56B-9F9B35975334}" type="presParOf" srcId="{03845D5B-E60E-42A0-BCB2-CBCDE097374E}" destId="{CADE4B26-0984-4DE4-B5E6-EE1BD4BE1711}" srcOrd="3" destOrd="0" presId="urn:microsoft.com/office/officeart/2018/2/layout/IconVerticalSolidList"/>
    <dgm:cxn modelId="{FB5640D4-C02A-4715-BFF6-14F15391D8DC}" type="presParOf" srcId="{09A3119B-A98C-48D4-8BA5-6219D762D56E}" destId="{8E1506B2-7D3E-4C37-A5D0-D5B66D18F455}" srcOrd="1" destOrd="0" presId="urn:microsoft.com/office/officeart/2018/2/layout/IconVerticalSolidList"/>
    <dgm:cxn modelId="{3882029E-A555-4B84-8401-882DE2C661D0}" type="presParOf" srcId="{09A3119B-A98C-48D4-8BA5-6219D762D56E}" destId="{47C9084F-E8C3-4C71-BB2C-2A5650628810}" srcOrd="2" destOrd="0" presId="urn:microsoft.com/office/officeart/2018/2/layout/IconVerticalSolidList"/>
    <dgm:cxn modelId="{43EAF425-6509-4D18-B84E-06D9F059E714}" type="presParOf" srcId="{47C9084F-E8C3-4C71-BB2C-2A5650628810}" destId="{46A257C0-F2D9-4F14-83D1-5D746B7306BA}" srcOrd="0" destOrd="0" presId="urn:microsoft.com/office/officeart/2018/2/layout/IconVerticalSolidList"/>
    <dgm:cxn modelId="{E85B4A81-49BB-4184-B9BE-85F18A842633}" type="presParOf" srcId="{47C9084F-E8C3-4C71-BB2C-2A5650628810}" destId="{2C1FA9C0-A4B7-4B39-8390-639A81F5D557}" srcOrd="1" destOrd="0" presId="urn:microsoft.com/office/officeart/2018/2/layout/IconVerticalSolidList"/>
    <dgm:cxn modelId="{713C9EC2-1C05-43B3-86A4-6503295186C2}" type="presParOf" srcId="{47C9084F-E8C3-4C71-BB2C-2A5650628810}" destId="{9E1209B5-ED0A-4236-91CF-E9DF242A9260}" srcOrd="2" destOrd="0" presId="urn:microsoft.com/office/officeart/2018/2/layout/IconVerticalSolidList"/>
    <dgm:cxn modelId="{F38CD4E2-31C0-45DB-9B68-DA510CFE7172}" type="presParOf" srcId="{47C9084F-E8C3-4C71-BB2C-2A5650628810}" destId="{75347E63-D534-4588-A6E4-BC76D39849E2}" srcOrd="3" destOrd="0" presId="urn:microsoft.com/office/officeart/2018/2/layout/IconVerticalSolidList"/>
    <dgm:cxn modelId="{9E587065-6424-4137-AE18-F021E371A670}" type="presParOf" srcId="{09A3119B-A98C-48D4-8BA5-6219D762D56E}" destId="{9C8A5AC3-71FC-43EE-8254-3DD19D9E86AF}" srcOrd="3" destOrd="0" presId="urn:microsoft.com/office/officeart/2018/2/layout/IconVerticalSolidList"/>
    <dgm:cxn modelId="{9C9CCA80-92C5-4458-A4FA-ECFF97979D34}" type="presParOf" srcId="{09A3119B-A98C-48D4-8BA5-6219D762D56E}" destId="{E1E8647A-6EF8-4711-9100-F705BF3D5406}" srcOrd="4" destOrd="0" presId="urn:microsoft.com/office/officeart/2018/2/layout/IconVerticalSolidList"/>
    <dgm:cxn modelId="{21635E29-4EA5-4EEE-BBE1-9F83537D6902}" type="presParOf" srcId="{E1E8647A-6EF8-4711-9100-F705BF3D5406}" destId="{4EDCD001-4F9D-4047-8182-B066F37DFAFA}" srcOrd="0" destOrd="0" presId="urn:microsoft.com/office/officeart/2018/2/layout/IconVerticalSolidList"/>
    <dgm:cxn modelId="{6A778857-413F-449D-90CF-A2CC10225B6A}" type="presParOf" srcId="{E1E8647A-6EF8-4711-9100-F705BF3D5406}" destId="{1CA02AA3-1361-4B3D-93EA-B9048D7D3225}" srcOrd="1" destOrd="0" presId="urn:microsoft.com/office/officeart/2018/2/layout/IconVerticalSolidList"/>
    <dgm:cxn modelId="{81CA0794-7BD8-4700-B1DF-43A5A2D97709}" type="presParOf" srcId="{E1E8647A-6EF8-4711-9100-F705BF3D5406}" destId="{03B72802-49E8-4154-819F-DD2F1A7F5C89}" srcOrd="2" destOrd="0" presId="urn:microsoft.com/office/officeart/2018/2/layout/IconVerticalSolidList"/>
    <dgm:cxn modelId="{15E21F85-DE13-4C02-A35A-FAAF0E83B9E8}" type="presParOf" srcId="{E1E8647A-6EF8-4711-9100-F705BF3D5406}" destId="{8361D73B-D9F8-4940-9691-31DCAE7608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C7F5C8-4BD6-4560-8CD0-9802C375D71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80738D-0C84-41A5-81A9-B2F88555A02B}">
      <dgm:prSet/>
      <dgm:spPr/>
      <dgm:t>
        <a:bodyPr/>
        <a:lstStyle/>
        <a:p>
          <a:r>
            <a:rPr lang="es-ES_tradnl" dirty="0"/>
            <a:t>1. Recopilación de datos – Se debe de incluir dentro de los datos una variable dependiente binaria, por ejemplo “Si/No” y una o mas variables independientes.</a:t>
          </a:r>
          <a:endParaRPr lang="en-US" dirty="0"/>
        </a:p>
      </dgm:t>
    </dgm:pt>
    <dgm:pt modelId="{9D73D63E-12E3-4058-B13A-38898EFC5184}" type="parTrans" cxnId="{5BE64702-B604-4F80-99BB-09E593996E7C}">
      <dgm:prSet/>
      <dgm:spPr/>
      <dgm:t>
        <a:bodyPr/>
        <a:lstStyle/>
        <a:p>
          <a:endParaRPr lang="en-US"/>
        </a:p>
      </dgm:t>
    </dgm:pt>
    <dgm:pt modelId="{BE2CA36C-5AA5-462D-AA96-4CD477675E7D}" type="sibTrans" cxnId="{5BE64702-B604-4F80-99BB-09E593996E7C}">
      <dgm:prSet/>
      <dgm:spPr/>
      <dgm:t>
        <a:bodyPr/>
        <a:lstStyle/>
        <a:p>
          <a:endParaRPr lang="en-US"/>
        </a:p>
      </dgm:t>
    </dgm:pt>
    <dgm:pt modelId="{7D8EABD4-A288-4CD1-807A-4239E85217D1}">
      <dgm:prSet/>
      <dgm:spPr/>
      <dgm:t>
        <a:bodyPr/>
        <a:lstStyle/>
        <a:p>
          <a:r>
            <a:rPr lang="es-ES_tradnl"/>
            <a:t>2. Preparación de datos – Se limpia y preprocesa los datos para asegurarnos que esten listos para su análisis. Esto incluye eliminación de datos faltantes, normalización de variables y codificación de variables categóricas.</a:t>
          </a:r>
          <a:endParaRPr lang="en-US"/>
        </a:p>
      </dgm:t>
    </dgm:pt>
    <dgm:pt modelId="{66A29D93-7421-4826-9E38-95FE15AD95C6}" type="parTrans" cxnId="{D23D909D-0E2D-4756-B1EA-A1733FB12B5C}">
      <dgm:prSet/>
      <dgm:spPr/>
      <dgm:t>
        <a:bodyPr/>
        <a:lstStyle/>
        <a:p>
          <a:endParaRPr lang="en-US"/>
        </a:p>
      </dgm:t>
    </dgm:pt>
    <dgm:pt modelId="{5C33CC5C-FF3D-4AD8-8F92-587E79F55143}" type="sibTrans" cxnId="{D23D909D-0E2D-4756-B1EA-A1733FB12B5C}">
      <dgm:prSet/>
      <dgm:spPr/>
      <dgm:t>
        <a:bodyPr/>
        <a:lstStyle/>
        <a:p>
          <a:endParaRPr lang="en-US"/>
        </a:p>
      </dgm:t>
    </dgm:pt>
    <dgm:pt modelId="{7CD69CB1-DB5B-43C3-8DC5-2EC00CBF1C0A}">
      <dgm:prSet/>
      <dgm:spPr/>
      <dgm:t>
        <a:bodyPr/>
        <a:lstStyle/>
        <a:p>
          <a:r>
            <a:rPr lang="es-ES_tradnl"/>
            <a:t>3. División de datos – Se dividirá el DataSet en dos grupos, entrenamiento y testeo. </a:t>
          </a:r>
          <a:endParaRPr lang="en-US"/>
        </a:p>
      </dgm:t>
    </dgm:pt>
    <dgm:pt modelId="{DCC27D5D-7B05-4C2C-9A34-239D9EBB4CAD}" type="parTrans" cxnId="{337F68D2-0D58-4EC7-84C7-752E1D9B8BE2}">
      <dgm:prSet/>
      <dgm:spPr/>
      <dgm:t>
        <a:bodyPr/>
        <a:lstStyle/>
        <a:p>
          <a:endParaRPr lang="en-US"/>
        </a:p>
      </dgm:t>
    </dgm:pt>
    <dgm:pt modelId="{435C53FC-F146-4D26-8055-A04927825FDD}" type="sibTrans" cxnId="{337F68D2-0D58-4EC7-84C7-752E1D9B8BE2}">
      <dgm:prSet/>
      <dgm:spPr/>
      <dgm:t>
        <a:bodyPr/>
        <a:lstStyle/>
        <a:p>
          <a:endParaRPr lang="en-US"/>
        </a:p>
      </dgm:t>
    </dgm:pt>
    <dgm:pt modelId="{69CD035E-35F8-4FD1-9002-7EB55D3D278F}">
      <dgm:prSet/>
      <dgm:spPr/>
      <dgm:t>
        <a:bodyPr/>
        <a:lstStyle/>
        <a:p>
          <a:r>
            <a:rPr lang="es-ES_tradnl"/>
            <a:t>4. Selección de características – Seleccionar las variables que se consideren mas relevantes.</a:t>
          </a:r>
          <a:endParaRPr lang="en-US"/>
        </a:p>
      </dgm:t>
    </dgm:pt>
    <dgm:pt modelId="{FCFDA8C6-1D34-4485-9320-570469F92B0C}" type="parTrans" cxnId="{6949AC56-8A81-49F6-A81C-06E2B18A7E78}">
      <dgm:prSet/>
      <dgm:spPr/>
      <dgm:t>
        <a:bodyPr/>
        <a:lstStyle/>
        <a:p>
          <a:endParaRPr lang="en-US"/>
        </a:p>
      </dgm:t>
    </dgm:pt>
    <dgm:pt modelId="{4CA04778-11FE-40CE-AB56-56CF9EBE73EE}" type="sibTrans" cxnId="{6949AC56-8A81-49F6-A81C-06E2B18A7E78}">
      <dgm:prSet/>
      <dgm:spPr/>
      <dgm:t>
        <a:bodyPr/>
        <a:lstStyle/>
        <a:p>
          <a:endParaRPr lang="en-US"/>
        </a:p>
      </dgm:t>
    </dgm:pt>
    <dgm:pt modelId="{82AC674C-2D46-48A8-9FC8-4980AAFFB4D6}">
      <dgm:prSet/>
      <dgm:spPr/>
      <dgm:t>
        <a:bodyPr/>
        <a:lstStyle/>
        <a:p>
          <a:r>
            <a:rPr lang="es-ES_tradnl"/>
            <a:t>5. Creación del modelo – Este modelo incluirá las variables independientes seleccionadas y la variable dependiente binaria.</a:t>
          </a:r>
          <a:endParaRPr lang="en-US"/>
        </a:p>
      </dgm:t>
    </dgm:pt>
    <dgm:pt modelId="{5EF831FB-62D1-4D83-BE0C-A742B8299D06}" type="parTrans" cxnId="{D9EC6DD8-4A9E-4B7B-9769-0E4A4A94C7DB}">
      <dgm:prSet/>
      <dgm:spPr/>
      <dgm:t>
        <a:bodyPr/>
        <a:lstStyle/>
        <a:p>
          <a:endParaRPr lang="en-US"/>
        </a:p>
      </dgm:t>
    </dgm:pt>
    <dgm:pt modelId="{5FDC8878-EB18-4E74-9709-EEAB5DCCCD45}" type="sibTrans" cxnId="{D9EC6DD8-4A9E-4B7B-9769-0E4A4A94C7DB}">
      <dgm:prSet/>
      <dgm:spPr/>
      <dgm:t>
        <a:bodyPr/>
        <a:lstStyle/>
        <a:p>
          <a:endParaRPr lang="en-US"/>
        </a:p>
      </dgm:t>
    </dgm:pt>
    <dgm:pt modelId="{B15E1A9B-44AE-4416-98B9-D301A295C4AC}">
      <dgm:prSet/>
      <dgm:spPr/>
      <dgm:t>
        <a:bodyPr/>
        <a:lstStyle/>
        <a:p>
          <a:r>
            <a:rPr lang="es-ES_tradnl"/>
            <a:t>6. Ajuste del modelo – Buscamos los coeficientes óptimos de las variables independientes.</a:t>
          </a:r>
          <a:endParaRPr lang="en-US"/>
        </a:p>
      </dgm:t>
    </dgm:pt>
    <dgm:pt modelId="{28687431-DBC8-4A56-8A6B-0E93A0C6AA86}" type="parTrans" cxnId="{7FE38E45-161A-4DD3-908A-5B5F90816F85}">
      <dgm:prSet/>
      <dgm:spPr/>
      <dgm:t>
        <a:bodyPr/>
        <a:lstStyle/>
        <a:p>
          <a:endParaRPr lang="en-US"/>
        </a:p>
      </dgm:t>
    </dgm:pt>
    <dgm:pt modelId="{517A2C36-CAC2-4AC3-8EB9-B2DB82125F97}" type="sibTrans" cxnId="{7FE38E45-161A-4DD3-908A-5B5F90816F85}">
      <dgm:prSet/>
      <dgm:spPr/>
      <dgm:t>
        <a:bodyPr/>
        <a:lstStyle/>
        <a:p>
          <a:endParaRPr lang="en-US"/>
        </a:p>
      </dgm:t>
    </dgm:pt>
    <dgm:pt modelId="{898663EA-E572-4C9E-A55E-9620E91047B0}">
      <dgm:prSet/>
      <dgm:spPr/>
      <dgm:t>
        <a:bodyPr/>
        <a:lstStyle/>
        <a:p>
          <a:r>
            <a:rPr lang="es-ES_tradnl"/>
            <a:t>7. Evaluación del modelo – Se evalúa con el conjunto de datos de prueba. </a:t>
          </a:r>
          <a:endParaRPr lang="en-US"/>
        </a:p>
      </dgm:t>
    </dgm:pt>
    <dgm:pt modelId="{7C2D5FCF-5FAD-4732-851F-EDD6218ABD18}" type="parTrans" cxnId="{268C0F20-3CBD-4610-AEFF-B9F210E7930D}">
      <dgm:prSet/>
      <dgm:spPr/>
      <dgm:t>
        <a:bodyPr/>
        <a:lstStyle/>
        <a:p>
          <a:endParaRPr lang="en-US"/>
        </a:p>
      </dgm:t>
    </dgm:pt>
    <dgm:pt modelId="{A01B5C01-D9E7-4041-A8E3-715E98EF5859}" type="sibTrans" cxnId="{268C0F20-3CBD-4610-AEFF-B9F210E7930D}">
      <dgm:prSet/>
      <dgm:spPr/>
      <dgm:t>
        <a:bodyPr/>
        <a:lstStyle/>
        <a:p>
          <a:endParaRPr lang="en-US"/>
        </a:p>
      </dgm:t>
    </dgm:pt>
    <dgm:pt modelId="{60354910-BA83-4F08-A42C-F5FFAC9BD282}">
      <dgm:prSet/>
      <dgm:spPr/>
      <dgm:t>
        <a:bodyPr/>
        <a:lstStyle/>
        <a:p>
          <a:r>
            <a:rPr lang="es-ES_tradnl"/>
            <a:t>8. Mejora del modelo – Se puede mejorar el rendimiento ajustando parámetros.</a:t>
          </a:r>
          <a:endParaRPr lang="en-US"/>
        </a:p>
      </dgm:t>
    </dgm:pt>
    <dgm:pt modelId="{7EAA3B06-31DE-4D78-AA14-57C7F78D4D3D}" type="parTrans" cxnId="{058FD6ED-8E4F-472B-B979-ABE847BAC8E7}">
      <dgm:prSet/>
      <dgm:spPr/>
      <dgm:t>
        <a:bodyPr/>
        <a:lstStyle/>
        <a:p>
          <a:endParaRPr lang="en-US"/>
        </a:p>
      </dgm:t>
    </dgm:pt>
    <dgm:pt modelId="{C5B481CC-C3FA-4650-8E6C-7AA46B901544}" type="sibTrans" cxnId="{058FD6ED-8E4F-472B-B979-ABE847BAC8E7}">
      <dgm:prSet/>
      <dgm:spPr/>
      <dgm:t>
        <a:bodyPr/>
        <a:lstStyle/>
        <a:p>
          <a:endParaRPr lang="en-US"/>
        </a:p>
      </dgm:t>
    </dgm:pt>
    <dgm:pt modelId="{999DCEFE-A2F1-46DF-864B-96DD39AF7BA1}">
      <dgm:prSet/>
      <dgm:spPr/>
      <dgm:t>
        <a:bodyPr/>
        <a:lstStyle/>
        <a:p>
          <a:r>
            <a:rPr lang="es-ES_tradnl"/>
            <a:t>9. Utilización del modelo – Utilizamos el modelo para predecir sobre datos nuevos.</a:t>
          </a:r>
          <a:endParaRPr lang="en-US"/>
        </a:p>
      </dgm:t>
    </dgm:pt>
    <dgm:pt modelId="{11A04D8F-48CA-4172-A2C0-D7118EA0E1C8}" type="parTrans" cxnId="{8B369FC5-CA9D-4521-BDE8-B40DFED251B9}">
      <dgm:prSet/>
      <dgm:spPr/>
      <dgm:t>
        <a:bodyPr/>
        <a:lstStyle/>
        <a:p>
          <a:endParaRPr lang="en-US"/>
        </a:p>
      </dgm:t>
    </dgm:pt>
    <dgm:pt modelId="{5D09FFE8-43A9-46E4-8E82-C62F156A7702}" type="sibTrans" cxnId="{8B369FC5-CA9D-4521-BDE8-B40DFED251B9}">
      <dgm:prSet/>
      <dgm:spPr/>
      <dgm:t>
        <a:bodyPr/>
        <a:lstStyle/>
        <a:p>
          <a:endParaRPr lang="en-US"/>
        </a:p>
      </dgm:t>
    </dgm:pt>
    <dgm:pt modelId="{03FE0011-4703-224C-8345-9272026561F7}" type="pres">
      <dgm:prSet presAssocID="{D1C7F5C8-4BD6-4560-8CD0-9802C375D71D}" presName="vert0" presStyleCnt="0">
        <dgm:presLayoutVars>
          <dgm:dir/>
          <dgm:animOne val="branch"/>
          <dgm:animLvl val="lvl"/>
        </dgm:presLayoutVars>
      </dgm:prSet>
      <dgm:spPr/>
    </dgm:pt>
    <dgm:pt modelId="{C364E3DE-0965-A64B-8A15-0A5890309E1B}" type="pres">
      <dgm:prSet presAssocID="{D680738D-0C84-41A5-81A9-B2F88555A02B}" presName="thickLine" presStyleLbl="alignNode1" presStyleIdx="0" presStyleCnt="9"/>
      <dgm:spPr/>
    </dgm:pt>
    <dgm:pt modelId="{E9B02ABC-0A11-6646-9DBB-631430B15BBA}" type="pres">
      <dgm:prSet presAssocID="{D680738D-0C84-41A5-81A9-B2F88555A02B}" presName="horz1" presStyleCnt="0"/>
      <dgm:spPr/>
    </dgm:pt>
    <dgm:pt modelId="{1A852E79-07BF-8F41-AC12-E3DC808A140A}" type="pres">
      <dgm:prSet presAssocID="{D680738D-0C84-41A5-81A9-B2F88555A02B}" presName="tx1" presStyleLbl="revTx" presStyleIdx="0" presStyleCnt="9"/>
      <dgm:spPr/>
    </dgm:pt>
    <dgm:pt modelId="{32DC3260-D63E-7742-BCD4-A2AA0C2AC31A}" type="pres">
      <dgm:prSet presAssocID="{D680738D-0C84-41A5-81A9-B2F88555A02B}" presName="vert1" presStyleCnt="0"/>
      <dgm:spPr/>
    </dgm:pt>
    <dgm:pt modelId="{53E5A4AD-9473-CE41-AC4D-6D4EA45D15D7}" type="pres">
      <dgm:prSet presAssocID="{7D8EABD4-A288-4CD1-807A-4239E85217D1}" presName="thickLine" presStyleLbl="alignNode1" presStyleIdx="1" presStyleCnt="9"/>
      <dgm:spPr/>
    </dgm:pt>
    <dgm:pt modelId="{1CD8F65B-4784-F04E-BB31-406E2CB8B74D}" type="pres">
      <dgm:prSet presAssocID="{7D8EABD4-A288-4CD1-807A-4239E85217D1}" presName="horz1" presStyleCnt="0"/>
      <dgm:spPr/>
    </dgm:pt>
    <dgm:pt modelId="{3642473E-9E37-DF47-9549-0AF7ADC18DC9}" type="pres">
      <dgm:prSet presAssocID="{7D8EABD4-A288-4CD1-807A-4239E85217D1}" presName="tx1" presStyleLbl="revTx" presStyleIdx="1" presStyleCnt="9"/>
      <dgm:spPr/>
    </dgm:pt>
    <dgm:pt modelId="{766E91FB-6769-634F-BC9D-5EAF4C3B371F}" type="pres">
      <dgm:prSet presAssocID="{7D8EABD4-A288-4CD1-807A-4239E85217D1}" presName="vert1" presStyleCnt="0"/>
      <dgm:spPr/>
    </dgm:pt>
    <dgm:pt modelId="{BC4C1C1D-167F-FC46-91AD-405CD4DDAE20}" type="pres">
      <dgm:prSet presAssocID="{7CD69CB1-DB5B-43C3-8DC5-2EC00CBF1C0A}" presName="thickLine" presStyleLbl="alignNode1" presStyleIdx="2" presStyleCnt="9"/>
      <dgm:spPr/>
    </dgm:pt>
    <dgm:pt modelId="{5DE2D17E-E5E9-2D4D-BA87-DABD5549B3B5}" type="pres">
      <dgm:prSet presAssocID="{7CD69CB1-DB5B-43C3-8DC5-2EC00CBF1C0A}" presName="horz1" presStyleCnt="0"/>
      <dgm:spPr/>
    </dgm:pt>
    <dgm:pt modelId="{BAEBE0C1-1E59-764E-84B0-8D5584020F83}" type="pres">
      <dgm:prSet presAssocID="{7CD69CB1-DB5B-43C3-8DC5-2EC00CBF1C0A}" presName="tx1" presStyleLbl="revTx" presStyleIdx="2" presStyleCnt="9"/>
      <dgm:spPr/>
    </dgm:pt>
    <dgm:pt modelId="{28847F9B-DA51-9449-954F-187E3BD9157D}" type="pres">
      <dgm:prSet presAssocID="{7CD69CB1-DB5B-43C3-8DC5-2EC00CBF1C0A}" presName="vert1" presStyleCnt="0"/>
      <dgm:spPr/>
    </dgm:pt>
    <dgm:pt modelId="{4EE5A63C-17CE-6542-96D4-EBDCA96995E9}" type="pres">
      <dgm:prSet presAssocID="{69CD035E-35F8-4FD1-9002-7EB55D3D278F}" presName="thickLine" presStyleLbl="alignNode1" presStyleIdx="3" presStyleCnt="9"/>
      <dgm:spPr/>
    </dgm:pt>
    <dgm:pt modelId="{B90B178A-95D2-C541-908B-01DEE18029F0}" type="pres">
      <dgm:prSet presAssocID="{69CD035E-35F8-4FD1-9002-7EB55D3D278F}" presName="horz1" presStyleCnt="0"/>
      <dgm:spPr/>
    </dgm:pt>
    <dgm:pt modelId="{74643FE2-379A-8B4B-A863-EF553DC35DE7}" type="pres">
      <dgm:prSet presAssocID="{69CD035E-35F8-4FD1-9002-7EB55D3D278F}" presName="tx1" presStyleLbl="revTx" presStyleIdx="3" presStyleCnt="9"/>
      <dgm:spPr/>
    </dgm:pt>
    <dgm:pt modelId="{0A7A8626-BF5D-C744-9844-949635D17C55}" type="pres">
      <dgm:prSet presAssocID="{69CD035E-35F8-4FD1-9002-7EB55D3D278F}" presName="vert1" presStyleCnt="0"/>
      <dgm:spPr/>
    </dgm:pt>
    <dgm:pt modelId="{98C0D26B-C103-8648-94FD-87FECB775BC2}" type="pres">
      <dgm:prSet presAssocID="{82AC674C-2D46-48A8-9FC8-4980AAFFB4D6}" presName="thickLine" presStyleLbl="alignNode1" presStyleIdx="4" presStyleCnt="9"/>
      <dgm:spPr/>
    </dgm:pt>
    <dgm:pt modelId="{B4CC73C1-E07A-0C42-A322-FE51FE2B298F}" type="pres">
      <dgm:prSet presAssocID="{82AC674C-2D46-48A8-9FC8-4980AAFFB4D6}" presName="horz1" presStyleCnt="0"/>
      <dgm:spPr/>
    </dgm:pt>
    <dgm:pt modelId="{A669818A-67C3-594A-BE88-14832773BF89}" type="pres">
      <dgm:prSet presAssocID="{82AC674C-2D46-48A8-9FC8-4980AAFFB4D6}" presName="tx1" presStyleLbl="revTx" presStyleIdx="4" presStyleCnt="9"/>
      <dgm:spPr/>
    </dgm:pt>
    <dgm:pt modelId="{0E2CE7B2-9214-A746-AACB-B972F6E4DDF3}" type="pres">
      <dgm:prSet presAssocID="{82AC674C-2D46-48A8-9FC8-4980AAFFB4D6}" presName="vert1" presStyleCnt="0"/>
      <dgm:spPr/>
    </dgm:pt>
    <dgm:pt modelId="{B8099355-27A1-AF4A-956D-642CE2996D96}" type="pres">
      <dgm:prSet presAssocID="{B15E1A9B-44AE-4416-98B9-D301A295C4AC}" presName="thickLine" presStyleLbl="alignNode1" presStyleIdx="5" presStyleCnt="9"/>
      <dgm:spPr/>
    </dgm:pt>
    <dgm:pt modelId="{2D7D4521-3797-6041-B6F3-BBE5FEE2C9C6}" type="pres">
      <dgm:prSet presAssocID="{B15E1A9B-44AE-4416-98B9-D301A295C4AC}" presName="horz1" presStyleCnt="0"/>
      <dgm:spPr/>
    </dgm:pt>
    <dgm:pt modelId="{58894E94-2021-DE43-8B50-BA0A97E675F4}" type="pres">
      <dgm:prSet presAssocID="{B15E1A9B-44AE-4416-98B9-D301A295C4AC}" presName="tx1" presStyleLbl="revTx" presStyleIdx="5" presStyleCnt="9"/>
      <dgm:spPr/>
    </dgm:pt>
    <dgm:pt modelId="{E44280B6-6869-244A-B650-DF374BAFBE79}" type="pres">
      <dgm:prSet presAssocID="{B15E1A9B-44AE-4416-98B9-D301A295C4AC}" presName="vert1" presStyleCnt="0"/>
      <dgm:spPr/>
    </dgm:pt>
    <dgm:pt modelId="{F8319BAD-2384-EA41-AFBF-DDFEBD50F1C2}" type="pres">
      <dgm:prSet presAssocID="{898663EA-E572-4C9E-A55E-9620E91047B0}" presName="thickLine" presStyleLbl="alignNode1" presStyleIdx="6" presStyleCnt="9"/>
      <dgm:spPr/>
    </dgm:pt>
    <dgm:pt modelId="{B4D1957D-B821-0143-9BA0-ABEB017AF956}" type="pres">
      <dgm:prSet presAssocID="{898663EA-E572-4C9E-A55E-9620E91047B0}" presName="horz1" presStyleCnt="0"/>
      <dgm:spPr/>
    </dgm:pt>
    <dgm:pt modelId="{193BE157-9AB0-3646-BA19-D72663868BD3}" type="pres">
      <dgm:prSet presAssocID="{898663EA-E572-4C9E-A55E-9620E91047B0}" presName="tx1" presStyleLbl="revTx" presStyleIdx="6" presStyleCnt="9"/>
      <dgm:spPr/>
    </dgm:pt>
    <dgm:pt modelId="{376DB586-51DA-3946-99B8-064D5F8BA850}" type="pres">
      <dgm:prSet presAssocID="{898663EA-E572-4C9E-A55E-9620E91047B0}" presName="vert1" presStyleCnt="0"/>
      <dgm:spPr/>
    </dgm:pt>
    <dgm:pt modelId="{7657D4CF-B711-D740-B365-D1E8F644E6CB}" type="pres">
      <dgm:prSet presAssocID="{60354910-BA83-4F08-A42C-F5FFAC9BD282}" presName="thickLine" presStyleLbl="alignNode1" presStyleIdx="7" presStyleCnt="9"/>
      <dgm:spPr/>
    </dgm:pt>
    <dgm:pt modelId="{569D28E9-4659-4940-B193-D120D7AFD019}" type="pres">
      <dgm:prSet presAssocID="{60354910-BA83-4F08-A42C-F5FFAC9BD282}" presName="horz1" presStyleCnt="0"/>
      <dgm:spPr/>
    </dgm:pt>
    <dgm:pt modelId="{E26FA952-F417-D943-B1DC-0F754F6328E9}" type="pres">
      <dgm:prSet presAssocID="{60354910-BA83-4F08-A42C-F5FFAC9BD282}" presName="tx1" presStyleLbl="revTx" presStyleIdx="7" presStyleCnt="9"/>
      <dgm:spPr/>
    </dgm:pt>
    <dgm:pt modelId="{7E77FA4B-85B8-1C4C-AF75-596C3C6F84D4}" type="pres">
      <dgm:prSet presAssocID="{60354910-BA83-4F08-A42C-F5FFAC9BD282}" presName="vert1" presStyleCnt="0"/>
      <dgm:spPr/>
    </dgm:pt>
    <dgm:pt modelId="{2575675E-E079-8344-B050-D75C3AA2C6BB}" type="pres">
      <dgm:prSet presAssocID="{999DCEFE-A2F1-46DF-864B-96DD39AF7BA1}" presName="thickLine" presStyleLbl="alignNode1" presStyleIdx="8" presStyleCnt="9"/>
      <dgm:spPr/>
    </dgm:pt>
    <dgm:pt modelId="{331975C5-D17E-B241-A153-54A03D78EBA2}" type="pres">
      <dgm:prSet presAssocID="{999DCEFE-A2F1-46DF-864B-96DD39AF7BA1}" presName="horz1" presStyleCnt="0"/>
      <dgm:spPr/>
    </dgm:pt>
    <dgm:pt modelId="{A9B6058E-6201-334E-9750-01EEFEE50232}" type="pres">
      <dgm:prSet presAssocID="{999DCEFE-A2F1-46DF-864B-96DD39AF7BA1}" presName="tx1" presStyleLbl="revTx" presStyleIdx="8" presStyleCnt="9"/>
      <dgm:spPr/>
    </dgm:pt>
    <dgm:pt modelId="{FB1CAFFC-A7B7-DF43-838F-725C61DEC51C}" type="pres">
      <dgm:prSet presAssocID="{999DCEFE-A2F1-46DF-864B-96DD39AF7BA1}" presName="vert1" presStyleCnt="0"/>
      <dgm:spPr/>
    </dgm:pt>
  </dgm:ptLst>
  <dgm:cxnLst>
    <dgm:cxn modelId="{5BE64702-B604-4F80-99BB-09E593996E7C}" srcId="{D1C7F5C8-4BD6-4560-8CD0-9802C375D71D}" destId="{D680738D-0C84-41A5-81A9-B2F88555A02B}" srcOrd="0" destOrd="0" parTransId="{9D73D63E-12E3-4058-B13A-38898EFC5184}" sibTransId="{BE2CA36C-5AA5-462D-AA96-4CD477675E7D}"/>
    <dgm:cxn modelId="{4F258C09-1F1A-624C-B072-97308062A0CC}" type="presOf" srcId="{B15E1A9B-44AE-4416-98B9-D301A295C4AC}" destId="{58894E94-2021-DE43-8B50-BA0A97E675F4}" srcOrd="0" destOrd="0" presId="urn:microsoft.com/office/officeart/2008/layout/LinedList"/>
    <dgm:cxn modelId="{F1E9AE15-E976-4C41-8680-E56D54CD4430}" type="presOf" srcId="{7CD69CB1-DB5B-43C3-8DC5-2EC00CBF1C0A}" destId="{BAEBE0C1-1E59-764E-84B0-8D5584020F83}" srcOrd="0" destOrd="0" presId="urn:microsoft.com/office/officeart/2008/layout/LinedList"/>
    <dgm:cxn modelId="{8CDE261E-E05C-584E-A981-D88F11448CDD}" type="presOf" srcId="{60354910-BA83-4F08-A42C-F5FFAC9BD282}" destId="{E26FA952-F417-D943-B1DC-0F754F6328E9}" srcOrd="0" destOrd="0" presId="urn:microsoft.com/office/officeart/2008/layout/LinedList"/>
    <dgm:cxn modelId="{268C0F20-3CBD-4610-AEFF-B9F210E7930D}" srcId="{D1C7F5C8-4BD6-4560-8CD0-9802C375D71D}" destId="{898663EA-E572-4C9E-A55E-9620E91047B0}" srcOrd="6" destOrd="0" parTransId="{7C2D5FCF-5FAD-4732-851F-EDD6218ABD18}" sibTransId="{A01B5C01-D9E7-4041-A8E3-715E98EF5859}"/>
    <dgm:cxn modelId="{EB2DE92F-3C8C-0844-A0D8-E47856799829}" type="presOf" srcId="{D1C7F5C8-4BD6-4560-8CD0-9802C375D71D}" destId="{03FE0011-4703-224C-8345-9272026561F7}" srcOrd="0" destOrd="0" presId="urn:microsoft.com/office/officeart/2008/layout/LinedList"/>
    <dgm:cxn modelId="{7FE38E45-161A-4DD3-908A-5B5F90816F85}" srcId="{D1C7F5C8-4BD6-4560-8CD0-9802C375D71D}" destId="{B15E1A9B-44AE-4416-98B9-D301A295C4AC}" srcOrd="5" destOrd="0" parTransId="{28687431-DBC8-4A56-8A6B-0E93A0C6AA86}" sibTransId="{517A2C36-CAC2-4AC3-8EB9-B2DB82125F97}"/>
    <dgm:cxn modelId="{84415553-948B-3A43-AA83-8F035FED962F}" type="presOf" srcId="{82AC674C-2D46-48A8-9FC8-4980AAFFB4D6}" destId="{A669818A-67C3-594A-BE88-14832773BF89}" srcOrd="0" destOrd="0" presId="urn:microsoft.com/office/officeart/2008/layout/LinedList"/>
    <dgm:cxn modelId="{6949AC56-8A81-49F6-A81C-06E2B18A7E78}" srcId="{D1C7F5C8-4BD6-4560-8CD0-9802C375D71D}" destId="{69CD035E-35F8-4FD1-9002-7EB55D3D278F}" srcOrd="3" destOrd="0" parTransId="{FCFDA8C6-1D34-4485-9320-570469F92B0C}" sibTransId="{4CA04778-11FE-40CE-AB56-56CF9EBE73EE}"/>
    <dgm:cxn modelId="{A0A1D796-4A57-7F45-B32F-3A8C192F152A}" type="presOf" srcId="{69CD035E-35F8-4FD1-9002-7EB55D3D278F}" destId="{74643FE2-379A-8B4B-A863-EF553DC35DE7}" srcOrd="0" destOrd="0" presId="urn:microsoft.com/office/officeart/2008/layout/LinedList"/>
    <dgm:cxn modelId="{D23D909D-0E2D-4756-B1EA-A1733FB12B5C}" srcId="{D1C7F5C8-4BD6-4560-8CD0-9802C375D71D}" destId="{7D8EABD4-A288-4CD1-807A-4239E85217D1}" srcOrd="1" destOrd="0" parTransId="{66A29D93-7421-4826-9E38-95FE15AD95C6}" sibTransId="{5C33CC5C-FF3D-4AD8-8F92-587E79F55143}"/>
    <dgm:cxn modelId="{41D036AB-4622-8742-88CA-6ECF66B40461}" type="presOf" srcId="{999DCEFE-A2F1-46DF-864B-96DD39AF7BA1}" destId="{A9B6058E-6201-334E-9750-01EEFEE50232}" srcOrd="0" destOrd="0" presId="urn:microsoft.com/office/officeart/2008/layout/LinedList"/>
    <dgm:cxn modelId="{7E5E3CBF-B5A7-1B4A-BAFA-A9A4567CFE57}" type="presOf" srcId="{898663EA-E572-4C9E-A55E-9620E91047B0}" destId="{193BE157-9AB0-3646-BA19-D72663868BD3}" srcOrd="0" destOrd="0" presId="urn:microsoft.com/office/officeart/2008/layout/LinedList"/>
    <dgm:cxn modelId="{8B369FC5-CA9D-4521-BDE8-B40DFED251B9}" srcId="{D1C7F5C8-4BD6-4560-8CD0-9802C375D71D}" destId="{999DCEFE-A2F1-46DF-864B-96DD39AF7BA1}" srcOrd="8" destOrd="0" parTransId="{11A04D8F-48CA-4172-A2C0-D7118EA0E1C8}" sibTransId="{5D09FFE8-43A9-46E4-8E82-C62F156A7702}"/>
    <dgm:cxn modelId="{337F68D2-0D58-4EC7-84C7-752E1D9B8BE2}" srcId="{D1C7F5C8-4BD6-4560-8CD0-9802C375D71D}" destId="{7CD69CB1-DB5B-43C3-8DC5-2EC00CBF1C0A}" srcOrd="2" destOrd="0" parTransId="{DCC27D5D-7B05-4C2C-9A34-239D9EBB4CAD}" sibTransId="{435C53FC-F146-4D26-8055-A04927825FDD}"/>
    <dgm:cxn modelId="{D9EC6DD8-4A9E-4B7B-9769-0E4A4A94C7DB}" srcId="{D1C7F5C8-4BD6-4560-8CD0-9802C375D71D}" destId="{82AC674C-2D46-48A8-9FC8-4980AAFFB4D6}" srcOrd="4" destOrd="0" parTransId="{5EF831FB-62D1-4D83-BE0C-A742B8299D06}" sibTransId="{5FDC8878-EB18-4E74-9709-EEAB5DCCCD45}"/>
    <dgm:cxn modelId="{9FC8FBE0-F8C1-074D-BC18-4C3F7590FC8B}" type="presOf" srcId="{7D8EABD4-A288-4CD1-807A-4239E85217D1}" destId="{3642473E-9E37-DF47-9549-0AF7ADC18DC9}" srcOrd="0" destOrd="0" presId="urn:microsoft.com/office/officeart/2008/layout/LinedList"/>
    <dgm:cxn modelId="{B58092ED-20E8-3A4D-8ACD-0CC2B0251605}" type="presOf" srcId="{D680738D-0C84-41A5-81A9-B2F88555A02B}" destId="{1A852E79-07BF-8F41-AC12-E3DC808A140A}" srcOrd="0" destOrd="0" presId="urn:microsoft.com/office/officeart/2008/layout/LinedList"/>
    <dgm:cxn modelId="{058FD6ED-8E4F-472B-B979-ABE847BAC8E7}" srcId="{D1C7F5C8-4BD6-4560-8CD0-9802C375D71D}" destId="{60354910-BA83-4F08-A42C-F5FFAC9BD282}" srcOrd="7" destOrd="0" parTransId="{7EAA3B06-31DE-4D78-AA14-57C7F78D4D3D}" sibTransId="{C5B481CC-C3FA-4650-8E6C-7AA46B901544}"/>
    <dgm:cxn modelId="{572D474C-0F1F-E641-94F8-7419943B46B4}" type="presParOf" srcId="{03FE0011-4703-224C-8345-9272026561F7}" destId="{C364E3DE-0965-A64B-8A15-0A5890309E1B}" srcOrd="0" destOrd="0" presId="urn:microsoft.com/office/officeart/2008/layout/LinedList"/>
    <dgm:cxn modelId="{B6386089-7894-024C-8A13-FE6FF72B7404}" type="presParOf" srcId="{03FE0011-4703-224C-8345-9272026561F7}" destId="{E9B02ABC-0A11-6646-9DBB-631430B15BBA}" srcOrd="1" destOrd="0" presId="urn:microsoft.com/office/officeart/2008/layout/LinedList"/>
    <dgm:cxn modelId="{FC42D059-39C4-114D-99E2-D5446458AE53}" type="presParOf" srcId="{E9B02ABC-0A11-6646-9DBB-631430B15BBA}" destId="{1A852E79-07BF-8F41-AC12-E3DC808A140A}" srcOrd="0" destOrd="0" presId="urn:microsoft.com/office/officeart/2008/layout/LinedList"/>
    <dgm:cxn modelId="{9706162C-6C47-0D4F-A135-15A0E7EDB96D}" type="presParOf" srcId="{E9B02ABC-0A11-6646-9DBB-631430B15BBA}" destId="{32DC3260-D63E-7742-BCD4-A2AA0C2AC31A}" srcOrd="1" destOrd="0" presId="urn:microsoft.com/office/officeart/2008/layout/LinedList"/>
    <dgm:cxn modelId="{9DF8DF5C-53EC-234C-A44F-923B5BD08D78}" type="presParOf" srcId="{03FE0011-4703-224C-8345-9272026561F7}" destId="{53E5A4AD-9473-CE41-AC4D-6D4EA45D15D7}" srcOrd="2" destOrd="0" presId="urn:microsoft.com/office/officeart/2008/layout/LinedList"/>
    <dgm:cxn modelId="{D582A7C3-78AE-5445-9D05-9B624AF19239}" type="presParOf" srcId="{03FE0011-4703-224C-8345-9272026561F7}" destId="{1CD8F65B-4784-F04E-BB31-406E2CB8B74D}" srcOrd="3" destOrd="0" presId="urn:microsoft.com/office/officeart/2008/layout/LinedList"/>
    <dgm:cxn modelId="{5540D5C9-2C12-2E43-9793-81E64F3730E9}" type="presParOf" srcId="{1CD8F65B-4784-F04E-BB31-406E2CB8B74D}" destId="{3642473E-9E37-DF47-9549-0AF7ADC18DC9}" srcOrd="0" destOrd="0" presId="urn:microsoft.com/office/officeart/2008/layout/LinedList"/>
    <dgm:cxn modelId="{B9B5D571-1BE4-7E4F-9172-F5941977D6BA}" type="presParOf" srcId="{1CD8F65B-4784-F04E-BB31-406E2CB8B74D}" destId="{766E91FB-6769-634F-BC9D-5EAF4C3B371F}" srcOrd="1" destOrd="0" presId="urn:microsoft.com/office/officeart/2008/layout/LinedList"/>
    <dgm:cxn modelId="{4FEF5E8B-E8C1-0141-AAEA-020AA4E6511B}" type="presParOf" srcId="{03FE0011-4703-224C-8345-9272026561F7}" destId="{BC4C1C1D-167F-FC46-91AD-405CD4DDAE20}" srcOrd="4" destOrd="0" presId="urn:microsoft.com/office/officeart/2008/layout/LinedList"/>
    <dgm:cxn modelId="{A29CA742-C8BE-D442-AFE0-FF77E4E87C9F}" type="presParOf" srcId="{03FE0011-4703-224C-8345-9272026561F7}" destId="{5DE2D17E-E5E9-2D4D-BA87-DABD5549B3B5}" srcOrd="5" destOrd="0" presId="urn:microsoft.com/office/officeart/2008/layout/LinedList"/>
    <dgm:cxn modelId="{DFE7AE9D-2C9E-B443-98B5-9C97EC6D1B3D}" type="presParOf" srcId="{5DE2D17E-E5E9-2D4D-BA87-DABD5549B3B5}" destId="{BAEBE0C1-1E59-764E-84B0-8D5584020F83}" srcOrd="0" destOrd="0" presId="urn:microsoft.com/office/officeart/2008/layout/LinedList"/>
    <dgm:cxn modelId="{32570ABE-AF2A-7542-A491-3E9B53CA4D7C}" type="presParOf" srcId="{5DE2D17E-E5E9-2D4D-BA87-DABD5549B3B5}" destId="{28847F9B-DA51-9449-954F-187E3BD9157D}" srcOrd="1" destOrd="0" presId="urn:microsoft.com/office/officeart/2008/layout/LinedList"/>
    <dgm:cxn modelId="{A47797EF-72B1-EC4E-AA01-A2D7A1C7DB6F}" type="presParOf" srcId="{03FE0011-4703-224C-8345-9272026561F7}" destId="{4EE5A63C-17CE-6542-96D4-EBDCA96995E9}" srcOrd="6" destOrd="0" presId="urn:microsoft.com/office/officeart/2008/layout/LinedList"/>
    <dgm:cxn modelId="{37EDAA79-BE7D-964B-9136-6FCB86A61250}" type="presParOf" srcId="{03FE0011-4703-224C-8345-9272026561F7}" destId="{B90B178A-95D2-C541-908B-01DEE18029F0}" srcOrd="7" destOrd="0" presId="urn:microsoft.com/office/officeart/2008/layout/LinedList"/>
    <dgm:cxn modelId="{C3ADFFD9-3D54-E843-9C35-3EC466B57CDD}" type="presParOf" srcId="{B90B178A-95D2-C541-908B-01DEE18029F0}" destId="{74643FE2-379A-8B4B-A863-EF553DC35DE7}" srcOrd="0" destOrd="0" presId="urn:microsoft.com/office/officeart/2008/layout/LinedList"/>
    <dgm:cxn modelId="{305DA71B-1FE2-714C-80CB-54CD000FD990}" type="presParOf" srcId="{B90B178A-95D2-C541-908B-01DEE18029F0}" destId="{0A7A8626-BF5D-C744-9844-949635D17C55}" srcOrd="1" destOrd="0" presId="urn:microsoft.com/office/officeart/2008/layout/LinedList"/>
    <dgm:cxn modelId="{4B445CE1-43BD-E546-94AA-5D0A2BB6AD42}" type="presParOf" srcId="{03FE0011-4703-224C-8345-9272026561F7}" destId="{98C0D26B-C103-8648-94FD-87FECB775BC2}" srcOrd="8" destOrd="0" presId="urn:microsoft.com/office/officeart/2008/layout/LinedList"/>
    <dgm:cxn modelId="{3242F98B-218B-5C44-ACEE-3F14E45608A6}" type="presParOf" srcId="{03FE0011-4703-224C-8345-9272026561F7}" destId="{B4CC73C1-E07A-0C42-A322-FE51FE2B298F}" srcOrd="9" destOrd="0" presId="urn:microsoft.com/office/officeart/2008/layout/LinedList"/>
    <dgm:cxn modelId="{43F155D0-A818-8F4D-94C1-515E3B6BDC03}" type="presParOf" srcId="{B4CC73C1-E07A-0C42-A322-FE51FE2B298F}" destId="{A669818A-67C3-594A-BE88-14832773BF89}" srcOrd="0" destOrd="0" presId="urn:microsoft.com/office/officeart/2008/layout/LinedList"/>
    <dgm:cxn modelId="{361D0376-BE56-DD4D-B156-4CEB36CA6F46}" type="presParOf" srcId="{B4CC73C1-E07A-0C42-A322-FE51FE2B298F}" destId="{0E2CE7B2-9214-A746-AACB-B972F6E4DDF3}" srcOrd="1" destOrd="0" presId="urn:microsoft.com/office/officeart/2008/layout/LinedList"/>
    <dgm:cxn modelId="{361CC12E-B5CE-3648-AADE-F4A959C699F0}" type="presParOf" srcId="{03FE0011-4703-224C-8345-9272026561F7}" destId="{B8099355-27A1-AF4A-956D-642CE2996D96}" srcOrd="10" destOrd="0" presId="urn:microsoft.com/office/officeart/2008/layout/LinedList"/>
    <dgm:cxn modelId="{242AF270-D827-1C48-8D50-895FF5D271BD}" type="presParOf" srcId="{03FE0011-4703-224C-8345-9272026561F7}" destId="{2D7D4521-3797-6041-B6F3-BBE5FEE2C9C6}" srcOrd="11" destOrd="0" presId="urn:microsoft.com/office/officeart/2008/layout/LinedList"/>
    <dgm:cxn modelId="{5DEF7558-2F73-534C-B03B-F1E92D5EF2D2}" type="presParOf" srcId="{2D7D4521-3797-6041-B6F3-BBE5FEE2C9C6}" destId="{58894E94-2021-DE43-8B50-BA0A97E675F4}" srcOrd="0" destOrd="0" presId="urn:microsoft.com/office/officeart/2008/layout/LinedList"/>
    <dgm:cxn modelId="{E8132449-D843-D747-BCBD-6131EF613773}" type="presParOf" srcId="{2D7D4521-3797-6041-B6F3-BBE5FEE2C9C6}" destId="{E44280B6-6869-244A-B650-DF374BAFBE79}" srcOrd="1" destOrd="0" presId="urn:microsoft.com/office/officeart/2008/layout/LinedList"/>
    <dgm:cxn modelId="{1730C3C9-4169-D14F-A661-287B34582A4C}" type="presParOf" srcId="{03FE0011-4703-224C-8345-9272026561F7}" destId="{F8319BAD-2384-EA41-AFBF-DDFEBD50F1C2}" srcOrd="12" destOrd="0" presId="urn:microsoft.com/office/officeart/2008/layout/LinedList"/>
    <dgm:cxn modelId="{623BC50D-4210-554C-97C2-99054D3BE9ED}" type="presParOf" srcId="{03FE0011-4703-224C-8345-9272026561F7}" destId="{B4D1957D-B821-0143-9BA0-ABEB017AF956}" srcOrd="13" destOrd="0" presId="urn:microsoft.com/office/officeart/2008/layout/LinedList"/>
    <dgm:cxn modelId="{CD6C686F-0ABF-C845-89DE-81FD861475CC}" type="presParOf" srcId="{B4D1957D-B821-0143-9BA0-ABEB017AF956}" destId="{193BE157-9AB0-3646-BA19-D72663868BD3}" srcOrd="0" destOrd="0" presId="urn:microsoft.com/office/officeart/2008/layout/LinedList"/>
    <dgm:cxn modelId="{29FD6E04-0A77-7640-BAC0-6C4506F2D689}" type="presParOf" srcId="{B4D1957D-B821-0143-9BA0-ABEB017AF956}" destId="{376DB586-51DA-3946-99B8-064D5F8BA850}" srcOrd="1" destOrd="0" presId="urn:microsoft.com/office/officeart/2008/layout/LinedList"/>
    <dgm:cxn modelId="{ADF74365-D4BD-BF4D-B51E-D9DA66D24C2F}" type="presParOf" srcId="{03FE0011-4703-224C-8345-9272026561F7}" destId="{7657D4CF-B711-D740-B365-D1E8F644E6CB}" srcOrd="14" destOrd="0" presId="urn:microsoft.com/office/officeart/2008/layout/LinedList"/>
    <dgm:cxn modelId="{0012877C-09B0-7747-B5A0-AE3E6F166942}" type="presParOf" srcId="{03FE0011-4703-224C-8345-9272026561F7}" destId="{569D28E9-4659-4940-B193-D120D7AFD019}" srcOrd="15" destOrd="0" presId="urn:microsoft.com/office/officeart/2008/layout/LinedList"/>
    <dgm:cxn modelId="{A121F296-E2DC-1245-9628-EF9705378EF9}" type="presParOf" srcId="{569D28E9-4659-4940-B193-D120D7AFD019}" destId="{E26FA952-F417-D943-B1DC-0F754F6328E9}" srcOrd="0" destOrd="0" presId="urn:microsoft.com/office/officeart/2008/layout/LinedList"/>
    <dgm:cxn modelId="{D533CCAD-7494-3A4D-BF0F-53A6194B0407}" type="presParOf" srcId="{569D28E9-4659-4940-B193-D120D7AFD019}" destId="{7E77FA4B-85B8-1C4C-AF75-596C3C6F84D4}" srcOrd="1" destOrd="0" presId="urn:microsoft.com/office/officeart/2008/layout/LinedList"/>
    <dgm:cxn modelId="{7162734D-274D-E34C-8962-0870F1AF54D2}" type="presParOf" srcId="{03FE0011-4703-224C-8345-9272026561F7}" destId="{2575675E-E079-8344-B050-D75C3AA2C6BB}" srcOrd="16" destOrd="0" presId="urn:microsoft.com/office/officeart/2008/layout/LinedList"/>
    <dgm:cxn modelId="{91F0B179-A1CC-E240-A5DA-0B904A36C183}" type="presParOf" srcId="{03FE0011-4703-224C-8345-9272026561F7}" destId="{331975C5-D17E-B241-A153-54A03D78EBA2}" srcOrd="17" destOrd="0" presId="urn:microsoft.com/office/officeart/2008/layout/LinedList"/>
    <dgm:cxn modelId="{9DD67197-CE7A-A345-85C9-A3335835B81B}" type="presParOf" srcId="{331975C5-D17E-B241-A153-54A03D78EBA2}" destId="{A9B6058E-6201-334E-9750-01EEFEE50232}" srcOrd="0" destOrd="0" presId="urn:microsoft.com/office/officeart/2008/layout/LinedList"/>
    <dgm:cxn modelId="{36DECC99-71B8-5345-9E54-AA86D2F11C43}" type="presParOf" srcId="{331975C5-D17E-B241-A153-54A03D78EBA2}" destId="{FB1CAFFC-A7B7-DF43-838F-725C61DEC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85507-9C9C-4526-94E6-A7463AE286F4}">
      <dsp:nvSpPr>
        <dsp:cNvPr id="0" name=""/>
        <dsp:cNvSpPr/>
      </dsp:nvSpPr>
      <dsp:spPr>
        <a:xfrm>
          <a:off x="0" y="1536"/>
          <a:ext cx="10287000" cy="778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8FE8D-F22A-4C03-8397-EEB3DD73236F}">
      <dsp:nvSpPr>
        <dsp:cNvPr id="0" name=""/>
        <dsp:cNvSpPr/>
      </dsp:nvSpPr>
      <dsp:spPr>
        <a:xfrm>
          <a:off x="235620" y="176792"/>
          <a:ext cx="428401" cy="4284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C712C-CAE2-49ED-BCC8-808C3A7D390B}">
      <dsp:nvSpPr>
        <dsp:cNvPr id="0" name=""/>
        <dsp:cNvSpPr/>
      </dsp:nvSpPr>
      <dsp:spPr>
        <a:xfrm>
          <a:off x="899643" y="1536"/>
          <a:ext cx="9387356" cy="778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5" tIns="82435" rIns="82435" bIns="824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Es una técnica de análisis de estadísticos.</a:t>
          </a:r>
          <a:endParaRPr lang="en-US" sz="2200" kern="1200"/>
        </a:p>
      </dsp:txBody>
      <dsp:txXfrm>
        <a:off x="899643" y="1536"/>
        <a:ext cx="9387356" cy="778911"/>
      </dsp:txXfrm>
    </dsp:sp>
    <dsp:sp modelId="{14FA8B92-257F-4012-A900-0FE7CB29C501}">
      <dsp:nvSpPr>
        <dsp:cNvPr id="0" name=""/>
        <dsp:cNvSpPr/>
      </dsp:nvSpPr>
      <dsp:spPr>
        <a:xfrm>
          <a:off x="0" y="975176"/>
          <a:ext cx="10287000" cy="778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EC453-5A1B-459A-B9EA-B63AA5B8568F}">
      <dsp:nvSpPr>
        <dsp:cNvPr id="0" name=""/>
        <dsp:cNvSpPr/>
      </dsp:nvSpPr>
      <dsp:spPr>
        <a:xfrm>
          <a:off x="235620" y="1150431"/>
          <a:ext cx="428401" cy="4284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81C22-6938-4BEC-BD85-AF81E18F3E00}">
      <dsp:nvSpPr>
        <dsp:cNvPr id="0" name=""/>
        <dsp:cNvSpPr/>
      </dsp:nvSpPr>
      <dsp:spPr>
        <a:xfrm>
          <a:off x="899643" y="975176"/>
          <a:ext cx="9387356" cy="778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5" tIns="82435" rIns="82435" bIns="824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Se utiliza para predecir la probabilidad de un evento binario. Es decir, un evento que solo puede tener dos resultados posibles.</a:t>
          </a:r>
          <a:endParaRPr lang="en-US" sz="2200" kern="1200"/>
        </a:p>
      </dsp:txBody>
      <dsp:txXfrm>
        <a:off x="899643" y="975176"/>
        <a:ext cx="9387356" cy="778911"/>
      </dsp:txXfrm>
    </dsp:sp>
    <dsp:sp modelId="{9E2D5688-31D7-46B6-A314-0F79AA26C46B}">
      <dsp:nvSpPr>
        <dsp:cNvPr id="0" name=""/>
        <dsp:cNvSpPr/>
      </dsp:nvSpPr>
      <dsp:spPr>
        <a:xfrm>
          <a:off x="0" y="1948816"/>
          <a:ext cx="10287000" cy="7789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F202C-2F53-4749-BE4B-E5F349970A01}">
      <dsp:nvSpPr>
        <dsp:cNvPr id="0" name=""/>
        <dsp:cNvSpPr/>
      </dsp:nvSpPr>
      <dsp:spPr>
        <a:xfrm>
          <a:off x="235620" y="2124071"/>
          <a:ext cx="428401" cy="4284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0DB5A-F428-4311-84B0-05C91A6A0D11}">
      <dsp:nvSpPr>
        <dsp:cNvPr id="0" name=""/>
        <dsp:cNvSpPr/>
      </dsp:nvSpPr>
      <dsp:spPr>
        <a:xfrm>
          <a:off x="899643" y="1948816"/>
          <a:ext cx="9387356" cy="778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5" tIns="82435" rIns="82435" bIns="824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Es una técnica ampliamente usada en el campo de la ciencia de datos y aprendizaje automatico para predecir que un evento ocurra o no ocurra.</a:t>
          </a:r>
          <a:endParaRPr lang="en-US" sz="2200" kern="1200"/>
        </a:p>
      </dsp:txBody>
      <dsp:txXfrm>
        <a:off x="899643" y="1948816"/>
        <a:ext cx="9387356" cy="778911"/>
      </dsp:txXfrm>
    </dsp:sp>
    <dsp:sp modelId="{CB85C4E4-2226-4F26-A06A-D8AF44316923}">
      <dsp:nvSpPr>
        <dsp:cNvPr id="0" name=""/>
        <dsp:cNvSpPr/>
      </dsp:nvSpPr>
      <dsp:spPr>
        <a:xfrm>
          <a:off x="0" y="2922456"/>
          <a:ext cx="10287000" cy="7789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74663-0491-480E-A269-DB8909406EAD}">
      <dsp:nvSpPr>
        <dsp:cNvPr id="0" name=""/>
        <dsp:cNvSpPr/>
      </dsp:nvSpPr>
      <dsp:spPr>
        <a:xfrm>
          <a:off x="235620" y="3097711"/>
          <a:ext cx="428401" cy="4284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9D322-CA16-4300-A4DF-F427641BBC5B}">
      <dsp:nvSpPr>
        <dsp:cNvPr id="0" name=""/>
        <dsp:cNvSpPr/>
      </dsp:nvSpPr>
      <dsp:spPr>
        <a:xfrm>
          <a:off x="899643" y="2922456"/>
          <a:ext cx="9387356" cy="778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5" tIns="82435" rIns="82435" bIns="824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Esto implica la identificación de variables relevantes y la selección de un modelo adecuado para ajustar los datos y realizar predicciones precisas.</a:t>
          </a:r>
          <a:endParaRPr lang="en-US" sz="2200" kern="1200"/>
        </a:p>
      </dsp:txBody>
      <dsp:txXfrm>
        <a:off x="899643" y="2922456"/>
        <a:ext cx="9387356" cy="778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4BF55-187F-1546-8F23-43ED6B22963D}">
      <dsp:nvSpPr>
        <dsp:cNvPr id="0" name=""/>
        <dsp:cNvSpPr/>
      </dsp:nvSpPr>
      <dsp:spPr>
        <a:xfrm>
          <a:off x="0" y="0"/>
          <a:ext cx="7920990" cy="6665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En regresión logística, la variable dependiente es binaria, es decir que solo puede tomar uno de dos valores posibles.</a:t>
          </a:r>
          <a:endParaRPr lang="en-US" sz="1500" kern="1200"/>
        </a:p>
      </dsp:txBody>
      <dsp:txXfrm>
        <a:off x="19522" y="19522"/>
        <a:ext cx="7123776" cy="627478"/>
      </dsp:txXfrm>
    </dsp:sp>
    <dsp:sp modelId="{40619379-E043-A04C-86D0-DF0FFD816264}">
      <dsp:nvSpPr>
        <dsp:cNvPr id="0" name=""/>
        <dsp:cNvSpPr/>
      </dsp:nvSpPr>
      <dsp:spPr>
        <a:xfrm>
          <a:off x="591502" y="759095"/>
          <a:ext cx="7920990" cy="666522"/>
        </a:xfrm>
        <a:prstGeom prst="roundRect">
          <a:avLst>
            <a:gd name="adj" fmla="val 10000"/>
          </a:avLst>
        </a:prstGeom>
        <a:solidFill>
          <a:schemeClr val="accent2">
            <a:hueOff val="375006"/>
            <a:satOff val="-80"/>
            <a:lumOff val="17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Las variables independientes pueden ser continuas o categóricas.</a:t>
          </a:r>
          <a:endParaRPr lang="en-US" sz="1500" kern="1200"/>
        </a:p>
      </dsp:txBody>
      <dsp:txXfrm>
        <a:off x="611024" y="778617"/>
        <a:ext cx="6857203" cy="627478"/>
      </dsp:txXfrm>
    </dsp:sp>
    <dsp:sp modelId="{489A5075-6D97-1B40-8B2A-328B585755BE}">
      <dsp:nvSpPr>
        <dsp:cNvPr id="0" name=""/>
        <dsp:cNvSpPr/>
      </dsp:nvSpPr>
      <dsp:spPr>
        <a:xfrm>
          <a:off x="1183005" y="1518191"/>
          <a:ext cx="7920990" cy="666522"/>
        </a:xfrm>
        <a:prstGeom prst="roundRect">
          <a:avLst>
            <a:gd name="adj" fmla="val 10000"/>
          </a:avLst>
        </a:prstGeom>
        <a:solidFill>
          <a:schemeClr val="accent2">
            <a:hueOff val="750013"/>
            <a:satOff val="-160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Estas variables se utilizan para predecir la probabilidad de que la variable dependiente tome uno de los dos valores posibles. </a:t>
          </a:r>
          <a:endParaRPr lang="en-US" sz="1500" kern="1200"/>
        </a:p>
      </dsp:txBody>
      <dsp:txXfrm>
        <a:off x="1202527" y="1537713"/>
        <a:ext cx="6857203" cy="627478"/>
      </dsp:txXfrm>
    </dsp:sp>
    <dsp:sp modelId="{389872C3-473A-C749-8E46-699DF0FECBA2}">
      <dsp:nvSpPr>
        <dsp:cNvPr id="0" name=""/>
        <dsp:cNvSpPr/>
      </dsp:nvSpPr>
      <dsp:spPr>
        <a:xfrm>
          <a:off x="1774507" y="2277286"/>
          <a:ext cx="7920990" cy="666522"/>
        </a:xfrm>
        <a:prstGeom prst="roundRect">
          <a:avLst>
            <a:gd name="adj" fmla="val 10000"/>
          </a:avLst>
        </a:prstGeom>
        <a:solidFill>
          <a:schemeClr val="accent2">
            <a:hueOff val="1125019"/>
            <a:satOff val="-240"/>
            <a:lumOff val="5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Es importante seleccionar las variables independientes adecuadas para obtener predicciones precisas.</a:t>
          </a:r>
          <a:endParaRPr lang="en-US" sz="1500" kern="1200"/>
        </a:p>
      </dsp:txBody>
      <dsp:txXfrm>
        <a:off x="1794029" y="2296808"/>
        <a:ext cx="6857203" cy="627478"/>
      </dsp:txXfrm>
    </dsp:sp>
    <dsp:sp modelId="{90D21311-39F2-7446-B0DB-3B9B6C6FAB61}">
      <dsp:nvSpPr>
        <dsp:cNvPr id="0" name=""/>
        <dsp:cNvSpPr/>
      </dsp:nvSpPr>
      <dsp:spPr>
        <a:xfrm>
          <a:off x="2366010" y="3036382"/>
          <a:ext cx="7920990" cy="666522"/>
        </a:xfrm>
        <a:prstGeom prst="roundRect">
          <a:avLst>
            <a:gd name="adj" fmla="val 10000"/>
          </a:avLst>
        </a:prstGeom>
        <a:solidFill>
          <a:schemeClr val="accent2">
            <a:hueOff val="1500026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La selección de variables irrelevantes o redundantes puede afectar negativamente la precisión del modelo y hacer predicciones menos confiables.</a:t>
          </a:r>
          <a:endParaRPr lang="en-US" sz="1500" kern="1200"/>
        </a:p>
      </dsp:txBody>
      <dsp:txXfrm>
        <a:off x="2385532" y="3055904"/>
        <a:ext cx="6857203" cy="627478"/>
      </dsp:txXfrm>
    </dsp:sp>
    <dsp:sp modelId="{764A39E9-8AFD-9C40-801A-B5A6821B21B8}">
      <dsp:nvSpPr>
        <dsp:cNvPr id="0" name=""/>
        <dsp:cNvSpPr/>
      </dsp:nvSpPr>
      <dsp:spPr>
        <a:xfrm>
          <a:off x="7487750" y="486932"/>
          <a:ext cx="433239" cy="4332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585229" y="486932"/>
        <a:ext cx="238281" cy="326012"/>
      </dsp:txXfrm>
    </dsp:sp>
    <dsp:sp modelId="{B7A717F0-8DFF-584A-83C4-91B6862C4B13}">
      <dsp:nvSpPr>
        <dsp:cNvPr id="0" name=""/>
        <dsp:cNvSpPr/>
      </dsp:nvSpPr>
      <dsp:spPr>
        <a:xfrm>
          <a:off x="8079252" y="1246027"/>
          <a:ext cx="433239" cy="4332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40529"/>
            <a:satOff val="424"/>
            <a:lumOff val="5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40529"/>
              <a:satOff val="424"/>
              <a:lumOff val="5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76731" y="1246027"/>
        <a:ext cx="238281" cy="326012"/>
      </dsp:txXfrm>
    </dsp:sp>
    <dsp:sp modelId="{6629478E-79F8-994A-8814-CA8BB5F6A2F7}">
      <dsp:nvSpPr>
        <dsp:cNvPr id="0" name=""/>
        <dsp:cNvSpPr/>
      </dsp:nvSpPr>
      <dsp:spPr>
        <a:xfrm>
          <a:off x="8670755" y="1994014"/>
          <a:ext cx="433239" cy="4332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81058"/>
            <a:satOff val="848"/>
            <a:lumOff val="11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81058"/>
              <a:satOff val="848"/>
              <a:lumOff val="1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68234" y="1994014"/>
        <a:ext cx="238281" cy="326012"/>
      </dsp:txXfrm>
    </dsp:sp>
    <dsp:sp modelId="{A9D7A451-6562-4F45-A576-299218B3E4CB}">
      <dsp:nvSpPr>
        <dsp:cNvPr id="0" name=""/>
        <dsp:cNvSpPr/>
      </dsp:nvSpPr>
      <dsp:spPr>
        <a:xfrm>
          <a:off x="9262257" y="2760515"/>
          <a:ext cx="433239" cy="4332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1588"/>
            <a:satOff val="1272"/>
            <a:lumOff val="17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21588"/>
              <a:satOff val="1272"/>
              <a:lumOff val="17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359736" y="2760515"/>
        <a:ext cx="238281" cy="326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1F18A-2524-467D-A548-343B7F58FA61}">
      <dsp:nvSpPr>
        <dsp:cNvPr id="0" name=""/>
        <dsp:cNvSpPr/>
      </dsp:nvSpPr>
      <dsp:spPr>
        <a:xfrm>
          <a:off x="0" y="452"/>
          <a:ext cx="10287000" cy="10577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CB990-8F89-4F28-908B-B4DB5AB35EDA}">
      <dsp:nvSpPr>
        <dsp:cNvPr id="0" name=""/>
        <dsp:cNvSpPr/>
      </dsp:nvSpPr>
      <dsp:spPr>
        <a:xfrm>
          <a:off x="319958" y="238437"/>
          <a:ext cx="581743" cy="581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E4B26-0984-4DE4-B5E6-EE1BD4BE1711}">
      <dsp:nvSpPr>
        <dsp:cNvPr id="0" name=""/>
        <dsp:cNvSpPr/>
      </dsp:nvSpPr>
      <dsp:spPr>
        <a:xfrm>
          <a:off x="1221660" y="452"/>
          <a:ext cx="9065339" cy="1057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41" tIns="111941" rIns="111941" bIns="11194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Se utiliza en muchos campos como: Medicina, Biología, Marketing, Economía</a:t>
          </a:r>
          <a:endParaRPr lang="en-US" sz="2400" kern="1200"/>
        </a:p>
      </dsp:txBody>
      <dsp:txXfrm>
        <a:off x="1221660" y="452"/>
        <a:ext cx="9065339" cy="1057714"/>
      </dsp:txXfrm>
    </dsp:sp>
    <dsp:sp modelId="{46A257C0-F2D9-4F14-83D1-5D746B7306BA}">
      <dsp:nvSpPr>
        <dsp:cNvPr id="0" name=""/>
        <dsp:cNvSpPr/>
      </dsp:nvSpPr>
      <dsp:spPr>
        <a:xfrm>
          <a:off x="0" y="1322595"/>
          <a:ext cx="10287000" cy="1057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FA9C0-A4B7-4B39-8390-639A81F5D557}">
      <dsp:nvSpPr>
        <dsp:cNvPr id="0" name=""/>
        <dsp:cNvSpPr/>
      </dsp:nvSpPr>
      <dsp:spPr>
        <a:xfrm>
          <a:off x="319958" y="1560580"/>
          <a:ext cx="581743" cy="581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47E63-D534-4588-A6E4-BC76D39849E2}">
      <dsp:nvSpPr>
        <dsp:cNvPr id="0" name=""/>
        <dsp:cNvSpPr/>
      </dsp:nvSpPr>
      <dsp:spPr>
        <a:xfrm>
          <a:off x="1221660" y="1322595"/>
          <a:ext cx="9065339" cy="1057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41" tIns="111941" rIns="111941" bIns="11194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Se utiliza para predecir la probabilidad de eventos binarios. </a:t>
          </a:r>
          <a:endParaRPr lang="en-US" sz="2400" kern="1200"/>
        </a:p>
      </dsp:txBody>
      <dsp:txXfrm>
        <a:off x="1221660" y="1322595"/>
        <a:ext cx="9065339" cy="1057714"/>
      </dsp:txXfrm>
    </dsp:sp>
    <dsp:sp modelId="{4EDCD001-4F9D-4047-8182-B066F37DFAFA}">
      <dsp:nvSpPr>
        <dsp:cNvPr id="0" name=""/>
        <dsp:cNvSpPr/>
      </dsp:nvSpPr>
      <dsp:spPr>
        <a:xfrm>
          <a:off x="0" y="2644738"/>
          <a:ext cx="10287000" cy="10577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02AA3-1361-4B3D-93EA-B9048D7D3225}">
      <dsp:nvSpPr>
        <dsp:cNvPr id="0" name=""/>
        <dsp:cNvSpPr/>
      </dsp:nvSpPr>
      <dsp:spPr>
        <a:xfrm>
          <a:off x="319958" y="2882724"/>
          <a:ext cx="581743" cy="581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1D73B-D9F8-4940-9691-31DCAE7608CB}">
      <dsp:nvSpPr>
        <dsp:cNvPr id="0" name=""/>
        <dsp:cNvSpPr/>
      </dsp:nvSpPr>
      <dsp:spPr>
        <a:xfrm>
          <a:off x="1221660" y="2644738"/>
          <a:ext cx="9065339" cy="1057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41" tIns="111941" rIns="111941" bIns="11194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Tambien se utiliza en encuestas para predecir la probabilidad de que un individuo responda de determinada manera a una pregunta.</a:t>
          </a:r>
          <a:endParaRPr lang="en-US" sz="2400" kern="1200"/>
        </a:p>
      </dsp:txBody>
      <dsp:txXfrm>
        <a:off x="1221660" y="2644738"/>
        <a:ext cx="9065339" cy="10577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4E3DE-0965-A64B-8A15-0A5890309E1B}">
      <dsp:nvSpPr>
        <dsp:cNvPr id="0" name=""/>
        <dsp:cNvSpPr/>
      </dsp:nvSpPr>
      <dsp:spPr>
        <a:xfrm>
          <a:off x="0" y="452"/>
          <a:ext cx="10287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52E79-07BF-8F41-AC12-E3DC808A140A}">
      <dsp:nvSpPr>
        <dsp:cNvPr id="0" name=""/>
        <dsp:cNvSpPr/>
      </dsp:nvSpPr>
      <dsp:spPr>
        <a:xfrm>
          <a:off x="0" y="452"/>
          <a:ext cx="10287000" cy="41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 dirty="0"/>
            <a:t>1. Recopilación de datos – Se debe de incluir dentro de los datos una variable dependiente binaria, por ejemplo “Si/No” y una o mas variables independientes.</a:t>
          </a:r>
          <a:endParaRPr lang="en-US" sz="1100" kern="1200" dirty="0"/>
        </a:p>
      </dsp:txBody>
      <dsp:txXfrm>
        <a:off x="0" y="452"/>
        <a:ext cx="10287000" cy="411333"/>
      </dsp:txXfrm>
    </dsp:sp>
    <dsp:sp modelId="{53E5A4AD-9473-CE41-AC4D-6D4EA45D15D7}">
      <dsp:nvSpPr>
        <dsp:cNvPr id="0" name=""/>
        <dsp:cNvSpPr/>
      </dsp:nvSpPr>
      <dsp:spPr>
        <a:xfrm>
          <a:off x="0" y="411785"/>
          <a:ext cx="10287000" cy="0"/>
        </a:xfrm>
        <a:prstGeom prst="line">
          <a:avLst/>
        </a:prstGeom>
        <a:solidFill>
          <a:schemeClr val="accent2">
            <a:hueOff val="187503"/>
            <a:satOff val="-40"/>
            <a:lumOff val="858"/>
            <a:alphaOff val="0"/>
          </a:schemeClr>
        </a:solidFill>
        <a:ln w="12700" cap="flat" cmpd="sng" algn="ctr">
          <a:solidFill>
            <a:schemeClr val="accent2">
              <a:hueOff val="187503"/>
              <a:satOff val="-40"/>
              <a:lumOff val="8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2473E-9E37-DF47-9549-0AF7ADC18DC9}">
      <dsp:nvSpPr>
        <dsp:cNvPr id="0" name=""/>
        <dsp:cNvSpPr/>
      </dsp:nvSpPr>
      <dsp:spPr>
        <a:xfrm>
          <a:off x="0" y="411785"/>
          <a:ext cx="10287000" cy="41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/>
            <a:t>2. Preparación de datos – Se limpia y preprocesa los datos para asegurarnos que esten listos para su análisis. Esto incluye eliminación de datos faltantes, normalización de variables y codificación de variables categóricas.</a:t>
          </a:r>
          <a:endParaRPr lang="en-US" sz="1100" kern="1200"/>
        </a:p>
      </dsp:txBody>
      <dsp:txXfrm>
        <a:off x="0" y="411785"/>
        <a:ext cx="10287000" cy="411333"/>
      </dsp:txXfrm>
    </dsp:sp>
    <dsp:sp modelId="{BC4C1C1D-167F-FC46-91AD-405CD4DDAE20}">
      <dsp:nvSpPr>
        <dsp:cNvPr id="0" name=""/>
        <dsp:cNvSpPr/>
      </dsp:nvSpPr>
      <dsp:spPr>
        <a:xfrm>
          <a:off x="0" y="823118"/>
          <a:ext cx="10287000" cy="0"/>
        </a:xfrm>
        <a:prstGeom prst="line">
          <a:avLst/>
        </a:prstGeom>
        <a:solidFill>
          <a:schemeClr val="accent2">
            <a:hueOff val="375006"/>
            <a:satOff val="-80"/>
            <a:lumOff val="1716"/>
            <a:alphaOff val="0"/>
          </a:schemeClr>
        </a:solidFill>
        <a:ln w="12700" cap="flat" cmpd="sng" algn="ctr">
          <a:solidFill>
            <a:schemeClr val="accent2">
              <a:hueOff val="375006"/>
              <a:satOff val="-80"/>
              <a:lumOff val="1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BE0C1-1E59-764E-84B0-8D5584020F83}">
      <dsp:nvSpPr>
        <dsp:cNvPr id="0" name=""/>
        <dsp:cNvSpPr/>
      </dsp:nvSpPr>
      <dsp:spPr>
        <a:xfrm>
          <a:off x="0" y="823118"/>
          <a:ext cx="10287000" cy="41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/>
            <a:t>3. División de datos – Se dividirá el DataSet en dos grupos, entrenamiento y testeo. </a:t>
          </a:r>
          <a:endParaRPr lang="en-US" sz="1100" kern="1200"/>
        </a:p>
      </dsp:txBody>
      <dsp:txXfrm>
        <a:off x="0" y="823118"/>
        <a:ext cx="10287000" cy="411333"/>
      </dsp:txXfrm>
    </dsp:sp>
    <dsp:sp modelId="{4EE5A63C-17CE-6542-96D4-EBDCA96995E9}">
      <dsp:nvSpPr>
        <dsp:cNvPr id="0" name=""/>
        <dsp:cNvSpPr/>
      </dsp:nvSpPr>
      <dsp:spPr>
        <a:xfrm>
          <a:off x="0" y="1234452"/>
          <a:ext cx="10287000" cy="0"/>
        </a:xfrm>
        <a:prstGeom prst="line">
          <a:avLst/>
        </a:prstGeom>
        <a:solidFill>
          <a:schemeClr val="accent2">
            <a:hueOff val="562510"/>
            <a:satOff val="-120"/>
            <a:lumOff val="2574"/>
            <a:alphaOff val="0"/>
          </a:schemeClr>
        </a:solidFill>
        <a:ln w="12700" cap="flat" cmpd="sng" algn="ctr">
          <a:solidFill>
            <a:schemeClr val="accent2">
              <a:hueOff val="562510"/>
              <a:satOff val="-120"/>
              <a:lumOff val="25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43FE2-379A-8B4B-A863-EF553DC35DE7}">
      <dsp:nvSpPr>
        <dsp:cNvPr id="0" name=""/>
        <dsp:cNvSpPr/>
      </dsp:nvSpPr>
      <dsp:spPr>
        <a:xfrm>
          <a:off x="0" y="1234452"/>
          <a:ext cx="10287000" cy="41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/>
            <a:t>4. Selección de características – Seleccionar las variables que se consideren mas relevantes.</a:t>
          </a:r>
          <a:endParaRPr lang="en-US" sz="1100" kern="1200"/>
        </a:p>
      </dsp:txBody>
      <dsp:txXfrm>
        <a:off x="0" y="1234452"/>
        <a:ext cx="10287000" cy="411333"/>
      </dsp:txXfrm>
    </dsp:sp>
    <dsp:sp modelId="{98C0D26B-C103-8648-94FD-87FECB775BC2}">
      <dsp:nvSpPr>
        <dsp:cNvPr id="0" name=""/>
        <dsp:cNvSpPr/>
      </dsp:nvSpPr>
      <dsp:spPr>
        <a:xfrm>
          <a:off x="0" y="1645785"/>
          <a:ext cx="10287000" cy="0"/>
        </a:xfrm>
        <a:prstGeom prst="line">
          <a:avLst/>
        </a:prstGeom>
        <a:solidFill>
          <a:schemeClr val="accent2">
            <a:hueOff val="750013"/>
            <a:satOff val="-160"/>
            <a:lumOff val="3431"/>
            <a:alphaOff val="0"/>
          </a:schemeClr>
        </a:solidFill>
        <a:ln w="12700" cap="flat" cmpd="sng" algn="ctr">
          <a:solidFill>
            <a:schemeClr val="accent2">
              <a:hueOff val="750013"/>
              <a:satOff val="-160"/>
              <a:lumOff val="3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9818A-67C3-594A-BE88-14832773BF89}">
      <dsp:nvSpPr>
        <dsp:cNvPr id="0" name=""/>
        <dsp:cNvSpPr/>
      </dsp:nvSpPr>
      <dsp:spPr>
        <a:xfrm>
          <a:off x="0" y="1645785"/>
          <a:ext cx="10287000" cy="41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/>
            <a:t>5. Creación del modelo – Este modelo incluirá las variables independientes seleccionadas y la variable dependiente binaria.</a:t>
          </a:r>
          <a:endParaRPr lang="en-US" sz="1100" kern="1200"/>
        </a:p>
      </dsp:txBody>
      <dsp:txXfrm>
        <a:off x="0" y="1645785"/>
        <a:ext cx="10287000" cy="411333"/>
      </dsp:txXfrm>
    </dsp:sp>
    <dsp:sp modelId="{B8099355-27A1-AF4A-956D-642CE2996D96}">
      <dsp:nvSpPr>
        <dsp:cNvPr id="0" name=""/>
        <dsp:cNvSpPr/>
      </dsp:nvSpPr>
      <dsp:spPr>
        <a:xfrm>
          <a:off x="0" y="2057119"/>
          <a:ext cx="10287000" cy="0"/>
        </a:xfrm>
        <a:prstGeom prst="line">
          <a:avLst/>
        </a:prstGeom>
        <a:solidFill>
          <a:schemeClr val="accent2">
            <a:hueOff val="937516"/>
            <a:satOff val="-200"/>
            <a:lumOff val="4289"/>
            <a:alphaOff val="0"/>
          </a:schemeClr>
        </a:solidFill>
        <a:ln w="12700" cap="flat" cmpd="sng" algn="ctr">
          <a:solidFill>
            <a:schemeClr val="accent2">
              <a:hueOff val="937516"/>
              <a:satOff val="-200"/>
              <a:lumOff val="4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94E94-2021-DE43-8B50-BA0A97E675F4}">
      <dsp:nvSpPr>
        <dsp:cNvPr id="0" name=""/>
        <dsp:cNvSpPr/>
      </dsp:nvSpPr>
      <dsp:spPr>
        <a:xfrm>
          <a:off x="0" y="2057119"/>
          <a:ext cx="10287000" cy="41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/>
            <a:t>6. Ajuste del modelo – Buscamos los coeficientes óptimos de las variables independientes.</a:t>
          </a:r>
          <a:endParaRPr lang="en-US" sz="1100" kern="1200"/>
        </a:p>
      </dsp:txBody>
      <dsp:txXfrm>
        <a:off x="0" y="2057119"/>
        <a:ext cx="10287000" cy="411333"/>
      </dsp:txXfrm>
    </dsp:sp>
    <dsp:sp modelId="{F8319BAD-2384-EA41-AFBF-DDFEBD50F1C2}">
      <dsp:nvSpPr>
        <dsp:cNvPr id="0" name=""/>
        <dsp:cNvSpPr/>
      </dsp:nvSpPr>
      <dsp:spPr>
        <a:xfrm>
          <a:off x="0" y="2468452"/>
          <a:ext cx="10287000" cy="0"/>
        </a:xfrm>
        <a:prstGeom prst="line">
          <a:avLst/>
        </a:prstGeom>
        <a:solidFill>
          <a:schemeClr val="accent2">
            <a:hueOff val="1125019"/>
            <a:satOff val="-240"/>
            <a:lumOff val="5147"/>
            <a:alphaOff val="0"/>
          </a:schemeClr>
        </a:solidFill>
        <a:ln w="12700" cap="flat" cmpd="sng" algn="ctr">
          <a:solidFill>
            <a:schemeClr val="accent2">
              <a:hueOff val="1125019"/>
              <a:satOff val="-240"/>
              <a:lumOff val="51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BE157-9AB0-3646-BA19-D72663868BD3}">
      <dsp:nvSpPr>
        <dsp:cNvPr id="0" name=""/>
        <dsp:cNvSpPr/>
      </dsp:nvSpPr>
      <dsp:spPr>
        <a:xfrm>
          <a:off x="0" y="2468452"/>
          <a:ext cx="10287000" cy="41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/>
            <a:t>7. Evaluación del modelo – Se evalúa con el conjunto de datos de prueba. </a:t>
          </a:r>
          <a:endParaRPr lang="en-US" sz="1100" kern="1200"/>
        </a:p>
      </dsp:txBody>
      <dsp:txXfrm>
        <a:off x="0" y="2468452"/>
        <a:ext cx="10287000" cy="411333"/>
      </dsp:txXfrm>
    </dsp:sp>
    <dsp:sp modelId="{7657D4CF-B711-D740-B365-D1E8F644E6CB}">
      <dsp:nvSpPr>
        <dsp:cNvPr id="0" name=""/>
        <dsp:cNvSpPr/>
      </dsp:nvSpPr>
      <dsp:spPr>
        <a:xfrm>
          <a:off x="0" y="2879786"/>
          <a:ext cx="10287000" cy="0"/>
        </a:xfrm>
        <a:prstGeom prst="line">
          <a:avLst/>
        </a:prstGeom>
        <a:solidFill>
          <a:schemeClr val="accent2">
            <a:hueOff val="1312522"/>
            <a:satOff val="-280"/>
            <a:lumOff val="6005"/>
            <a:alphaOff val="0"/>
          </a:schemeClr>
        </a:solidFill>
        <a:ln w="12700" cap="flat" cmpd="sng" algn="ctr">
          <a:solidFill>
            <a:schemeClr val="accent2">
              <a:hueOff val="1312522"/>
              <a:satOff val="-280"/>
              <a:lumOff val="60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FA952-F417-D943-B1DC-0F754F6328E9}">
      <dsp:nvSpPr>
        <dsp:cNvPr id="0" name=""/>
        <dsp:cNvSpPr/>
      </dsp:nvSpPr>
      <dsp:spPr>
        <a:xfrm>
          <a:off x="0" y="2879786"/>
          <a:ext cx="10287000" cy="41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/>
            <a:t>8. Mejora del modelo – Se puede mejorar el rendimiento ajustando parámetros.</a:t>
          </a:r>
          <a:endParaRPr lang="en-US" sz="1100" kern="1200"/>
        </a:p>
      </dsp:txBody>
      <dsp:txXfrm>
        <a:off x="0" y="2879786"/>
        <a:ext cx="10287000" cy="411333"/>
      </dsp:txXfrm>
    </dsp:sp>
    <dsp:sp modelId="{2575675E-E079-8344-B050-D75C3AA2C6BB}">
      <dsp:nvSpPr>
        <dsp:cNvPr id="0" name=""/>
        <dsp:cNvSpPr/>
      </dsp:nvSpPr>
      <dsp:spPr>
        <a:xfrm>
          <a:off x="0" y="3291119"/>
          <a:ext cx="10287000" cy="0"/>
        </a:xfrm>
        <a:prstGeom prst="line">
          <a:avLst/>
        </a:prstGeom>
        <a:solidFill>
          <a:schemeClr val="accent2">
            <a:hueOff val="1500026"/>
            <a:satOff val="-320"/>
            <a:lumOff val="6863"/>
            <a:alphaOff val="0"/>
          </a:schemeClr>
        </a:solidFill>
        <a:ln w="12700" cap="flat" cmpd="sng" algn="ctr">
          <a:solidFill>
            <a:schemeClr val="accent2">
              <a:hueOff val="1500026"/>
              <a:satOff val="-320"/>
              <a:lumOff val="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6058E-6201-334E-9750-01EEFEE50232}">
      <dsp:nvSpPr>
        <dsp:cNvPr id="0" name=""/>
        <dsp:cNvSpPr/>
      </dsp:nvSpPr>
      <dsp:spPr>
        <a:xfrm>
          <a:off x="0" y="3291119"/>
          <a:ext cx="10287000" cy="41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/>
            <a:t>9. Utilización del modelo – Utilizamos el modelo para predecir sobre datos nuevos.</a:t>
          </a:r>
          <a:endParaRPr lang="en-US" sz="1100" kern="1200"/>
        </a:p>
      </dsp:txBody>
      <dsp:txXfrm>
        <a:off x="0" y="3291119"/>
        <a:ext cx="10287000" cy="411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84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6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3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07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0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69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0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5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8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4/20/23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0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F12CF4-2DA8-61EA-0A5C-3753DDDAD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347E5-FD81-4280-B574-10ACA0C2F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5862" y="2291064"/>
            <a:ext cx="3936275" cy="1351706"/>
          </a:xfrm>
        </p:spPr>
        <p:txBody>
          <a:bodyPr anchor="b">
            <a:normAutofit/>
          </a:bodyPr>
          <a:lstStyle/>
          <a:p>
            <a:pPr algn="ctr"/>
            <a:r>
              <a:rPr lang="es-ES_tradnl" dirty="0"/>
              <a:t>Regresión logística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5A109-26B1-7383-BE3A-64B677BF3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931" y="4239912"/>
            <a:ext cx="3492137" cy="1444536"/>
          </a:xfrm>
        </p:spPr>
        <p:txBody>
          <a:bodyPr>
            <a:normAutofit/>
          </a:bodyPr>
          <a:lstStyle/>
          <a:p>
            <a:pPr algn="ctr"/>
            <a:endParaRPr lang="es-ES_trad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8D4F0-90B3-7294-54C3-F888D8AF2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6" r="12694"/>
          <a:stretch/>
        </p:blipFill>
        <p:spPr>
          <a:xfrm>
            <a:off x="-2" y="1"/>
            <a:ext cx="6096001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9466E0-3884-B930-091B-5BB027876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2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0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7A544-1815-BFBB-9904-E7A4B3BC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endParaRPr lang="es-ES_tradnl" dirty="0"/>
          </a:p>
        </p:txBody>
      </p:sp>
      <p:pic>
        <p:nvPicPr>
          <p:cNvPr id="5" name="Picture 4" descr="Diagramas y gráficos vistosos">
            <a:extLst>
              <a:ext uri="{FF2B5EF4-FFF2-40B4-BE49-F238E27FC236}">
                <a16:creationId xmlns:a16="http://schemas.microsoft.com/office/drawing/2014/main" id="{3338A69D-0C2D-55AA-2C8D-5BE4573B1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4" r="18281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010E-C44D-8D24-AD29-5E35E7CB6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r>
              <a:rPr lang="es-ES_tradnl" dirty="0"/>
              <a:t>En general la regresión logística es una herramienta muy valiosa para el análisis de datos y la toma de decisiones basada en datos.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2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E56BF-5193-C943-0D1A-D5D70A5B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s-ES_tradnl"/>
              <a:t>Algoritmo</a:t>
            </a: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4D23650-B919-8AFF-0AA5-A8A536147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740675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10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950A-FBF2-3987-D676-760424CC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2D08A-2305-76F3-3D94-F63E546F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Introducción a la regresión logística.</a:t>
            </a:r>
          </a:p>
          <a:p>
            <a:r>
              <a:rPr lang="es-ES_tradnl" dirty="0"/>
              <a:t>Variables dependientes e independientes.</a:t>
            </a:r>
          </a:p>
          <a:p>
            <a:r>
              <a:rPr lang="es-ES_tradnl" dirty="0"/>
              <a:t>Modelos de regresión logística.</a:t>
            </a:r>
          </a:p>
          <a:p>
            <a:r>
              <a:rPr lang="es-ES_tradnl" dirty="0"/>
              <a:t>Interpretación de resultados.</a:t>
            </a:r>
          </a:p>
          <a:p>
            <a:r>
              <a:rPr lang="es-ES_tradnl" dirty="0"/>
              <a:t>Ventajas y desventajas.</a:t>
            </a:r>
          </a:p>
          <a:p>
            <a:r>
              <a:rPr lang="es-ES_tradnl" dirty="0"/>
              <a:t>Aplicaciones.</a:t>
            </a:r>
          </a:p>
        </p:txBody>
      </p:sp>
    </p:spTree>
    <p:extLst>
      <p:ext uri="{BB962C8B-B14F-4D97-AF65-F5344CB8AC3E}">
        <p14:creationId xmlns:p14="http://schemas.microsoft.com/office/powerpoint/2010/main" val="269086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03E60-42F0-6EDA-6248-DB9AE01D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s-ES_tradnl" dirty="0"/>
              <a:t>Introducción a la regresión </a:t>
            </a:r>
            <a:r>
              <a:rPr lang="es-ES_tradnl" dirty="0" err="1"/>
              <a:t>logistica</a:t>
            </a:r>
            <a:endParaRPr lang="es-ES_trad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9210F1-3D2C-EF48-0731-2074656FE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569180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94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3F8B9-BC99-BA1C-69D0-DDFBFFAC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s-ES_tradnl" sz="2600"/>
              <a:t>Variables dependientes e independientes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C1C8B6-094A-D01A-2016-A091A1E25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224109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92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A79C-49E2-CD70-07C0-8A1774D3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de regresión logística.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1BEF-99D7-A0CF-E8E7-6D473FF9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Existen varios modelos de regresión logística que se utilizan en el análisis de datos.</a:t>
            </a:r>
          </a:p>
          <a:p>
            <a:r>
              <a:rPr lang="es-ES_tradnl" dirty="0"/>
              <a:t>Uno de los mas comunes es el modelo de regresión logística binaria.</a:t>
            </a:r>
          </a:p>
          <a:p>
            <a:r>
              <a:rPr lang="es-ES_tradnl" dirty="0"/>
              <a:t>Otro modelo común es el modelo de regresión logística multinomial, que es cuando la variable dependiente puede tomar mas de dos valores.</a:t>
            </a:r>
          </a:p>
          <a:p>
            <a:r>
              <a:rPr lang="es-ES_tradnl" dirty="0"/>
              <a:t>Cada modelo tiene sus suposiciones y limitaciones.</a:t>
            </a:r>
          </a:p>
          <a:p>
            <a:r>
              <a:rPr lang="es-ES_tradnl" dirty="0"/>
              <a:t>Es importante seleccionar el modelo adecuado para los datos específicos que se están analizando.</a:t>
            </a:r>
          </a:p>
          <a:p>
            <a:r>
              <a:rPr lang="es-ES_tradnl" dirty="0"/>
              <a:t>Es importarte realizar pruebas y validaciones rigurosas para que el modelo sea preciso y confiable.</a:t>
            </a:r>
          </a:p>
        </p:txBody>
      </p:sp>
    </p:spTree>
    <p:extLst>
      <p:ext uri="{BB962C8B-B14F-4D97-AF65-F5344CB8AC3E}">
        <p14:creationId xmlns:p14="http://schemas.microsoft.com/office/powerpoint/2010/main" val="33044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9CD6-846B-C5BA-22A6-D4E9F886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1026" name="Picture 2" descr="Regresión logística binaria simple - Evidencias en pediatría">
            <a:extLst>
              <a:ext uri="{FF2B5EF4-FFF2-40B4-BE49-F238E27FC236}">
                <a16:creationId xmlns:a16="http://schemas.microsoft.com/office/drawing/2014/main" id="{5565062D-64E3-49B2-46DA-1052A9686A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345531"/>
            <a:ext cx="66675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55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025B-1499-C448-7370-760AF86F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s-ES_tradnl" dirty="0"/>
              <a:t>Interpretación de los resultados</a:t>
            </a:r>
          </a:p>
        </p:txBody>
      </p:sp>
      <p:pic>
        <p:nvPicPr>
          <p:cNvPr id="5" name="Picture 4" descr="Una fórmula de cálculo">
            <a:extLst>
              <a:ext uri="{FF2B5EF4-FFF2-40B4-BE49-F238E27FC236}">
                <a16:creationId xmlns:a16="http://schemas.microsoft.com/office/drawing/2014/main" id="{42FA3B6E-AA71-2E1C-5ED6-E401FD4D3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1" r="23355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B49B-9DB0-83B8-DAE8-114237EA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_tradnl" sz="1100"/>
              <a:t>Una vez con el modelo ajustado a los datos, es importante interpretar los resultados para comprender mejor la relación entre las variables independientes y la variable dependiente. </a:t>
            </a:r>
          </a:p>
          <a:p>
            <a:pPr>
              <a:lnSpc>
                <a:spcPct val="110000"/>
              </a:lnSpc>
            </a:pPr>
            <a:r>
              <a:rPr lang="es-ES_tradnl" sz="1100"/>
              <a:t>Los coeficientes de regresión estimados se utilizan para determinar la dirección y la fuerza de la relación entre las variables.</a:t>
            </a:r>
          </a:p>
          <a:p>
            <a:pPr>
              <a:lnSpc>
                <a:spcPct val="110000"/>
              </a:lnSpc>
            </a:pPr>
            <a:r>
              <a:rPr lang="es-ES_tradnl" sz="1100"/>
              <a:t>Las probabilidades estimadas se utilizan para realizar predicciones sobre la probabilidad de que la variable dependiente tome uno de los dos valores posibles.</a:t>
            </a:r>
          </a:p>
          <a:p>
            <a:pPr>
              <a:lnSpc>
                <a:spcPct val="110000"/>
              </a:lnSpc>
            </a:pPr>
            <a:r>
              <a:rPr lang="es-ES_tradnl" sz="1100"/>
              <a:t>Hay que tener en cuenta que la incertidumbre y la variabilidad son inherentes a cualquier modelo de regresión logística. </a:t>
            </a:r>
          </a:p>
          <a:p>
            <a:pPr>
              <a:lnSpc>
                <a:spcPct val="110000"/>
              </a:lnSpc>
            </a:pPr>
            <a:r>
              <a:rPr lang="es-ES_tradnl" sz="1100"/>
              <a:t>Es importante tener en cuenta estas limitaciones al interpretar los resultados.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8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2FBA-0809-3CD3-1519-10CF30BE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Ventajas y Desventajas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3ABD-F583-94B3-7940-C0DE4E2D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Ventajas:</a:t>
            </a:r>
            <a:br>
              <a:rPr lang="es-ES_tradnl" dirty="0"/>
            </a:br>
            <a:endParaRPr lang="es-ES_tradnl" dirty="0"/>
          </a:p>
          <a:p>
            <a:pPr lvl="1"/>
            <a:r>
              <a:rPr lang="es-ES_tradnl" dirty="0"/>
              <a:t>	Capacidad de manejar variables independientes continuas y categóricas</a:t>
            </a:r>
          </a:p>
          <a:p>
            <a:pPr lvl="1"/>
            <a:r>
              <a:rPr lang="es-ES_tradnl" dirty="0"/>
              <a:t>	Capacidad para modelar relaciones no lineales.</a:t>
            </a:r>
          </a:p>
          <a:p>
            <a:pPr lvl="1"/>
            <a:r>
              <a:rPr lang="es-ES_tradnl" dirty="0"/>
              <a:t>	Capacidad para proporcionar probabilidades estimadas</a:t>
            </a:r>
          </a:p>
          <a:p>
            <a:pPr lvl="1"/>
            <a:endParaRPr lang="es-ES_tradnl" dirty="0"/>
          </a:p>
          <a:p>
            <a:r>
              <a:rPr lang="es-ES_tradnl" dirty="0"/>
              <a:t>Desventajas:</a:t>
            </a:r>
          </a:p>
          <a:p>
            <a:pPr lvl="1"/>
            <a:r>
              <a:rPr lang="es-ES_tradnl" dirty="0"/>
              <a:t>	Es muy sensible a variables irrelevantes o redundantes.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8949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6EC64-12C7-5CD3-E91B-37EB4006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s-ES_tradnl" dirty="0"/>
              <a:t>Aplicaciones</a:t>
            </a:r>
            <a:endParaRPr lang="es-ES_trad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3A2394-31E0-8635-91E0-2EA015F37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93662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875909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RightStep">
      <a:dk1>
        <a:srgbClr val="000000"/>
      </a:dk1>
      <a:lt1>
        <a:srgbClr val="FFFFFF"/>
      </a:lt1>
      <a:dk2>
        <a:srgbClr val="412429"/>
      </a:dk2>
      <a:lt2>
        <a:srgbClr val="E4E8E2"/>
      </a:lt2>
      <a:accent1>
        <a:srgbClr val="B296C6"/>
      </a:accent1>
      <a:accent2>
        <a:srgbClr val="BA7FBA"/>
      </a:accent2>
      <a:accent3>
        <a:srgbClr val="C696B2"/>
      </a:accent3>
      <a:accent4>
        <a:srgbClr val="BA7F88"/>
      </a:accent4>
      <a:accent5>
        <a:srgbClr val="C29B8E"/>
      </a:accent5>
      <a:accent6>
        <a:srgbClr val="B4A17B"/>
      </a:accent6>
      <a:hlink>
        <a:srgbClr val="6C8C55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703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Trade Gothic Next Cond</vt:lpstr>
      <vt:lpstr>Trade Gothic Next Light</vt:lpstr>
      <vt:lpstr>AfterglowVTI</vt:lpstr>
      <vt:lpstr>Regresión logística</vt:lpstr>
      <vt:lpstr>Agenda</vt:lpstr>
      <vt:lpstr>Introducción a la regresión logistica</vt:lpstr>
      <vt:lpstr>Variables dependientes e independientes</vt:lpstr>
      <vt:lpstr>Modelos de regresión logística.</vt:lpstr>
      <vt:lpstr>PowerPoint Presentation</vt:lpstr>
      <vt:lpstr>Interpretación de los resultados</vt:lpstr>
      <vt:lpstr>Ventajas y Desventajas</vt:lpstr>
      <vt:lpstr>Aplicaciones</vt:lpstr>
      <vt:lpstr>PowerPoint Presentation</vt:lpstr>
      <vt:lpstr>Algoritmo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logistica</dc:title>
  <dc:creator>GUILLEN DEL VALLE, LEONEL</dc:creator>
  <cp:lastModifiedBy>GUILLEN DEL VALLE, LEONEL</cp:lastModifiedBy>
  <cp:revision>8</cp:revision>
  <dcterms:created xsi:type="dcterms:W3CDTF">2023-04-20T13:14:58Z</dcterms:created>
  <dcterms:modified xsi:type="dcterms:W3CDTF">2023-04-21T23:03:20Z</dcterms:modified>
</cp:coreProperties>
</file>