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6" r:id="rId10"/>
    <p:sldId id="263" r:id="rId11"/>
    <p:sldId id="281" r:id="rId12"/>
    <p:sldId id="279" r:id="rId13"/>
    <p:sldId id="280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77"/>
  </p:normalViewPr>
  <p:slideViewPr>
    <p:cSldViewPr snapToGrid="0">
      <p:cViewPr varScale="1">
        <p:scale>
          <a:sx n="139" d="100"/>
          <a:sy n="139" d="100"/>
        </p:scale>
        <p:origin x="5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63A22-0482-4120-A41D-AC85162B66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10DEEB-1F59-4044-93B3-085F5865B3E4}">
      <dgm:prSet/>
      <dgm:spPr/>
      <dgm:t>
        <a:bodyPr/>
        <a:lstStyle/>
        <a:p>
          <a:r>
            <a:rPr lang="es-ES_tradnl"/>
            <a:t>Es un modelo de Machine Learning muy versátil y poderoso.</a:t>
          </a:r>
          <a:endParaRPr lang="en-US"/>
        </a:p>
      </dgm:t>
    </dgm:pt>
    <dgm:pt modelId="{8D501CD4-44C6-4F07-A865-086D02F2F0BD}" type="parTrans" cxnId="{F4BC4960-9814-43EA-915A-2EE491F47399}">
      <dgm:prSet/>
      <dgm:spPr/>
      <dgm:t>
        <a:bodyPr/>
        <a:lstStyle/>
        <a:p>
          <a:endParaRPr lang="en-US"/>
        </a:p>
      </dgm:t>
    </dgm:pt>
    <dgm:pt modelId="{4B7785D5-27D1-49C3-A6CA-88BD4E1EEA8C}" type="sibTrans" cxnId="{F4BC4960-9814-43EA-915A-2EE491F47399}">
      <dgm:prSet/>
      <dgm:spPr/>
      <dgm:t>
        <a:bodyPr/>
        <a:lstStyle/>
        <a:p>
          <a:endParaRPr lang="en-US"/>
        </a:p>
      </dgm:t>
    </dgm:pt>
    <dgm:pt modelId="{91738B71-A4E3-42AC-9312-DECF3237B2A6}">
      <dgm:prSet/>
      <dgm:spPr/>
      <dgm:t>
        <a:bodyPr/>
        <a:lstStyle/>
        <a:p>
          <a:r>
            <a:rPr lang="es-ES_tradnl"/>
            <a:t>Algoritmo sencillo.</a:t>
          </a:r>
          <a:endParaRPr lang="en-US"/>
        </a:p>
      </dgm:t>
    </dgm:pt>
    <dgm:pt modelId="{C6B1AAC4-772F-478B-A0A6-0F103AF03435}" type="parTrans" cxnId="{4679C842-F7E6-4CB3-9B51-F6FC66EEEF01}">
      <dgm:prSet/>
      <dgm:spPr/>
      <dgm:t>
        <a:bodyPr/>
        <a:lstStyle/>
        <a:p>
          <a:endParaRPr lang="en-US"/>
        </a:p>
      </dgm:t>
    </dgm:pt>
    <dgm:pt modelId="{0F00C0E1-D30A-457E-9924-43C63BB21D27}" type="sibTrans" cxnId="{4679C842-F7E6-4CB3-9B51-F6FC66EEEF01}">
      <dgm:prSet/>
      <dgm:spPr/>
      <dgm:t>
        <a:bodyPr/>
        <a:lstStyle/>
        <a:p>
          <a:endParaRPr lang="en-US"/>
        </a:p>
      </dgm:t>
    </dgm:pt>
    <dgm:pt modelId="{083F4145-91E9-4744-876F-62D947B3FDED}">
      <dgm:prSet/>
      <dgm:spPr/>
      <dgm:t>
        <a:bodyPr/>
        <a:lstStyle/>
        <a:p>
          <a:r>
            <a:rPr lang="es-ES_tradnl"/>
            <a:t>Es un algoritmo muy popular porque produce buenos resultados con poco poder computacional.</a:t>
          </a:r>
          <a:endParaRPr lang="en-US"/>
        </a:p>
      </dgm:t>
    </dgm:pt>
    <dgm:pt modelId="{719738E6-716B-4AC1-B132-922778FBA4DF}" type="parTrans" cxnId="{AD8475C5-16AF-4172-B280-B3B49A483542}">
      <dgm:prSet/>
      <dgm:spPr/>
      <dgm:t>
        <a:bodyPr/>
        <a:lstStyle/>
        <a:p>
          <a:endParaRPr lang="en-US"/>
        </a:p>
      </dgm:t>
    </dgm:pt>
    <dgm:pt modelId="{588C54A4-1909-44C7-B72A-D782C4B67336}" type="sibTrans" cxnId="{AD8475C5-16AF-4172-B280-B3B49A483542}">
      <dgm:prSet/>
      <dgm:spPr/>
      <dgm:t>
        <a:bodyPr/>
        <a:lstStyle/>
        <a:p>
          <a:endParaRPr lang="en-US"/>
        </a:p>
      </dgm:t>
    </dgm:pt>
    <dgm:pt modelId="{897D3CD0-1B24-4C97-8CC2-E9BC34717F25}">
      <dgm:prSet/>
      <dgm:spPr/>
      <dgm:t>
        <a:bodyPr/>
        <a:lstStyle/>
        <a:p>
          <a:r>
            <a:rPr lang="es-ES_tradnl"/>
            <a:t>Puede usarse para tareas de regresión y clasificación.</a:t>
          </a:r>
          <a:endParaRPr lang="en-US"/>
        </a:p>
      </dgm:t>
    </dgm:pt>
    <dgm:pt modelId="{2EFB288A-1DC1-4AF1-9931-925F8D64FB56}" type="parTrans" cxnId="{548873DB-E7C4-44B7-A5BC-30E3FA756251}">
      <dgm:prSet/>
      <dgm:spPr/>
      <dgm:t>
        <a:bodyPr/>
        <a:lstStyle/>
        <a:p>
          <a:endParaRPr lang="en-US"/>
        </a:p>
      </dgm:t>
    </dgm:pt>
    <dgm:pt modelId="{134B8008-9A25-4DAA-A30B-C9F963E0932E}" type="sibTrans" cxnId="{548873DB-E7C4-44B7-A5BC-30E3FA756251}">
      <dgm:prSet/>
      <dgm:spPr/>
      <dgm:t>
        <a:bodyPr/>
        <a:lstStyle/>
        <a:p>
          <a:endParaRPr lang="en-US"/>
        </a:p>
      </dgm:t>
    </dgm:pt>
    <dgm:pt modelId="{4A458735-FBAC-4985-B72D-A4ED0E15A88F}">
      <dgm:prSet/>
      <dgm:spPr/>
      <dgm:t>
        <a:bodyPr/>
        <a:lstStyle/>
        <a:p>
          <a:r>
            <a:rPr lang="es-ES_tradnl"/>
            <a:t>Mayormente usado para clasificaciones.</a:t>
          </a:r>
          <a:endParaRPr lang="en-US"/>
        </a:p>
      </dgm:t>
    </dgm:pt>
    <dgm:pt modelId="{AC6FAB4F-6825-4161-B660-85654DB835CA}" type="parTrans" cxnId="{BB22DC25-665F-4470-A988-1924A5FE1523}">
      <dgm:prSet/>
      <dgm:spPr/>
      <dgm:t>
        <a:bodyPr/>
        <a:lstStyle/>
        <a:p>
          <a:endParaRPr lang="en-US"/>
        </a:p>
      </dgm:t>
    </dgm:pt>
    <dgm:pt modelId="{B3A30E61-9D94-4EFD-9939-6AD332EFBE73}" type="sibTrans" cxnId="{BB22DC25-665F-4470-A988-1924A5FE1523}">
      <dgm:prSet/>
      <dgm:spPr/>
      <dgm:t>
        <a:bodyPr/>
        <a:lstStyle/>
        <a:p>
          <a:endParaRPr lang="en-US"/>
        </a:p>
      </dgm:t>
    </dgm:pt>
    <dgm:pt modelId="{B12F048C-BFF1-4F08-833F-30B06F6D827F}" type="pres">
      <dgm:prSet presAssocID="{53563A22-0482-4120-A41D-AC85162B66A3}" presName="root" presStyleCnt="0">
        <dgm:presLayoutVars>
          <dgm:dir/>
          <dgm:resizeHandles val="exact"/>
        </dgm:presLayoutVars>
      </dgm:prSet>
      <dgm:spPr/>
    </dgm:pt>
    <dgm:pt modelId="{146BD1BD-5408-47AD-9797-4BC2D60C256F}" type="pres">
      <dgm:prSet presAssocID="{7710DEEB-1F59-4044-93B3-085F5865B3E4}" presName="compNode" presStyleCnt="0"/>
      <dgm:spPr/>
    </dgm:pt>
    <dgm:pt modelId="{5B72C2EB-A1BE-4384-86CB-D5782A2D3DA9}" type="pres">
      <dgm:prSet presAssocID="{7710DEEB-1F59-4044-93B3-085F5865B3E4}" presName="bgRect" presStyleLbl="bgShp" presStyleIdx="0" presStyleCnt="5"/>
      <dgm:spPr/>
    </dgm:pt>
    <dgm:pt modelId="{A0AE3C24-BF3F-4BF1-85ED-7C72FD73AC81}" type="pres">
      <dgm:prSet presAssocID="{7710DEEB-1F59-4044-93B3-085F5865B3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B99015E-5586-49D0-AE32-4EAC89D52496}" type="pres">
      <dgm:prSet presAssocID="{7710DEEB-1F59-4044-93B3-085F5865B3E4}" presName="spaceRect" presStyleCnt="0"/>
      <dgm:spPr/>
    </dgm:pt>
    <dgm:pt modelId="{3F1720CC-E77A-437B-B54F-471FE5DC08B7}" type="pres">
      <dgm:prSet presAssocID="{7710DEEB-1F59-4044-93B3-085F5865B3E4}" presName="parTx" presStyleLbl="revTx" presStyleIdx="0" presStyleCnt="5">
        <dgm:presLayoutVars>
          <dgm:chMax val="0"/>
          <dgm:chPref val="0"/>
        </dgm:presLayoutVars>
      </dgm:prSet>
      <dgm:spPr/>
    </dgm:pt>
    <dgm:pt modelId="{BFE9B3C5-E50E-4F65-927B-F03A9AB86AB7}" type="pres">
      <dgm:prSet presAssocID="{4B7785D5-27D1-49C3-A6CA-88BD4E1EEA8C}" presName="sibTrans" presStyleCnt="0"/>
      <dgm:spPr/>
    </dgm:pt>
    <dgm:pt modelId="{8EC0D8EB-07C7-49E2-A7CB-81ABB3BFF174}" type="pres">
      <dgm:prSet presAssocID="{91738B71-A4E3-42AC-9312-DECF3237B2A6}" presName="compNode" presStyleCnt="0"/>
      <dgm:spPr/>
    </dgm:pt>
    <dgm:pt modelId="{64F58428-78CB-445F-9772-A0CACF4095E2}" type="pres">
      <dgm:prSet presAssocID="{91738B71-A4E3-42AC-9312-DECF3237B2A6}" presName="bgRect" presStyleLbl="bgShp" presStyleIdx="1" presStyleCnt="5"/>
      <dgm:spPr/>
    </dgm:pt>
    <dgm:pt modelId="{31832DE2-8338-47C9-B417-75A943033B6F}" type="pres">
      <dgm:prSet presAssocID="{91738B71-A4E3-42AC-9312-DECF3237B2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E03E27-DD6B-4AC9-B8DA-7C495B978DEB}" type="pres">
      <dgm:prSet presAssocID="{91738B71-A4E3-42AC-9312-DECF3237B2A6}" presName="spaceRect" presStyleCnt="0"/>
      <dgm:spPr/>
    </dgm:pt>
    <dgm:pt modelId="{8BE904C5-4C28-401B-A3F9-CACD49884BCC}" type="pres">
      <dgm:prSet presAssocID="{91738B71-A4E3-42AC-9312-DECF3237B2A6}" presName="parTx" presStyleLbl="revTx" presStyleIdx="1" presStyleCnt="5">
        <dgm:presLayoutVars>
          <dgm:chMax val="0"/>
          <dgm:chPref val="0"/>
        </dgm:presLayoutVars>
      </dgm:prSet>
      <dgm:spPr/>
    </dgm:pt>
    <dgm:pt modelId="{F21C4649-35C6-4B27-9867-952BAFFBAD30}" type="pres">
      <dgm:prSet presAssocID="{0F00C0E1-D30A-457E-9924-43C63BB21D27}" presName="sibTrans" presStyleCnt="0"/>
      <dgm:spPr/>
    </dgm:pt>
    <dgm:pt modelId="{C45D410D-E868-40BD-8C01-C261565C863B}" type="pres">
      <dgm:prSet presAssocID="{083F4145-91E9-4744-876F-62D947B3FDED}" presName="compNode" presStyleCnt="0"/>
      <dgm:spPr/>
    </dgm:pt>
    <dgm:pt modelId="{1C35D349-1D70-4318-9E04-CAF2AA383C27}" type="pres">
      <dgm:prSet presAssocID="{083F4145-91E9-4744-876F-62D947B3FDED}" presName="bgRect" presStyleLbl="bgShp" presStyleIdx="2" presStyleCnt="5"/>
      <dgm:spPr/>
    </dgm:pt>
    <dgm:pt modelId="{9ADB57FC-1C13-4111-9B47-926ACF01C68C}" type="pres">
      <dgm:prSet presAssocID="{083F4145-91E9-4744-876F-62D947B3FD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336EB82-FCE2-4B7A-9183-7B855270D1C9}" type="pres">
      <dgm:prSet presAssocID="{083F4145-91E9-4744-876F-62D947B3FDED}" presName="spaceRect" presStyleCnt="0"/>
      <dgm:spPr/>
    </dgm:pt>
    <dgm:pt modelId="{F5D3C915-2805-4877-955B-701E1A5B09C3}" type="pres">
      <dgm:prSet presAssocID="{083F4145-91E9-4744-876F-62D947B3FDED}" presName="parTx" presStyleLbl="revTx" presStyleIdx="2" presStyleCnt="5">
        <dgm:presLayoutVars>
          <dgm:chMax val="0"/>
          <dgm:chPref val="0"/>
        </dgm:presLayoutVars>
      </dgm:prSet>
      <dgm:spPr/>
    </dgm:pt>
    <dgm:pt modelId="{A8AFA125-59A6-485C-A16B-F7B6223E9927}" type="pres">
      <dgm:prSet presAssocID="{588C54A4-1909-44C7-B72A-D782C4B67336}" presName="sibTrans" presStyleCnt="0"/>
      <dgm:spPr/>
    </dgm:pt>
    <dgm:pt modelId="{F1CBBB1F-458E-4117-8064-EB230C22413F}" type="pres">
      <dgm:prSet presAssocID="{897D3CD0-1B24-4C97-8CC2-E9BC34717F25}" presName="compNode" presStyleCnt="0"/>
      <dgm:spPr/>
    </dgm:pt>
    <dgm:pt modelId="{78679539-94B3-4F55-9EFD-246C752ED5D1}" type="pres">
      <dgm:prSet presAssocID="{897D3CD0-1B24-4C97-8CC2-E9BC34717F25}" presName="bgRect" presStyleLbl="bgShp" presStyleIdx="3" presStyleCnt="5"/>
      <dgm:spPr/>
    </dgm:pt>
    <dgm:pt modelId="{18F6D3D5-2D22-490D-9CAF-B61D1B7EEC6A}" type="pres">
      <dgm:prSet presAssocID="{897D3CD0-1B24-4C97-8CC2-E9BC34717F2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A002C8-85A8-4DC3-B628-D9CE0DE2C678}" type="pres">
      <dgm:prSet presAssocID="{897D3CD0-1B24-4C97-8CC2-E9BC34717F25}" presName="spaceRect" presStyleCnt="0"/>
      <dgm:spPr/>
    </dgm:pt>
    <dgm:pt modelId="{6F52E844-BB4F-4DEA-BB66-2F659B26B09D}" type="pres">
      <dgm:prSet presAssocID="{897D3CD0-1B24-4C97-8CC2-E9BC34717F25}" presName="parTx" presStyleLbl="revTx" presStyleIdx="3" presStyleCnt="5">
        <dgm:presLayoutVars>
          <dgm:chMax val="0"/>
          <dgm:chPref val="0"/>
        </dgm:presLayoutVars>
      </dgm:prSet>
      <dgm:spPr/>
    </dgm:pt>
    <dgm:pt modelId="{581D4D29-1FD1-4329-B816-8DDFCB7F5F11}" type="pres">
      <dgm:prSet presAssocID="{134B8008-9A25-4DAA-A30B-C9F963E0932E}" presName="sibTrans" presStyleCnt="0"/>
      <dgm:spPr/>
    </dgm:pt>
    <dgm:pt modelId="{7CD17CBE-9880-4204-8E64-165A3274D129}" type="pres">
      <dgm:prSet presAssocID="{4A458735-FBAC-4985-B72D-A4ED0E15A88F}" presName="compNode" presStyleCnt="0"/>
      <dgm:spPr/>
    </dgm:pt>
    <dgm:pt modelId="{4DC8AF12-E8B8-4DCF-B318-CE3B0BB7C8DD}" type="pres">
      <dgm:prSet presAssocID="{4A458735-FBAC-4985-B72D-A4ED0E15A88F}" presName="bgRect" presStyleLbl="bgShp" presStyleIdx="4" presStyleCnt="5"/>
      <dgm:spPr/>
    </dgm:pt>
    <dgm:pt modelId="{F97C850E-EEE8-4C70-BEA3-47741F680FFE}" type="pres">
      <dgm:prSet presAssocID="{4A458735-FBAC-4985-B72D-A4ED0E15A88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B9BB53EB-5E34-421D-9CFC-DB6752D21F51}" type="pres">
      <dgm:prSet presAssocID="{4A458735-FBAC-4985-B72D-A4ED0E15A88F}" presName="spaceRect" presStyleCnt="0"/>
      <dgm:spPr/>
    </dgm:pt>
    <dgm:pt modelId="{5D61B6B1-3B47-4B82-8BC5-7DED61C4E013}" type="pres">
      <dgm:prSet presAssocID="{4A458735-FBAC-4985-B72D-A4ED0E15A88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964B20-51BC-4EAB-B8F3-F00C24B1C05E}" type="presOf" srcId="{897D3CD0-1B24-4C97-8CC2-E9BC34717F25}" destId="{6F52E844-BB4F-4DEA-BB66-2F659B26B09D}" srcOrd="0" destOrd="0" presId="urn:microsoft.com/office/officeart/2018/2/layout/IconVerticalSolidList"/>
    <dgm:cxn modelId="{BB22DC25-665F-4470-A988-1924A5FE1523}" srcId="{53563A22-0482-4120-A41D-AC85162B66A3}" destId="{4A458735-FBAC-4985-B72D-A4ED0E15A88F}" srcOrd="4" destOrd="0" parTransId="{AC6FAB4F-6825-4161-B660-85654DB835CA}" sibTransId="{B3A30E61-9D94-4EFD-9939-6AD332EFBE73}"/>
    <dgm:cxn modelId="{4679C842-F7E6-4CB3-9B51-F6FC66EEEF01}" srcId="{53563A22-0482-4120-A41D-AC85162B66A3}" destId="{91738B71-A4E3-42AC-9312-DECF3237B2A6}" srcOrd="1" destOrd="0" parTransId="{C6B1AAC4-772F-478B-A0A6-0F103AF03435}" sibTransId="{0F00C0E1-D30A-457E-9924-43C63BB21D27}"/>
    <dgm:cxn modelId="{F4BC4960-9814-43EA-915A-2EE491F47399}" srcId="{53563A22-0482-4120-A41D-AC85162B66A3}" destId="{7710DEEB-1F59-4044-93B3-085F5865B3E4}" srcOrd="0" destOrd="0" parTransId="{8D501CD4-44C6-4F07-A865-086D02F2F0BD}" sibTransId="{4B7785D5-27D1-49C3-A6CA-88BD4E1EEA8C}"/>
    <dgm:cxn modelId="{29BCDB69-6B72-4F5E-8A8A-DEC1BDA789E3}" type="presOf" srcId="{53563A22-0482-4120-A41D-AC85162B66A3}" destId="{B12F048C-BFF1-4F08-833F-30B06F6D827F}" srcOrd="0" destOrd="0" presId="urn:microsoft.com/office/officeart/2018/2/layout/IconVerticalSolidList"/>
    <dgm:cxn modelId="{02C84D79-FB83-4CDD-9676-C01AE8440530}" type="presOf" srcId="{4A458735-FBAC-4985-B72D-A4ED0E15A88F}" destId="{5D61B6B1-3B47-4B82-8BC5-7DED61C4E013}" srcOrd="0" destOrd="0" presId="urn:microsoft.com/office/officeart/2018/2/layout/IconVerticalSolidList"/>
    <dgm:cxn modelId="{CBC28186-F665-4190-81EC-62202AE801BA}" type="presOf" srcId="{7710DEEB-1F59-4044-93B3-085F5865B3E4}" destId="{3F1720CC-E77A-437B-B54F-471FE5DC08B7}" srcOrd="0" destOrd="0" presId="urn:microsoft.com/office/officeart/2018/2/layout/IconVerticalSolidList"/>
    <dgm:cxn modelId="{AD8475C5-16AF-4172-B280-B3B49A483542}" srcId="{53563A22-0482-4120-A41D-AC85162B66A3}" destId="{083F4145-91E9-4744-876F-62D947B3FDED}" srcOrd="2" destOrd="0" parTransId="{719738E6-716B-4AC1-B132-922778FBA4DF}" sibTransId="{588C54A4-1909-44C7-B72A-D782C4B67336}"/>
    <dgm:cxn modelId="{968B2AD1-64CE-41F3-9A99-F8751E63D80E}" type="presOf" srcId="{91738B71-A4E3-42AC-9312-DECF3237B2A6}" destId="{8BE904C5-4C28-401B-A3F9-CACD49884BCC}" srcOrd="0" destOrd="0" presId="urn:microsoft.com/office/officeart/2018/2/layout/IconVerticalSolidList"/>
    <dgm:cxn modelId="{548873DB-E7C4-44B7-A5BC-30E3FA756251}" srcId="{53563A22-0482-4120-A41D-AC85162B66A3}" destId="{897D3CD0-1B24-4C97-8CC2-E9BC34717F25}" srcOrd="3" destOrd="0" parTransId="{2EFB288A-1DC1-4AF1-9931-925F8D64FB56}" sibTransId="{134B8008-9A25-4DAA-A30B-C9F963E0932E}"/>
    <dgm:cxn modelId="{C9987CE4-054B-454E-B4A0-D73F5F12B911}" type="presOf" srcId="{083F4145-91E9-4744-876F-62D947B3FDED}" destId="{F5D3C915-2805-4877-955B-701E1A5B09C3}" srcOrd="0" destOrd="0" presId="urn:microsoft.com/office/officeart/2018/2/layout/IconVerticalSolidList"/>
    <dgm:cxn modelId="{8D76798F-009F-469B-8378-D26B84ACDD2B}" type="presParOf" srcId="{B12F048C-BFF1-4F08-833F-30B06F6D827F}" destId="{146BD1BD-5408-47AD-9797-4BC2D60C256F}" srcOrd="0" destOrd="0" presId="urn:microsoft.com/office/officeart/2018/2/layout/IconVerticalSolidList"/>
    <dgm:cxn modelId="{1EDD00CD-1CB6-4E90-AC32-E82186D4D611}" type="presParOf" srcId="{146BD1BD-5408-47AD-9797-4BC2D60C256F}" destId="{5B72C2EB-A1BE-4384-86CB-D5782A2D3DA9}" srcOrd="0" destOrd="0" presId="urn:microsoft.com/office/officeart/2018/2/layout/IconVerticalSolidList"/>
    <dgm:cxn modelId="{A37297E5-30CD-4D0C-BF56-F6E5BE00DDAE}" type="presParOf" srcId="{146BD1BD-5408-47AD-9797-4BC2D60C256F}" destId="{A0AE3C24-BF3F-4BF1-85ED-7C72FD73AC81}" srcOrd="1" destOrd="0" presId="urn:microsoft.com/office/officeart/2018/2/layout/IconVerticalSolidList"/>
    <dgm:cxn modelId="{79EC0D6E-BD7E-4A1F-99C9-B8AA7BEF81DF}" type="presParOf" srcId="{146BD1BD-5408-47AD-9797-4BC2D60C256F}" destId="{AB99015E-5586-49D0-AE32-4EAC89D52496}" srcOrd="2" destOrd="0" presId="urn:microsoft.com/office/officeart/2018/2/layout/IconVerticalSolidList"/>
    <dgm:cxn modelId="{36EA4654-1045-42AA-B789-C4C72567DDA1}" type="presParOf" srcId="{146BD1BD-5408-47AD-9797-4BC2D60C256F}" destId="{3F1720CC-E77A-437B-B54F-471FE5DC08B7}" srcOrd="3" destOrd="0" presId="urn:microsoft.com/office/officeart/2018/2/layout/IconVerticalSolidList"/>
    <dgm:cxn modelId="{7877E535-90A0-4025-A1E0-A5CCB9D219DC}" type="presParOf" srcId="{B12F048C-BFF1-4F08-833F-30B06F6D827F}" destId="{BFE9B3C5-E50E-4F65-927B-F03A9AB86AB7}" srcOrd="1" destOrd="0" presId="urn:microsoft.com/office/officeart/2018/2/layout/IconVerticalSolidList"/>
    <dgm:cxn modelId="{A3B1C4CD-AA2B-4970-BEB5-4EF48226F647}" type="presParOf" srcId="{B12F048C-BFF1-4F08-833F-30B06F6D827F}" destId="{8EC0D8EB-07C7-49E2-A7CB-81ABB3BFF174}" srcOrd="2" destOrd="0" presId="urn:microsoft.com/office/officeart/2018/2/layout/IconVerticalSolidList"/>
    <dgm:cxn modelId="{DF8AEA8A-CAD8-4144-82E8-7F8C551412C7}" type="presParOf" srcId="{8EC0D8EB-07C7-49E2-A7CB-81ABB3BFF174}" destId="{64F58428-78CB-445F-9772-A0CACF4095E2}" srcOrd="0" destOrd="0" presId="urn:microsoft.com/office/officeart/2018/2/layout/IconVerticalSolidList"/>
    <dgm:cxn modelId="{FFB4F246-8D08-4CAA-A196-2D2126B5E4E0}" type="presParOf" srcId="{8EC0D8EB-07C7-49E2-A7CB-81ABB3BFF174}" destId="{31832DE2-8338-47C9-B417-75A943033B6F}" srcOrd="1" destOrd="0" presId="urn:microsoft.com/office/officeart/2018/2/layout/IconVerticalSolidList"/>
    <dgm:cxn modelId="{AB98A5C6-EC79-487D-9516-AA99173BE9AB}" type="presParOf" srcId="{8EC0D8EB-07C7-49E2-A7CB-81ABB3BFF174}" destId="{CDE03E27-DD6B-4AC9-B8DA-7C495B978DEB}" srcOrd="2" destOrd="0" presId="urn:microsoft.com/office/officeart/2018/2/layout/IconVerticalSolidList"/>
    <dgm:cxn modelId="{26D99855-015E-4767-868F-CA15AC9A617E}" type="presParOf" srcId="{8EC0D8EB-07C7-49E2-A7CB-81ABB3BFF174}" destId="{8BE904C5-4C28-401B-A3F9-CACD49884BCC}" srcOrd="3" destOrd="0" presId="urn:microsoft.com/office/officeart/2018/2/layout/IconVerticalSolidList"/>
    <dgm:cxn modelId="{6890F8C8-88B1-4728-AC53-560401A8946F}" type="presParOf" srcId="{B12F048C-BFF1-4F08-833F-30B06F6D827F}" destId="{F21C4649-35C6-4B27-9867-952BAFFBAD30}" srcOrd="3" destOrd="0" presId="urn:microsoft.com/office/officeart/2018/2/layout/IconVerticalSolidList"/>
    <dgm:cxn modelId="{58974E2F-235A-4103-83AD-E6DB550DC9D9}" type="presParOf" srcId="{B12F048C-BFF1-4F08-833F-30B06F6D827F}" destId="{C45D410D-E868-40BD-8C01-C261565C863B}" srcOrd="4" destOrd="0" presId="urn:microsoft.com/office/officeart/2018/2/layout/IconVerticalSolidList"/>
    <dgm:cxn modelId="{D5B565E5-0084-4C24-9238-5E7C954D54A1}" type="presParOf" srcId="{C45D410D-E868-40BD-8C01-C261565C863B}" destId="{1C35D349-1D70-4318-9E04-CAF2AA383C27}" srcOrd="0" destOrd="0" presId="urn:microsoft.com/office/officeart/2018/2/layout/IconVerticalSolidList"/>
    <dgm:cxn modelId="{E4537A22-3749-4978-8E6A-7B12E3552090}" type="presParOf" srcId="{C45D410D-E868-40BD-8C01-C261565C863B}" destId="{9ADB57FC-1C13-4111-9B47-926ACF01C68C}" srcOrd="1" destOrd="0" presId="urn:microsoft.com/office/officeart/2018/2/layout/IconVerticalSolidList"/>
    <dgm:cxn modelId="{B18A03EE-DDC2-444F-B141-363DA0CAF3B7}" type="presParOf" srcId="{C45D410D-E868-40BD-8C01-C261565C863B}" destId="{8336EB82-FCE2-4B7A-9183-7B855270D1C9}" srcOrd="2" destOrd="0" presId="urn:microsoft.com/office/officeart/2018/2/layout/IconVerticalSolidList"/>
    <dgm:cxn modelId="{67C2F3F8-BD45-4A2F-9C63-B4BE4701A4DA}" type="presParOf" srcId="{C45D410D-E868-40BD-8C01-C261565C863B}" destId="{F5D3C915-2805-4877-955B-701E1A5B09C3}" srcOrd="3" destOrd="0" presId="urn:microsoft.com/office/officeart/2018/2/layout/IconVerticalSolidList"/>
    <dgm:cxn modelId="{28120103-B889-4E2B-939D-B97DA3795E88}" type="presParOf" srcId="{B12F048C-BFF1-4F08-833F-30B06F6D827F}" destId="{A8AFA125-59A6-485C-A16B-F7B6223E9927}" srcOrd="5" destOrd="0" presId="urn:microsoft.com/office/officeart/2018/2/layout/IconVerticalSolidList"/>
    <dgm:cxn modelId="{2D5228C3-FA81-4FC4-875E-618008308420}" type="presParOf" srcId="{B12F048C-BFF1-4F08-833F-30B06F6D827F}" destId="{F1CBBB1F-458E-4117-8064-EB230C22413F}" srcOrd="6" destOrd="0" presId="urn:microsoft.com/office/officeart/2018/2/layout/IconVerticalSolidList"/>
    <dgm:cxn modelId="{EE382A0F-F39E-4566-AAB1-325D2983EA08}" type="presParOf" srcId="{F1CBBB1F-458E-4117-8064-EB230C22413F}" destId="{78679539-94B3-4F55-9EFD-246C752ED5D1}" srcOrd="0" destOrd="0" presId="urn:microsoft.com/office/officeart/2018/2/layout/IconVerticalSolidList"/>
    <dgm:cxn modelId="{81304A2E-5451-4101-B80E-805DD1AA71A7}" type="presParOf" srcId="{F1CBBB1F-458E-4117-8064-EB230C22413F}" destId="{18F6D3D5-2D22-490D-9CAF-B61D1B7EEC6A}" srcOrd="1" destOrd="0" presId="urn:microsoft.com/office/officeart/2018/2/layout/IconVerticalSolidList"/>
    <dgm:cxn modelId="{A1036715-8230-494F-B178-86C10FEDE8B0}" type="presParOf" srcId="{F1CBBB1F-458E-4117-8064-EB230C22413F}" destId="{6FA002C8-85A8-4DC3-B628-D9CE0DE2C678}" srcOrd="2" destOrd="0" presId="urn:microsoft.com/office/officeart/2018/2/layout/IconVerticalSolidList"/>
    <dgm:cxn modelId="{4CF09981-AB64-4D5A-B4BB-5125EE32C91E}" type="presParOf" srcId="{F1CBBB1F-458E-4117-8064-EB230C22413F}" destId="{6F52E844-BB4F-4DEA-BB66-2F659B26B09D}" srcOrd="3" destOrd="0" presId="urn:microsoft.com/office/officeart/2018/2/layout/IconVerticalSolidList"/>
    <dgm:cxn modelId="{B5DF6992-A32D-45CC-AE37-6E282F25E1C8}" type="presParOf" srcId="{B12F048C-BFF1-4F08-833F-30B06F6D827F}" destId="{581D4D29-1FD1-4329-B816-8DDFCB7F5F11}" srcOrd="7" destOrd="0" presId="urn:microsoft.com/office/officeart/2018/2/layout/IconVerticalSolidList"/>
    <dgm:cxn modelId="{52866BE5-B0DB-4C8C-9B19-06BCF730E9E9}" type="presParOf" srcId="{B12F048C-BFF1-4F08-833F-30B06F6D827F}" destId="{7CD17CBE-9880-4204-8E64-165A3274D129}" srcOrd="8" destOrd="0" presId="urn:microsoft.com/office/officeart/2018/2/layout/IconVerticalSolidList"/>
    <dgm:cxn modelId="{87A07EB4-2F76-4D33-9DEF-5CE601B11F2B}" type="presParOf" srcId="{7CD17CBE-9880-4204-8E64-165A3274D129}" destId="{4DC8AF12-E8B8-4DCF-B318-CE3B0BB7C8DD}" srcOrd="0" destOrd="0" presId="urn:microsoft.com/office/officeart/2018/2/layout/IconVerticalSolidList"/>
    <dgm:cxn modelId="{BBFA15B5-6E2A-40E5-8DD3-2CB1B91B7C2A}" type="presParOf" srcId="{7CD17CBE-9880-4204-8E64-165A3274D129}" destId="{F97C850E-EEE8-4C70-BEA3-47741F680FFE}" srcOrd="1" destOrd="0" presId="urn:microsoft.com/office/officeart/2018/2/layout/IconVerticalSolidList"/>
    <dgm:cxn modelId="{DC428AD9-F7D0-4D71-ACEC-C3D39B20F2C4}" type="presParOf" srcId="{7CD17CBE-9880-4204-8E64-165A3274D129}" destId="{B9BB53EB-5E34-421D-9CFC-DB6752D21F51}" srcOrd="2" destOrd="0" presId="urn:microsoft.com/office/officeart/2018/2/layout/IconVerticalSolidList"/>
    <dgm:cxn modelId="{9EF0E4A9-1063-46B8-8371-1D4249667A0A}" type="presParOf" srcId="{7CD17CBE-9880-4204-8E64-165A3274D129}" destId="{5D61B6B1-3B47-4B82-8BC5-7DED61C4E0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75D18F-86E2-4B26-ADB7-614C369F1A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41F5D7-5A14-4CDA-8823-48728E5C7491}">
      <dgm:prSet/>
      <dgm:spPr/>
      <dgm:t>
        <a:bodyPr/>
        <a:lstStyle/>
        <a:p>
          <a:r>
            <a:rPr lang="es-ES_tradnl"/>
            <a:t>Son configuraciones externas a los modelos.</a:t>
          </a:r>
          <a:endParaRPr lang="en-US"/>
        </a:p>
      </dgm:t>
    </dgm:pt>
    <dgm:pt modelId="{7F0FF4F6-613C-4889-8A45-47B09B8A6D2E}" type="parTrans" cxnId="{8A764D77-6A32-4A48-8EA7-5A9D5D394D3B}">
      <dgm:prSet/>
      <dgm:spPr/>
      <dgm:t>
        <a:bodyPr/>
        <a:lstStyle/>
        <a:p>
          <a:endParaRPr lang="en-US"/>
        </a:p>
      </dgm:t>
    </dgm:pt>
    <dgm:pt modelId="{32DF8B35-E014-4CDE-BB9C-5AF722739C60}" type="sibTrans" cxnId="{8A764D77-6A32-4A48-8EA7-5A9D5D394D3B}">
      <dgm:prSet/>
      <dgm:spPr/>
      <dgm:t>
        <a:bodyPr/>
        <a:lstStyle/>
        <a:p>
          <a:endParaRPr lang="en-US"/>
        </a:p>
      </dgm:t>
    </dgm:pt>
    <dgm:pt modelId="{66FAD447-1403-4C94-B574-5B893031932B}">
      <dgm:prSet/>
      <dgm:spPr/>
      <dgm:t>
        <a:bodyPr/>
        <a:lstStyle/>
        <a:p>
          <a:r>
            <a:rPr lang="es-ES_tradnl"/>
            <a:t>No se aprenden a partir de los datos.</a:t>
          </a:r>
          <a:endParaRPr lang="en-US"/>
        </a:p>
      </dgm:t>
    </dgm:pt>
    <dgm:pt modelId="{B2846A61-0766-4067-B969-D15A2015FE5F}" type="parTrans" cxnId="{A940CDCB-F7FB-4873-94C7-C30CBBFD8FF8}">
      <dgm:prSet/>
      <dgm:spPr/>
      <dgm:t>
        <a:bodyPr/>
        <a:lstStyle/>
        <a:p>
          <a:endParaRPr lang="en-US"/>
        </a:p>
      </dgm:t>
    </dgm:pt>
    <dgm:pt modelId="{15D2CAA2-97C5-4BDD-9940-3940BAC633FB}" type="sibTrans" cxnId="{A940CDCB-F7FB-4873-94C7-C30CBBFD8FF8}">
      <dgm:prSet/>
      <dgm:spPr/>
      <dgm:t>
        <a:bodyPr/>
        <a:lstStyle/>
        <a:p>
          <a:endParaRPr lang="en-US"/>
        </a:p>
      </dgm:t>
    </dgm:pt>
    <dgm:pt modelId="{C2E566FD-4C4A-4D20-8792-88D24B7A0A84}">
      <dgm:prSet/>
      <dgm:spPr/>
      <dgm:t>
        <a:bodyPr/>
        <a:lstStyle/>
        <a:p>
          <a:r>
            <a:rPr lang="es-ES_tradnl"/>
            <a:t>Cruciales para controlar el comportamiento del algoritmo de aprendizaje.</a:t>
          </a:r>
          <a:endParaRPr lang="en-US"/>
        </a:p>
      </dgm:t>
    </dgm:pt>
    <dgm:pt modelId="{582D8E0B-DB8D-4E32-BBCC-A65042B635CD}" type="parTrans" cxnId="{85D0DBD5-9012-40CB-94E7-6D5FC2BEF037}">
      <dgm:prSet/>
      <dgm:spPr/>
      <dgm:t>
        <a:bodyPr/>
        <a:lstStyle/>
        <a:p>
          <a:endParaRPr lang="en-US"/>
        </a:p>
      </dgm:t>
    </dgm:pt>
    <dgm:pt modelId="{CE2CD1FE-4EB7-487E-AB63-94599DC0CE3B}" type="sibTrans" cxnId="{85D0DBD5-9012-40CB-94E7-6D5FC2BEF037}">
      <dgm:prSet/>
      <dgm:spPr/>
      <dgm:t>
        <a:bodyPr/>
        <a:lstStyle/>
        <a:p>
          <a:endParaRPr lang="en-US"/>
        </a:p>
      </dgm:t>
    </dgm:pt>
    <dgm:pt modelId="{61322BE7-4634-4C20-8574-A533A8E07BA5}">
      <dgm:prSet/>
      <dgm:spPr/>
      <dgm:t>
        <a:bodyPr/>
        <a:lstStyle/>
        <a:p>
          <a:r>
            <a:rPr lang="es-ES_tradnl"/>
            <a:t>Clave para optimizar modelos.</a:t>
          </a:r>
          <a:endParaRPr lang="en-US"/>
        </a:p>
      </dgm:t>
    </dgm:pt>
    <dgm:pt modelId="{2F1CDC21-9944-4726-9A94-B04DB9236A96}" type="parTrans" cxnId="{AC1E0FC5-A138-48B7-BC77-F39D825512BD}">
      <dgm:prSet/>
      <dgm:spPr/>
      <dgm:t>
        <a:bodyPr/>
        <a:lstStyle/>
        <a:p>
          <a:endParaRPr lang="en-US"/>
        </a:p>
      </dgm:t>
    </dgm:pt>
    <dgm:pt modelId="{79B44020-A514-49D5-8AB3-00302BFABC70}" type="sibTrans" cxnId="{AC1E0FC5-A138-48B7-BC77-F39D825512BD}">
      <dgm:prSet/>
      <dgm:spPr/>
      <dgm:t>
        <a:bodyPr/>
        <a:lstStyle/>
        <a:p>
          <a:endParaRPr lang="en-US"/>
        </a:p>
      </dgm:t>
    </dgm:pt>
    <dgm:pt modelId="{15E1C143-C4A6-4725-9987-38B0DC29C5E0}" type="pres">
      <dgm:prSet presAssocID="{8B75D18F-86E2-4B26-ADB7-614C369F1ACE}" presName="root" presStyleCnt="0">
        <dgm:presLayoutVars>
          <dgm:dir/>
          <dgm:resizeHandles val="exact"/>
        </dgm:presLayoutVars>
      </dgm:prSet>
      <dgm:spPr/>
    </dgm:pt>
    <dgm:pt modelId="{F9C77038-C97A-4D41-AAC4-FC101F6CABE6}" type="pres">
      <dgm:prSet presAssocID="{BA41F5D7-5A14-4CDA-8823-48728E5C7491}" presName="compNode" presStyleCnt="0"/>
      <dgm:spPr/>
    </dgm:pt>
    <dgm:pt modelId="{9CE9BC87-3AFE-4A24-93F9-4C621A4651D1}" type="pres">
      <dgm:prSet presAssocID="{BA41F5D7-5A14-4CDA-8823-48728E5C74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6282D8B-EA06-4E0C-8BCC-5B66A80B75FD}" type="pres">
      <dgm:prSet presAssocID="{BA41F5D7-5A14-4CDA-8823-48728E5C7491}" presName="spaceRect" presStyleCnt="0"/>
      <dgm:spPr/>
    </dgm:pt>
    <dgm:pt modelId="{8A497E91-77B5-466F-9440-AEC77C197018}" type="pres">
      <dgm:prSet presAssocID="{BA41F5D7-5A14-4CDA-8823-48728E5C7491}" presName="textRect" presStyleLbl="revTx" presStyleIdx="0" presStyleCnt="4">
        <dgm:presLayoutVars>
          <dgm:chMax val="1"/>
          <dgm:chPref val="1"/>
        </dgm:presLayoutVars>
      </dgm:prSet>
      <dgm:spPr/>
    </dgm:pt>
    <dgm:pt modelId="{1870348E-ED84-4294-B677-99883CC2A350}" type="pres">
      <dgm:prSet presAssocID="{32DF8B35-E014-4CDE-BB9C-5AF722739C60}" presName="sibTrans" presStyleCnt="0"/>
      <dgm:spPr/>
    </dgm:pt>
    <dgm:pt modelId="{3F28339E-C9B6-4182-8DDB-011E625E8F49}" type="pres">
      <dgm:prSet presAssocID="{66FAD447-1403-4C94-B574-5B893031932B}" presName="compNode" presStyleCnt="0"/>
      <dgm:spPr/>
    </dgm:pt>
    <dgm:pt modelId="{EC3D362C-1455-4562-8634-E73B2E8E667E}" type="pres">
      <dgm:prSet presAssocID="{66FAD447-1403-4C94-B574-5B89303193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948606B1-E309-4AD9-A067-B37060F0D7F7}" type="pres">
      <dgm:prSet presAssocID="{66FAD447-1403-4C94-B574-5B893031932B}" presName="spaceRect" presStyleCnt="0"/>
      <dgm:spPr/>
    </dgm:pt>
    <dgm:pt modelId="{5C273A96-9CDA-4E57-8347-D886A454601E}" type="pres">
      <dgm:prSet presAssocID="{66FAD447-1403-4C94-B574-5B893031932B}" presName="textRect" presStyleLbl="revTx" presStyleIdx="1" presStyleCnt="4">
        <dgm:presLayoutVars>
          <dgm:chMax val="1"/>
          <dgm:chPref val="1"/>
        </dgm:presLayoutVars>
      </dgm:prSet>
      <dgm:spPr/>
    </dgm:pt>
    <dgm:pt modelId="{CC0459E8-1F0F-47F0-BDF7-F2783AC4A842}" type="pres">
      <dgm:prSet presAssocID="{15D2CAA2-97C5-4BDD-9940-3940BAC633FB}" presName="sibTrans" presStyleCnt="0"/>
      <dgm:spPr/>
    </dgm:pt>
    <dgm:pt modelId="{E18A7EA1-27B9-4364-9CBC-493718FDC01D}" type="pres">
      <dgm:prSet presAssocID="{C2E566FD-4C4A-4D20-8792-88D24B7A0A84}" presName="compNode" presStyleCnt="0"/>
      <dgm:spPr/>
    </dgm:pt>
    <dgm:pt modelId="{EB8F0C29-EC7E-427A-A6EB-F7C613F302B9}" type="pres">
      <dgm:prSet presAssocID="{C2E566FD-4C4A-4D20-8792-88D24B7A0A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8D7C9A-E856-4AF6-8198-D2E2BEB69464}" type="pres">
      <dgm:prSet presAssocID="{C2E566FD-4C4A-4D20-8792-88D24B7A0A84}" presName="spaceRect" presStyleCnt="0"/>
      <dgm:spPr/>
    </dgm:pt>
    <dgm:pt modelId="{B253055A-87E5-4B73-998C-AAB751AC7100}" type="pres">
      <dgm:prSet presAssocID="{C2E566FD-4C4A-4D20-8792-88D24B7A0A84}" presName="textRect" presStyleLbl="revTx" presStyleIdx="2" presStyleCnt="4">
        <dgm:presLayoutVars>
          <dgm:chMax val="1"/>
          <dgm:chPref val="1"/>
        </dgm:presLayoutVars>
      </dgm:prSet>
      <dgm:spPr/>
    </dgm:pt>
    <dgm:pt modelId="{02CBF5B8-AAFB-4968-A118-8BECB12BBE47}" type="pres">
      <dgm:prSet presAssocID="{CE2CD1FE-4EB7-487E-AB63-94599DC0CE3B}" presName="sibTrans" presStyleCnt="0"/>
      <dgm:spPr/>
    </dgm:pt>
    <dgm:pt modelId="{215A141F-6716-4DC2-A765-14EF5332708E}" type="pres">
      <dgm:prSet presAssocID="{61322BE7-4634-4C20-8574-A533A8E07BA5}" presName="compNode" presStyleCnt="0"/>
      <dgm:spPr/>
    </dgm:pt>
    <dgm:pt modelId="{75ED461C-EA94-4188-847B-78DF01356CAA}" type="pres">
      <dgm:prSet presAssocID="{61322BE7-4634-4C20-8574-A533A8E07B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DA9DF56-3C2A-43BF-AAF8-7DD3532D292C}" type="pres">
      <dgm:prSet presAssocID="{61322BE7-4634-4C20-8574-A533A8E07BA5}" presName="spaceRect" presStyleCnt="0"/>
      <dgm:spPr/>
    </dgm:pt>
    <dgm:pt modelId="{E4D72DC5-7C7D-43A4-9F22-5E19005C84FD}" type="pres">
      <dgm:prSet presAssocID="{61322BE7-4634-4C20-8574-A533A8E07B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EAC317-9CDA-47D6-A1C3-9E439D82FACE}" type="presOf" srcId="{61322BE7-4634-4C20-8574-A533A8E07BA5}" destId="{E4D72DC5-7C7D-43A4-9F22-5E19005C84FD}" srcOrd="0" destOrd="0" presId="urn:microsoft.com/office/officeart/2018/2/layout/IconLabelList"/>
    <dgm:cxn modelId="{7C9EE254-4558-4994-BA98-543ECA7FD1C3}" type="presOf" srcId="{66FAD447-1403-4C94-B574-5B893031932B}" destId="{5C273A96-9CDA-4E57-8347-D886A454601E}" srcOrd="0" destOrd="0" presId="urn:microsoft.com/office/officeart/2018/2/layout/IconLabelList"/>
    <dgm:cxn modelId="{8A764D77-6A32-4A48-8EA7-5A9D5D394D3B}" srcId="{8B75D18F-86E2-4B26-ADB7-614C369F1ACE}" destId="{BA41F5D7-5A14-4CDA-8823-48728E5C7491}" srcOrd="0" destOrd="0" parTransId="{7F0FF4F6-613C-4889-8A45-47B09B8A6D2E}" sibTransId="{32DF8B35-E014-4CDE-BB9C-5AF722739C60}"/>
    <dgm:cxn modelId="{AC1E0FC5-A138-48B7-BC77-F39D825512BD}" srcId="{8B75D18F-86E2-4B26-ADB7-614C369F1ACE}" destId="{61322BE7-4634-4C20-8574-A533A8E07BA5}" srcOrd="3" destOrd="0" parTransId="{2F1CDC21-9944-4726-9A94-B04DB9236A96}" sibTransId="{79B44020-A514-49D5-8AB3-00302BFABC70}"/>
    <dgm:cxn modelId="{A940CDCB-F7FB-4873-94C7-C30CBBFD8FF8}" srcId="{8B75D18F-86E2-4B26-ADB7-614C369F1ACE}" destId="{66FAD447-1403-4C94-B574-5B893031932B}" srcOrd="1" destOrd="0" parTransId="{B2846A61-0766-4067-B969-D15A2015FE5F}" sibTransId="{15D2CAA2-97C5-4BDD-9940-3940BAC633FB}"/>
    <dgm:cxn modelId="{EDBFEFD2-E72C-427D-84B8-FAC10D6EDAF4}" type="presOf" srcId="{C2E566FD-4C4A-4D20-8792-88D24B7A0A84}" destId="{B253055A-87E5-4B73-998C-AAB751AC7100}" srcOrd="0" destOrd="0" presId="urn:microsoft.com/office/officeart/2018/2/layout/IconLabelList"/>
    <dgm:cxn modelId="{85D0DBD5-9012-40CB-94E7-6D5FC2BEF037}" srcId="{8B75D18F-86E2-4B26-ADB7-614C369F1ACE}" destId="{C2E566FD-4C4A-4D20-8792-88D24B7A0A84}" srcOrd="2" destOrd="0" parTransId="{582D8E0B-DB8D-4E32-BBCC-A65042B635CD}" sibTransId="{CE2CD1FE-4EB7-487E-AB63-94599DC0CE3B}"/>
    <dgm:cxn modelId="{8A6181E2-5C46-4A2D-AB2A-4A914DEAEA78}" type="presOf" srcId="{8B75D18F-86E2-4B26-ADB7-614C369F1ACE}" destId="{15E1C143-C4A6-4725-9987-38B0DC29C5E0}" srcOrd="0" destOrd="0" presId="urn:microsoft.com/office/officeart/2018/2/layout/IconLabelList"/>
    <dgm:cxn modelId="{F61E5AFB-258E-4BFC-8DDA-605A90FFBBFA}" type="presOf" srcId="{BA41F5D7-5A14-4CDA-8823-48728E5C7491}" destId="{8A497E91-77B5-466F-9440-AEC77C197018}" srcOrd="0" destOrd="0" presId="urn:microsoft.com/office/officeart/2018/2/layout/IconLabelList"/>
    <dgm:cxn modelId="{1C28914D-C6C7-4FD2-AD52-4A6F6045C4FB}" type="presParOf" srcId="{15E1C143-C4A6-4725-9987-38B0DC29C5E0}" destId="{F9C77038-C97A-4D41-AAC4-FC101F6CABE6}" srcOrd="0" destOrd="0" presId="urn:microsoft.com/office/officeart/2018/2/layout/IconLabelList"/>
    <dgm:cxn modelId="{AFD427EC-E7B8-45DC-B13C-7A4D8CF2A11B}" type="presParOf" srcId="{F9C77038-C97A-4D41-AAC4-FC101F6CABE6}" destId="{9CE9BC87-3AFE-4A24-93F9-4C621A4651D1}" srcOrd="0" destOrd="0" presId="urn:microsoft.com/office/officeart/2018/2/layout/IconLabelList"/>
    <dgm:cxn modelId="{F3AA7D1D-E57C-4B2F-860B-23EA088B1351}" type="presParOf" srcId="{F9C77038-C97A-4D41-AAC4-FC101F6CABE6}" destId="{E6282D8B-EA06-4E0C-8BCC-5B66A80B75FD}" srcOrd="1" destOrd="0" presId="urn:microsoft.com/office/officeart/2018/2/layout/IconLabelList"/>
    <dgm:cxn modelId="{13FB9315-9339-483A-B207-350A54FEBA4B}" type="presParOf" srcId="{F9C77038-C97A-4D41-AAC4-FC101F6CABE6}" destId="{8A497E91-77B5-466F-9440-AEC77C197018}" srcOrd="2" destOrd="0" presId="urn:microsoft.com/office/officeart/2018/2/layout/IconLabelList"/>
    <dgm:cxn modelId="{F71DECE5-8B05-4386-9321-978A5B5AED2C}" type="presParOf" srcId="{15E1C143-C4A6-4725-9987-38B0DC29C5E0}" destId="{1870348E-ED84-4294-B677-99883CC2A350}" srcOrd="1" destOrd="0" presId="urn:microsoft.com/office/officeart/2018/2/layout/IconLabelList"/>
    <dgm:cxn modelId="{38CA335B-22FB-46BC-94B0-DFD681F95316}" type="presParOf" srcId="{15E1C143-C4A6-4725-9987-38B0DC29C5E0}" destId="{3F28339E-C9B6-4182-8DDB-011E625E8F49}" srcOrd="2" destOrd="0" presId="urn:microsoft.com/office/officeart/2018/2/layout/IconLabelList"/>
    <dgm:cxn modelId="{93878661-E143-45D1-901A-CA9F5A92C318}" type="presParOf" srcId="{3F28339E-C9B6-4182-8DDB-011E625E8F49}" destId="{EC3D362C-1455-4562-8634-E73B2E8E667E}" srcOrd="0" destOrd="0" presId="urn:microsoft.com/office/officeart/2018/2/layout/IconLabelList"/>
    <dgm:cxn modelId="{6CF81403-B656-425D-B1DF-74AD54F62E7F}" type="presParOf" srcId="{3F28339E-C9B6-4182-8DDB-011E625E8F49}" destId="{948606B1-E309-4AD9-A067-B37060F0D7F7}" srcOrd="1" destOrd="0" presId="urn:microsoft.com/office/officeart/2018/2/layout/IconLabelList"/>
    <dgm:cxn modelId="{BE8BB78E-4DA4-4427-A5E9-72A571D01B3E}" type="presParOf" srcId="{3F28339E-C9B6-4182-8DDB-011E625E8F49}" destId="{5C273A96-9CDA-4E57-8347-D886A454601E}" srcOrd="2" destOrd="0" presId="urn:microsoft.com/office/officeart/2018/2/layout/IconLabelList"/>
    <dgm:cxn modelId="{BCD017E2-7FFF-4E58-8F27-5DFA20A88218}" type="presParOf" srcId="{15E1C143-C4A6-4725-9987-38B0DC29C5E0}" destId="{CC0459E8-1F0F-47F0-BDF7-F2783AC4A842}" srcOrd="3" destOrd="0" presId="urn:microsoft.com/office/officeart/2018/2/layout/IconLabelList"/>
    <dgm:cxn modelId="{C2D08A72-65A6-426F-A65B-C0B57376C93C}" type="presParOf" srcId="{15E1C143-C4A6-4725-9987-38B0DC29C5E0}" destId="{E18A7EA1-27B9-4364-9CBC-493718FDC01D}" srcOrd="4" destOrd="0" presId="urn:microsoft.com/office/officeart/2018/2/layout/IconLabelList"/>
    <dgm:cxn modelId="{9A57049B-378A-4ABA-B103-392C4F365625}" type="presParOf" srcId="{E18A7EA1-27B9-4364-9CBC-493718FDC01D}" destId="{EB8F0C29-EC7E-427A-A6EB-F7C613F302B9}" srcOrd="0" destOrd="0" presId="urn:microsoft.com/office/officeart/2018/2/layout/IconLabelList"/>
    <dgm:cxn modelId="{9BE22C4A-0C43-41CB-9EBE-C50D423CD2C0}" type="presParOf" srcId="{E18A7EA1-27B9-4364-9CBC-493718FDC01D}" destId="{B78D7C9A-E856-4AF6-8198-D2E2BEB69464}" srcOrd="1" destOrd="0" presId="urn:microsoft.com/office/officeart/2018/2/layout/IconLabelList"/>
    <dgm:cxn modelId="{176889EE-98F0-4CD6-8FFA-9D7828BB4BE6}" type="presParOf" srcId="{E18A7EA1-27B9-4364-9CBC-493718FDC01D}" destId="{B253055A-87E5-4B73-998C-AAB751AC7100}" srcOrd="2" destOrd="0" presId="urn:microsoft.com/office/officeart/2018/2/layout/IconLabelList"/>
    <dgm:cxn modelId="{69EBF7DC-AB31-478E-A842-DDE75662C0CB}" type="presParOf" srcId="{15E1C143-C4A6-4725-9987-38B0DC29C5E0}" destId="{02CBF5B8-AAFB-4968-A118-8BECB12BBE47}" srcOrd="5" destOrd="0" presId="urn:microsoft.com/office/officeart/2018/2/layout/IconLabelList"/>
    <dgm:cxn modelId="{BB3E5B7C-DEA3-42DE-8BCE-8ACCB2627A8F}" type="presParOf" srcId="{15E1C143-C4A6-4725-9987-38B0DC29C5E0}" destId="{215A141F-6716-4DC2-A765-14EF5332708E}" srcOrd="6" destOrd="0" presId="urn:microsoft.com/office/officeart/2018/2/layout/IconLabelList"/>
    <dgm:cxn modelId="{1CF4CC48-1746-4AE2-999B-93DF567D8C5B}" type="presParOf" srcId="{215A141F-6716-4DC2-A765-14EF5332708E}" destId="{75ED461C-EA94-4188-847B-78DF01356CAA}" srcOrd="0" destOrd="0" presId="urn:microsoft.com/office/officeart/2018/2/layout/IconLabelList"/>
    <dgm:cxn modelId="{BD6B7141-8FB1-4AAC-872E-51C0116BD439}" type="presParOf" srcId="{215A141F-6716-4DC2-A765-14EF5332708E}" destId="{0DA9DF56-3C2A-43BF-AAF8-7DD3532D292C}" srcOrd="1" destOrd="0" presId="urn:microsoft.com/office/officeart/2018/2/layout/IconLabelList"/>
    <dgm:cxn modelId="{82A33F59-F79E-41AA-B575-788F636CED24}" type="presParOf" srcId="{215A141F-6716-4DC2-A765-14EF5332708E}" destId="{E4D72DC5-7C7D-43A4-9F22-5E19005C84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F4AC41-0BB7-43F9-89B3-D3D2555266E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32B434-B5A8-45A8-8E41-5E15796FC369}">
      <dgm:prSet/>
      <dgm:spPr/>
      <dgm:t>
        <a:bodyPr/>
        <a:lstStyle/>
        <a:p>
          <a:r>
            <a:rPr lang="es-ES_tradnl"/>
            <a:t>Un ajuste adecuado puede hacer pasar de un modelo mediocre a uno altamente preciso.</a:t>
          </a:r>
          <a:endParaRPr lang="en-US"/>
        </a:p>
      </dgm:t>
    </dgm:pt>
    <dgm:pt modelId="{EDE63E16-1D9D-44C8-A209-E52FDF971C5F}" type="parTrans" cxnId="{22E4D53C-5085-470E-A799-1CCC2CFC8ECA}">
      <dgm:prSet/>
      <dgm:spPr/>
      <dgm:t>
        <a:bodyPr/>
        <a:lstStyle/>
        <a:p>
          <a:endParaRPr lang="en-US"/>
        </a:p>
      </dgm:t>
    </dgm:pt>
    <dgm:pt modelId="{65672897-195E-48B5-901D-0BF62303460E}" type="sibTrans" cxnId="{22E4D53C-5085-470E-A799-1CCC2CFC8ECA}">
      <dgm:prSet/>
      <dgm:spPr/>
      <dgm:t>
        <a:bodyPr/>
        <a:lstStyle/>
        <a:p>
          <a:endParaRPr lang="en-US"/>
        </a:p>
      </dgm:t>
    </dgm:pt>
    <dgm:pt modelId="{336798DE-7256-4EEC-88A5-C9877B63854D}">
      <dgm:prSet/>
      <dgm:spPr/>
      <dgm:t>
        <a:bodyPr/>
        <a:lstStyle/>
        <a:p>
          <a:r>
            <a:rPr lang="es-ES_tradnl" dirty="0"/>
            <a:t>Permite que el modelo se adapte de manera óptima a los datos sin sobre/sub ajuste.</a:t>
          </a:r>
          <a:endParaRPr lang="en-US" dirty="0"/>
        </a:p>
      </dgm:t>
    </dgm:pt>
    <dgm:pt modelId="{01183A71-FD02-4142-BC25-4079CAA0A63C}" type="parTrans" cxnId="{BDB136C4-D9C1-4B31-99D2-D2023220AEDB}">
      <dgm:prSet/>
      <dgm:spPr/>
      <dgm:t>
        <a:bodyPr/>
        <a:lstStyle/>
        <a:p>
          <a:endParaRPr lang="en-US"/>
        </a:p>
      </dgm:t>
    </dgm:pt>
    <dgm:pt modelId="{792DF66B-01E8-4315-8CD1-A566F25985DC}" type="sibTrans" cxnId="{BDB136C4-D9C1-4B31-99D2-D2023220AEDB}">
      <dgm:prSet/>
      <dgm:spPr/>
      <dgm:t>
        <a:bodyPr/>
        <a:lstStyle/>
        <a:p>
          <a:endParaRPr lang="en-US"/>
        </a:p>
      </dgm:t>
    </dgm:pt>
    <dgm:pt modelId="{F90F2B2C-7654-3142-95EC-BC304F903157}" type="pres">
      <dgm:prSet presAssocID="{5CF4AC41-0BB7-43F9-89B3-D3D2555266E3}" presName="linear" presStyleCnt="0">
        <dgm:presLayoutVars>
          <dgm:animLvl val="lvl"/>
          <dgm:resizeHandles val="exact"/>
        </dgm:presLayoutVars>
      </dgm:prSet>
      <dgm:spPr/>
    </dgm:pt>
    <dgm:pt modelId="{ED1E349E-7240-0D47-86CE-C86373F66A3B}" type="pres">
      <dgm:prSet presAssocID="{A332B434-B5A8-45A8-8E41-5E15796FC3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1429C3-DC3E-DE45-A5D7-E817BFED4640}" type="pres">
      <dgm:prSet presAssocID="{65672897-195E-48B5-901D-0BF62303460E}" presName="spacer" presStyleCnt="0"/>
      <dgm:spPr/>
    </dgm:pt>
    <dgm:pt modelId="{B1489C86-3D2D-BC43-88CD-17FE6D4FA849}" type="pres">
      <dgm:prSet presAssocID="{336798DE-7256-4EEC-88A5-C9877B63854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D9A02F-733D-7C4F-BB8F-EDDB78465E7F}" type="presOf" srcId="{5CF4AC41-0BB7-43F9-89B3-D3D2555266E3}" destId="{F90F2B2C-7654-3142-95EC-BC304F903157}" srcOrd="0" destOrd="0" presId="urn:microsoft.com/office/officeart/2005/8/layout/vList2"/>
    <dgm:cxn modelId="{22E4D53C-5085-470E-A799-1CCC2CFC8ECA}" srcId="{5CF4AC41-0BB7-43F9-89B3-D3D2555266E3}" destId="{A332B434-B5A8-45A8-8E41-5E15796FC369}" srcOrd="0" destOrd="0" parTransId="{EDE63E16-1D9D-44C8-A209-E52FDF971C5F}" sibTransId="{65672897-195E-48B5-901D-0BF62303460E}"/>
    <dgm:cxn modelId="{AF6B68A2-1FA8-F84D-91B2-AE9278121BCF}" type="presOf" srcId="{336798DE-7256-4EEC-88A5-C9877B63854D}" destId="{B1489C86-3D2D-BC43-88CD-17FE6D4FA849}" srcOrd="0" destOrd="0" presId="urn:microsoft.com/office/officeart/2005/8/layout/vList2"/>
    <dgm:cxn modelId="{90239BB2-1162-AC4E-92D1-B85CCABB3AC0}" type="presOf" srcId="{A332B434-B5A8-45A8-8E41-5E15796FC369}" destId="{ED1E349E-7240-0D47-86CE-C86373F66A3B}" srcOrd="0" destOrd="0" presId="urn:microsoft.com/office/officeart/2005/8/layout/vList2"/>
    <dgm:cxn modelId="{BDB136C4-D9C1-4B31-99D2-D2023220AEDB}" srcId="{5CF4AC41-0BB7-43F9-89B3-D3D2555266E3}" destId="{336798DE-7256-4EEC-88A5-C9877B63854D}" srcOrd="1" destOrd="0" parTransId="{01183A71-FD02-4142-BC25-4079CAA0A63C}" sibTransId="{792DF66B-01E8-4315-8CD1-A566F25985DC}"/>
    <dgm:cxn modelId="{EE0032B5-C992-BF4C-8D24-A75BC5747539}" type="presParOf" srcId="{F90F2B2C-7654-3142-95EC-BC304F903157}" destId="{ED1E349E-7240-0D47-86CE-C86373F66A3B}" srcOrd="0" destOrd="0" presId="urn:microsoft.com/office/officeart/2005/8/layout/vList2"/>
    <dgm:cxn modelId="{8B56533A-6B22-7E49-8D0B-C30D7978FD8F}" type="presParOf" srcId="{F90F2B2C-7654-3142-95EC-BC304F903157}" destId="{A21429C3-DC3E-DE45-A5D7-E817BFED4640}" srcOrd="1" destOrd="0" presId="urn:microsoft.com/office/officeart/2005/8/layout/vList2"/>
    <dgm:cxn modelId="{3792ED67-BCAA-AF44-A30D-42AD00A457A9}" type="presParOf" srcId="{F90F2B2C-7654-3142-95EC-BC304F903157}" destId="{B1489C86-3D2D-BC43-88CD-17FE6D4FA8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0432D6-3EA6-41C3-89F5-0DE7235A45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862C25-B127-4D86-A1DF-DB46FEFA5823}">
      <dgm:prSet/>
      <dgm:spPr/>
      <dgm:t>
        <a:bodyPr/>
        <a:lstStyle/>
        <a:p>
          <a:r>
            <a:rPr lang="es-ES_tradnl"/>
            <a:t>Son ”palancas” ajustables.</a:t>
          </a:r>
          <a:endParaRPr lang="en-US"/>
        </a:p>
      </dgm:t>
    </dgm:pt>
    <dgm:pt modelId="{FE3C5F49-D7A7-4C69-9266-873A141E2399}" type="parTrans" cxnId="{DE06141B-7CB8-47E1-8B7B-19B360D777F8}">
      <dgm:prSet/>
      <dgm:spPr/>
      <dgm:t>
        <a:bodyPr/>
        <a:lstStyle/>
        <a:p>
          <a:endParaRPr lang="en-US"/>
        </a:p>
      </dgm:t>
    </dgm:pt>
    <dgm:pt modelId="{746970EF-EC26-4FA7-98E0-98A2C3F84A0C}" type="sibTrans" cxnId="{DE06141B-7CB8-47E1-8B7B-19B360D777F8}">
      <dgm:prSet/>
      <dgm:spPr/>
      <dgm:t>
        <a:bodyPr/>
        <a:lstStyle/>
        <a:p>
          <a:endParaRPr lang="en-US"/>
        </a:p>
      </dgm:t>
    </dgm:pt>
    <dgm:pt modelId="{439A452A-A7A7-4AB0-BFFF-015F5B404317}">
      <dgm:prSet/>
      <dgm:spPr/>
      <dgm:t>
        <a:bodyPr/>
        <a:lstStyle/>
        <a:p>
          <a:r>
            <a:rPr lang="es-ES_tradnl"/>
            <a:t>Se establecen antes del entrenamiento del modelo y afectan su comportamiento.</a:t>
          </a:r>
          <a:endParaRPr lang="en-US"/>
        </a:p>
      </dgm:t>
    </dgm:pt>
    <dgm:pt modelId="{85B131D1-18D5-4789-A34A-3F21BA3AF144}" type="parTrans" cxnId="{C3C5CA1C-C8E4-46FB-9A81-199BF60434B1}">
      <dgm:prSet/>
      <dgm:spPr/>
      <dgm:t>
        <a:bodyPr/>
        <a:lstStyle/>
        <a:p>
          <a:endParaRPr lang="en-US"/>
        </a:p>
      </dgm:t>
    </dgm:pt>
    <dgm:pt modelId="{31630958-8457-4AAE-A2AF-325254423700}" type="sibTrans" cxnId="{C3C5CA1C-C8E4-46FB-9A81-199BF60434B1}">
      <dgm:prSet/>
      <dgm:spPr/>
      <dgm:t>
        <a:bodyPr/>
        <a:lstStyle/>
        <a:p>
          <a:endParaRPr lang="en-US"/>
        </a:p>
      </dgm:t>
    </dgm:pt>
    <dgm:pt modelId="{B9DFBA20-4805-464B-83BD-AF2E03EF21D7}" type="pres">
      <dgm:prSet presAssocID="{790432D6-3EA6-41C3-89F5-0DE7235A45DB}" presName="root" presStyleCnt="0">
        <dgm:presLayoutVars>
          <dgm:dir/>
          <dgm:resizeHandles val="exact"/>
        </dgm:presLayoutVars>
      </dgm:prSet>
      <dgm:spPr/>
    </dgm:pt>
    <dgm:pt modelId="{6D02BED5-A858-44A5-A211-B813C8A04895}" type="pres">
      <dgm:prSet presAssocID="{8E862C25-B127-4D86-A1DF-DB46FEFA5823}" presName="compNode" presStyleCnt="0"/>
      <dgm:spPr/>
    </dgm:pt>
    <dgm:pt modelId="{1E9239E8-2785-4FD8-8F06-AE594D7079D7}" type="pres">
      <dgm:prSet presAssocID="{8E862C25-B127-4D86-A1DF-DB46FEFA5823}" presName="bgRect" presStyleLbl="bgShp" presStyleIdx="0" presStyleCnt="2"/>
      <dgm:spPr/>
    </dgm:pt>
    <dgm:pt modelId="{B228C619-1D90-4EF6-8731-229FA8225562}" type="pres">
      <dgm:prSet presAssocID="{8E862C25-B127-4D86-A1DF-DB46FEFA58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46E70EBE-D0CE-422A-AFC1-C5F3C2181A9E}" type="pres">
      <dgm:prSet presAssocID="{8E862C25-B127-4D86-A1DF-DB46FEFA5823}" presName="spaceRect" presStyleCnt="0"/>
      <dgm:spPr/>
    </dgm:pt>
    <dgm:pt modelId="{AF1DBF6C-4A26-4543-BE12-AAC3252D571D}" type="pres">
      <dgm:prSet presAssocID="{8E862C25-B127-4D86-A1DF-DB46FEFA5823}" presName="parTx" presStyleLbl="revTx" presStyleIdx="0" presStyleCnt="2">
        <dgm:presLayoutVars>
          <dgm:chMax val="0"/>
          <dgm:chPref val="0"/>
        </dgm:presLayoutVars>
      </dgm:prSet>
      <dgm:spPr/>
    </dgm:pt>
    <dgm:pt modelId="{86765B08-2B19-4AA0-AB79-C151ACF1FBFE}" type="pres">
      <dgm:prSet presAssocID="{746970EF-EC26-4FA7-98E0-98A2C3F84A0C}" presName="sibTrans" presStyleCnt="0"/>
      <dgm:spPr/>
    </dgm:pt>
    <dgm:pt modelId="{9512E63E-0FEE-4C7A-B661-E4DBACE2953D}" type="pres">
      <dgm:prSet presAssocID="{439A452A-A7A7-4AB0-BFFF-015F5B404317}" presName="compNode" presStyleCnt="0"/>
      <dgm:spPr/>
    </dgm:pt>
    <dgm:pt modelId="{83579764-449F-49D2-BF1A-27B163EAEAA2}" type="pres">
      <dgm:prSet presAssocID="{439A452A-A7A7-4AB0-BFFF-015F5B404317}" presName="bgRect" presStyleLbl="bgShp" presStyleIdx="1" presStyleCnt="2"/>
      <dgm:spPr/>
    </dgm:pt>
    <dgm:pt modelId="{7B936EF2-0E2E-4E2F-BA8E-89A39E880E37}" type="pres">
      <dgm:prSet presAssocID="{439A452A-A7A7-4AB0-BFFF-015F5B4043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FBE6776-36EF-47D0-ACBB-8BA650884581}" type="pres">
      <dgm:prSet presAssocID="{439A452A-A7A7-4AB0-BFFF-015F5B404317}" presName="spaceRect" presStyleCnt="0"/>
      <dgm:spPr/>
    </dgm:pt>
    <dgm:pt modelId="{6ACF172D-4324-4CB0-AE8C-86D41409D6D4}" type="pres">
      <dgm:prSet presAssocID="{439A452A-A7A7-4AB0-BFFF-015F5B4043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06141B-7CB8-47E1-8B7B-19B360D777F8}" srcId="{790432D6-3EA6-41C3-89F5-0DE7235A45DB}" destId="{8E862C25-B127-4D86-A1DF-DB46FEFA5823}" srcOrd="0" destOrd="0" parTransId="{FE3C5F49-D7A7-4C69-9266-873A141E2399}" sibTransId="{746970EF-EC26-4FA7-98E0-98A2C3F84A0C}"/>
    <dgm:cxn modelId="{C3C5CA1C-C8E4-46FB-9A81-199BF60434B1}" srcId="{790432D6-3EA6-41C3-89F5-0DE7235A45DB}" destId="{439A452A-A7A7-4AB0-BFFF-015F5B404317}" srcOrd="1" destOrd="0" parTransId="{85B131D1-18D5-4789-A34A-3F21BA3AF144}" sibTransId="{31630958-8457-4AAE-A2AF-325254423700}"/>
    <dgm:cxn modelId="{457B638D-40A6-444C-8A46-7B2A12C44D97}" type="presOf" srcId="{790432D6-3EA6-41C3-89F5-0DE7235A45DB}" destId="{B9DFBA20-4805-464B-83BD-AF2E03EF21D7}" srcOrd="0" destOrd="0" presId="urn:microsoft.com/office/officeart/2018/2/layout/IconVerticalSolidList"/>
    <dgm:cxn modelId="{1B1C6693-5B3E-4EE4-B531-0F4F008EA13A}" type="presOf" srcId="{8E862C25-B127-4D86-A1DF-DB46FEFA5823}" destId="{AF1DBF6C-4A26-4543-BE12-AAC3252D571D}" srcOrd="0" destOrd="0" presId="urn:microsoft.com/office/officeart/2018/2/layout/IconVerticalSolidList"/>
    <dgm:cxn modelId="{0018E0E7-F3B8-482A-AEAC-849CF59236F4}" type="presOf" srcId="{439A452A-A7A7-4AB0-BFFF-015F5B404317}" destId="{6ACF172D-4324-4CB0-AE8C-86D41409D6D4}" srcOrd="0" destOrd="0" presId="urn:microsoft.com/office/officeart/2018/2/layout/IconVerticalSolidList"/>
    <dgm:cxn modelId="{574BE899-6FE3-404D-8F43-5CFB536A45E3}" type="presParOf" srcId="{B9DFBA20-4805-464B-83BD-AF2E03EF21D7}" destId="{6D02BED5-A858-44A5-A211-B813C8A04895}" srcOrd="0" destOrd="0" presId="urn:microsoft.com/office/officeart/2018/2/layout/IconVerticalSolidList"/>
    <dgm:cxn modelId="{1428D671-EDBD-48D2-AA38-8AA7B355EA2F}" type="presParOf" srcId="{6D02BED5-A858-44A5-A211-B813C8A04895}" destId="{1E9239E8-2785-4FD8-8F06-AE594D7079D7}" srcOrd="0" destOrd="0" presId="urn:microsoft.com/office/officeart/2018/2/layout/IconVerticalSolidList"/>
    <dgm:cxn modelId="{973E636A-53C2-406F-83D9-ED7B6BF090B9}" type="presParOf" srcId="{6D02BED5-A858-44A5-A211-B813C8A04895}" destId="{B228C619-1D90-4EF6-8731-229FA8225562}" srcOrd="1" destOrd="0" presId="urn:microsoft.com/office/officeart/2018/2/layout/IconVerticalSolidList"/>
    <dgm:cxn modelId="{73BDDFB4-C564-49E5-9DD4-A1913A3232B6}" type="presParOf" srcId="{6D02BED5-A858-44A5-A211-B813C8A04895}" destId="{46E70EBE-D0CE-422A-AFC1-C5F3C2181A9E}" srcOrd="2" destOrd="0" presId="urn:microsoft.com/office/officeart/2018/2/layout/IconVerticalSolidList"/>
    <dgm:cxn modelId="{C7AF739F-856B-4952-8E6C-FB8E5B3F1F68}" type="presParOf" srcId="{6D02BED5-A858-44A5-A211-B813C8A04895}" destId="{AF1DBF6C-4A26-4543-BE12-AAC3252D571D}" srcOrd="3" destOrd="0" presId="urn:microsoft.com/office/officeart/2018/2/layout/IconVerticalSolidList"/>
    <dgm:cxn modelId="{2A8F88BB-8114-4EF0-A835-28D9294A8C07}" type="presParOf" srcId="{B9DFBA20-4805-464B-83BD-AF2E03EF21D7}" destId="{86765B08-2B19-4AA0-AB79-C151ACF1FBFE}" srcOrd="1" destOrd="0" presId="urn:microsoft.com/office/officeart/2018/2/layout/IconVerticalSolidList"/>
    <dgm:cxn modelId="{0BABD699-176B-4018-BB66-1FC484ED17F9}" type="presParOf" srcId="{B9DFBA20-4805-464B-83BD-AF2E03EF21D7}" destId="{9512E63E-0FEE-4C7A-B661-E4DBACE2953D}" srcOrd="2" destOrd="0" presId="urn:microsoft.com/office/officeart/2018/2/layout/IconVerticalSolidList"/>
    <dgm:cxn modelId="{2C6F7A24-2886-4469-870D-91C3586D4D18}" type="presParOf" srcId="{9512E63E-0FEE-4C7A-B661-E4DBACE2953D}" destId="{83579764-449F-49D2-BF1A-27B163EAEAA2}" srcOrd="0" destOrd="0" presId="urn:microsoft.com/office/officeart/2018/2/layout/IconVerticalSolidList"/>
    <dgm:cxn modelId="{5C292735-B5DF-4DF2-853E-919A6B25DCFB}" type="presParOf" srcId="{9512E63E-0FEE-4C7A-B661-E4DBACE2953D}" destId="{7B936EF2-0E2E-4E2F-BA8E-89A39E880E37}" srcOrd="1" destOrd="0" presId="urn:microsoft.com/office/officeart/2018/2/layout/IconVerticalSolidList"/>
    <dgm:cxn modelId="{446CEAFC-22D2-49CA-8C7D-BA7CAEC04307}" type="presParOf" srcId="{9512E63E-0FEE-4C7A-B661-E4DBACE2953D}" destId="{4FBE6776-36EF-47D0-ACBB-8BA650884581}" srcOrd="2" destOrd="0" presId="urn:microsoft.com/office/officeart/2018/2/layout/IconVerticalSolidList"/>
    <dgm:cxn modelId="{D800FF9C-7BBF-4932-9CE6-0713368438FD}" type="presParOf" srcId="{9512E63E-0FEE-4C7A-B661-E4DBACE2953D}" destId="{6ACF172D-4324-4CB0-AE8C-86D41409D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6C80C9-4384-4B2F-B3C0-4B264F9402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CB7C97-08EB-4AEA-8218-9736D11DC4BD}">
      <dgm:prSet/>
      <dgm:spPr/>
      <dgm:t>
        <a:bodyPr/>
        <a:lstStyle/>
        <a:p>
          <a:r>
            <a:rPr lang="es-ES_tradnl" dirty="0"/>
            <a:t>Cantidad de árboles en un </a:t>
          </a:r>
          <a:r>
            <a:rPr lang="es-ES_tradnl" dirty="0" err="1"/>
            <a:t>Random</a:t>
          </a:r>
          <a:r>
            <a:rPr lang="es-ES_tradnl" dirty="0"/>
            <a:t> Forest.</a:t>
          </a:r>
          <a:endParaRPr lang="en-US" dirty="0"/>
        </a:p>
      </dgm:t>
    </dgm:pt>
    <dgm:pt modelId="{4F6437C5-7289-485D-B1FA-4C47863CDBA7}" type="parTrans" cxnId="{D2BFB89A-08DA-47CE-8C3A-35F010EE3083}">
      <dgm:prSet/>
      <dgm:spPr/>
      <dgm:t>
        <a:bodyPr/>
        <a:lstStyle/>
        <a:p>
          <a:endParaRPr lang="en-US"/>
        </a:p>
      </dgm:t>
    </dgm:pt>
    <dgm:pt modelId="{23B1ADC2-97E3-4A45-B5B2-465842D629B6}" type="sibTrans" cxnId="{D2BFB89A-08DA-47CE-8C3A-35F010EE3083}">
      <dgm:prSet/>
      <dgm:spPr/>
      <dgm:t>
        <a:bodyPr/>
        <a:lstStyle/>
        <a:p>
          <a:endParaRPr lang="en-US"/>
        </a:p>
      </dgm:t>
    </dgm:pt>
    <dgm:pt modelId="{AE762939-2F7B-47DB-8D20-9E7F6027EF9A}">
      <dgm:prSet/>
      <dgm:spPr/>
      <dgm:t>
        <a:bodyPr/>
        <a:lstStyle/>
        <a:p>
          <a:r>
            <a:rPr lang="es-ES_tradnl"/>
            <a:t>Parámetro de Regularización C en SVM.</a:t>
          </a:r>
          <a:endParaRPr lang="en-US"/>
        </a:p>
      </dgm:t>
    </dgm:pt>
    <dgm:pt modelId="{907B9EDD-92D8-43C7-AB9D-4E87E2E7F15B}" type="parTrans" cxnId="{420A26B8-F598-4F52-9726-92D1A5F42FBF}">
      <dgm:prSet/>
      <dgm:spPr/>
      <dgm:t>
        <a:bodyPr/>
        <a:lstStyle/>
        <a:p>
          <a:endParaRPr lang="en-US"/>
        </a:p>
      </dgm:t>
    </dgm:pt>
    <dgm:pt modelId="{12903340-906E-4D10-9B45-1C0029525729}" type="sibTrans" cxnId="{420A26B8-F598-4F52-9726-92D1A5F42FBF}">
      <dgm:prSet/>
      <dgm:spPr/>
      <dgm:t>
        <a:bodyPr/>
        <a:lstStyle/>
        <a:p>
          <a:endParaRPr lang="en-US"/>
        </a:p>
      </dgm:t>
    </dgm:pt>
    <dgm:pt modelId="{5EC1F74C-53D4-4996-BD6A-62CF4896FCE8}">
      <dgm:prSet/>
      <dgm:spPr/>
      <dgm:t>
        <a:bodyPr/>
        <a:lstStyle/>
        <a:p>
          <a:r>
            <a:rPr lang="es-ES_tradnl"/>
            <a:t>En redes nueronales sería el número de capas.</a:t>
          </a:r>
          <a:endParaRPr lang="en-US"/>
        </a:p>
      </dgm:t>
    </dgm:pt>
    <dgm:pt modelId="{CE08FE52-D6E4-4C50-92F7-9AC5A3E90DCA}" type="parTrans" cxnId="{8C4B0C21-8EAA-4C41-B716-13F33799506F}">
      <dgm:prSet/>
      <dgm:spPr/>
      <dgm:t>
        <a:bodyPr/>
        <a:lstStyle/>
        <a:p>
          <a:endParaRPr lang="en-US"/>
        </a:p>
      </dgm:t>
    </dgm:pt>
    <dgm:pt modelId="{F6857008-A333-43C5-8219-489703C11B5C}" type="sibTrans" cxnId="{8C4B0C21-8EAA-4C41-B716-13F33799506F}">
      <dgm:prSet/>
      <dgm:spPr/>
      <dgm:t>
        <a:bodyPr/>
        <a:lstStyle/>
        <a:p>
          <a:endParaRPr lang="en-US"/>
        </a:p>
      </dgm:t>
    </dgm:pt>
    <dgm:pt modelId="{FDC64879-AC04-4D5D-AEDC-23A50B5107F7}">
      <dgm:prSet/>
      <dgm:spPr/>
      <dgm:t>
        <a:bodyPr/>
        <a:lstStyle/>
        <a:p>
          <a:r>
            <a:rPr lang="es-ES_tradnl"/>
            <a:t>Otro para SVM seria el tipo de kernel.</a:t>
          </a:r>
          <a:endParaRPr lang="en-US"/>
        </a:p>
      </dgm:t>
    </dgm:pt>
    <dgm:pt modelId="{D18E11D7-9838-4525-B091-0E95AB55FB91}" type="parTrans" cxnId="{4D34824B-9396-418B-83B7-F30004345655}">
      <dgm:prSet/>
      <dgm:spPr/>
      <dgm:t>
        <a:bodyPr/>
        <a:lstStyle/>
        <a:p>
          <a:endParaRPr lang="en-US"/>
        </a:p>
      </dgm:t>
    </dgm:pt>
    <dgm:pt modelId="{9A01587E-AFE2-46C8-982D-A022A935C5B0}" type="sibTrans" cxnId="{4D34824B-9396-418B-83B7-F30004345655}">
      <dgm:prSet/>
      <dgm:spPr/>
      <dgm:t>
        <a:bodyPr/>
        <a:lstStyle/>
        <a:p>
          <a:endParaRPr lang="en-US"/>
        </a:p>
      </dgm:t>
    </dgm:pt>
    <dgm:pt modelId="{B7F80124-EEE8-4B45-AAA2-DF61221E2C27}" type="pres">
      <dgm:prSet presAssocID="{036C80C9-4384-4B2F-B3C0-4B264F9402D0}" presName="linear" presStyleCnt="0">
        <dgm:presLayoutVars>
          <dgm:animLvl val="lvl"/>
          <dgm:resizeHandles val="exact"/>
        </dgm:presLayoutVars>
      </dgm:prSet>
      <dgm:spPr/>
    </dgm:pt>
    <dgm:pt modelId="{01C3E247-06C5-9C45-84A6-DE5383D0337E}" type="pres">
      <dgm:prSet presAssocID="{58CB7C97-08EB-4AEA-8218-9736D11DC4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752842-1AF0-704D-B2EC-E1FC1C92E1BF}" type="pres">
      <dgm:prSet presAssocID="{23B1ADC2-97E3-4A45-B5B2-465842D629B6}" presName="spacer" presStyleCnt="0"/>
      <dgm:spPr/>
    </dgm:pt>
    <dgm:pt modelId="{04D96362-B5A5-EF4E-9B86-DC230B847C73}" type="pres">
      <dgm:prSet presAssocID="{AE762939-2F7B-47DB-8D20-9E7F6027EF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497367-2A1D-0A4A-BD27-C6B9F4D64794}" type="pres">
      <dgm:prSet presAssocID="{12903340-906E-4D10-9B45-1C0029525729}" presName="spacer" presStyleCnt="0"/>
      <dgm:spPr/>
    </dgm:pt>
    <dgm:pt modelId="{0EDB305A-A640-8046-9F81-B72BE66FC68A}" type="pres">
      <dgm:prSet presAssocID="{5EC1F74C-53D4-4996-BD6A-62CF4896FC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46A2CD-98F9-684D-A146-E94AF04A04F3}" type="pres">
      <dgm:prSet presAssocID="{F6857008-A333-43C5-8219-489703C11B5C}" presName="spacer" presStyleCnt="0"/>
      <dgm:spPr/>
    </dgm:pt>
    <dgm:pt modelId="{855AD9D8-9465-6748-8CFC-DFF40E3BB91D}" type="pres">
      <dgm:prSet presAssocID="{FDC64879-AC04-4D5D-AEDC-23A50B5107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4B0C21-8EAA-4C41-B716-13F33799506F}" srcId="{036C80C9-4384-4B2F-B3C0-4B264F9402D0}" destId="{5EC1F74C-53D4-4996-BD6A-62CF4896FCE8}" srcOrd="2" destOrd="0" parTransId="{CE08FE52-D6E4-4C50-92F7-9AC5A3E90DCA}" sibTransId="{F6857008-A333-43C5-8219-489703C11B5C}"/>
    <dgm:cxn modelId="{E30B0237-B031-BB4F-899F-1361B09B0368}" type="presOf" srcId="{AE762939-2F7B-47DB-8D20-9E7F6027EF9A}" destId="{04D96362-B5A5-EF4E-9B86-DC230B847C73}" srcOrd="0" destOrd="0" presId="urn:microsoft.com/office/officeart/2005/8/layout/vList2"/>
    <dgm:cxn modelId="{4D34824B-9396-418B-83B7-F30004345655}" srcId="{036C80C9-4384-4B2F-B3C0-4B264F9402D0}" destId="{FDC64879-AC04-4D5D-AEDC-23A50B5107F7}" srcOrd="3" destOrd="0" parTransId="{D18E11D7-9838-4525-B091-0E95AB55FB91}" sibTransId="{9A01587E-AFE2-46C8-982D-A022A935C5B0}"/>
    <dgm:cxn modelId="{442C8A54-A12A-C345-B4FE-71DDBC2C0866}" type="presOf" srcId="{FDC64879-AC04-4D5D-AEDC-23A50B5107F7}" destId="{855AD9D8-9465-6748-8CFC-DFF40E3BB91D}" srcOrd="0" destOrd="0" presId="urn:microsoft.com/office/officeart/2005/8/layout/vList2"/>
    <dgm:cxn modelId="{7BDA818F-C6A8-2A41-AEB8-57A6912B867A}" type="presOf" srcId="{036C80C9-4384-4B2F-B3C0-4B264F9402D0}" destId="{B7F80124-EEE8-4B45-AAA2-DF61221E2C27}" srcOrd="0" destOrd="0" presId="urn:microsoft.com/office/officeart/2005/8/layout/vList2"/>
    <dgm:cxn modelId="{D2BFB89A-08DA-47CE-8C3A-35F010EE3083}" srcId="{036C80C9-4384-4B2F-B3C0-4B264F9402D0}" destId="{58CB7C97-08EB-4AEA-8218-9736D11DC4BD}" srcOrd="0" destOrd="0" parTransId="{4F6437C5-7289-485D-B1FA-4C47863CDBA7}" sibTransId="{23B1ADC2-97E3-4A45-B5B2-465842D629B6}"/>
    <dgm:cxn modelId="{E0F22CB6-7D12-D548-B200-F013A667AE76}" type="presOf" srcId="{5EC1F74C-53D4-4996-BD6A-62CF4896FCE8}" destId="{0EDB305A-A640-8046-9F81-B72BE66FC68A}" srcOrd="0" destOrd="0" presId="urn:microsoft.com/office/officeart/2005/8/layout/vList2"/>
    <dgm:cxn modelId="{420A26B8-F598-4F52-9726-92D1A5F42FBF}" srcId="{036C80C9-4384-4B2F-B3C0-4B264F9402D0}" destId="{AE762939-2F7B-47DB-8D20-9E7F6027EF9A}" srcOrd="1" destOrd="0" parTransId="{907B9EDD-92D8-43C7-AB9D-4E87E2E7F15B}" sibTransId="{12903340-906E-4D10-9B45-1C0029525729}"/>
    <dgm:cxn modelId="{59A354D8-10E5-E34E-82A7-A0808A07F7B5}" type="presOf" srcId="{58CB7C97-08EB-4AEA-8218-9736D11DC4BD}" destId="{01C3E247-06C5-9C45-84A6-DE5383D0337E}" srcOrd="0" destOrd="0" presId="urn:microsoft.com/office/officeart/2005/8/layout/vList2"/>
    <dgm:cxn modelId="{39E06ED3-1CA2-BA4B-BFAD-50EAA5EDCB8C}" type="presParOf" srcId="{B7F80124-EEE8-4B45-AAA2-DF61221E2C27}" destId="{01C3E247-06C5-9C45-84A6-DE5383D0337E}" srcOrd="0" destOrd="0" presId="urn:microsoft.com/office/officeart/2005/8/layout/vList2"/>
    <dgm:cxn modelId="{2B9B595E-77AE-8449-B58F-B72E973DF3B9}" type="presParOf" srcId="{B7F80124-EEE8-4B45-AAA2-DF61221E2C27}" destId="{46752842-1AF0-704D-B2EC-E1FC1C92E1BF}" srcOrd="1" destOrd="0" presId="urn:microsoft.com/office/officeart/2005/8/layout/vList2"/>
    <dgm:cxn modelId="{35E21B09-98A1-484C-BBAD-50F8E72B30E9}" type="presParOf" srcId="{B7F80124-EEE8-4B45-AAA2-DF61221E2C27}" destId="{04D96362-B5A5-EF4E-9B86-DC230B847C73}" srcOrd="2" destOrd="0" presId="urn:microsoft.com/office/officeart/2005/8/layout/vList2"/>
    <dgm:cxn modelId="{A0EA622D-BA23-1446-9469-6545EF8FC557}" type="presParOf" srcId="{B7F80124-EEE8-4B45-AAA2-DF61221E2C27}" destId="{25497367-2A1D-0A4A-BD27-C6B9F4D64794}" srcOrd="3" destOrd="0" presId="urn:microsoft.com/office/officeart/2005/8/layout/vList2"/>
    <dgm:cxn modelId="{1ADE0D87-E885-1C4D-A3D8-711E7FD07D38}" type="presParOf" srcId="{B7F80124-EEE8-4B45-AAA2-DF61221E2C27}" destId="{0EDB305A-A640-8046-9F81-B72BE66FC68A}" srcOrd="4" destOrd="0" presId="urn:microsoft.com/office/officeart/2005/8/layout/vList2"/>
    <dgm:cxn modelId="{523FE1D5-7A6B-EC4F-9751-9B7A3B51FFE1}" type="presParOf" srcId="{B7F80124-EEE8-4B45-AAA2-DF61221E2C27}" destId="{7046A2CD-98F9-684D-A146-E94AF04A04F3}" srcOrd="5" destOrd="0" presId="urn:microsoft.com/office/officeart/2005/8/layout/vList2"/>
    <dgm:cxn modelId="{2F1AFBB8-6E91-A546-9347-C1EF5BDD9573}" type="presParOf" srcId="{B7F80124-EEE8-4B45-AAA2-DF61221E2C27}" destId="{855AD9D8-9465-6748-8CFC-DFF40E3BB9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0C2FDC-F9BC-4276-BFBD-4AF66A3E4E7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08BE48-CCFE-47FC-BFDA-A1E8A93EE9F4}">
      <dgm:prSet/>
      <dgm:spPr/>
      <dgm:t>
        <a:bodyPr/>
        <a:lstStyle/>
        <a:p>
          <a:r>
            <a:rPr lang="es-ES_tradnl"/>
            <a:t>Método mas sencillo, pero el mas dependiente de la intuición y experiencia del científico de datos.</a:t>
          </a:r>
          <a:endParaRPr lang="en-US"/>
        </a:p>
      </dgm:t>
    </dgm:pt>
    <dgm:pt modelId="{879D00C9-DB60-4677-BAA7-51EBAFD791AA}" type="parTrans" cxnId="{525610CE-BEE2-43BB-A072-9B23646A0C34}">
      <dgm:prSet/>
      <dgm:spPr/>
      <dgm:t>
        <a:bodyPr/>
        <a:lstStyle/>
        <a:p>
          <a:endParaRPr lang="en-US"/>
        </a:p>
      </dgm:t>
    </dgm:pt>
    <dgm:pt modelId="{5F976174-0442-41A0-89B9-E4099D6C79A2}" type="sibTrans" cxnId="{525610CE-BEE2-43BB-A072-9B23646A0C34}">
      <dgm:prSet/>
      <dgm:spPr/>
      <dgm:t>
        <a:bodyPr/>
        <a:lstStyle/>
        <a:p>
          <a:endParaRPr lang="en-US"/>
        </a:p>
      </dgm:t>
    </dgm:pt>
    <dgm:pt modelId="{8A0315DA-C4BC-4B0E-AEFB-8482CB86E026}">
      <dgm:prSet/>
      <dgm:spPr/>
      <dgm:t>
        <a:bodyPr/>
        <a:lstStyle/>
        <a:p>
          <a:r>
            <a:rPr lang="es-ES_tradnl"/>
            <a:t>Involucra cambiar hiperparámetros uno por uno y observar el impacto.</a:t>
          </a:r>
          <a:endParaRPr lang="en-US"/>
        </a:p>
      </dgm:t>
    </dgm:pt>
    <dgm:pt modelId="{8C4E5838-8CC6-489D-812C-7B90039CFACC}" type="parTrans" cxnId="{25727183-3EFD-4E98-8612-F7EF1A1173A1}">
      <dgm:prSet/>
      <dgm:spPr/>
      <dgm:t>
        <a:bodyPr/>
        <a:lstStyle/>
        <a:p>
          <a:endParaRPr lang="en-US"/>
        </a:p>
      </dgm:t>
    </dgm:pt>
    <dgm:pt modelId="{2F8B6571-6400-4CDD-90BE-C6D0C29FDA6E}" type="sibTrans" cxnId="{25727183-3EFD-4E98-8612-F7EF1A1173A1}">
      <dgm:prSet/>
      <dgm:spPr/>
      <dgm:t>
        <a:bodyPr/>
        <a:lstStyle/>
        <a:p>
          <a:endParaRPr lang="en-US"/>
        </a:p>
      </dgm:t>
    </dgm:pt>
    <dgm:pt modelId="{AA04CB10-7A0F-1B4E-814B-13D857B2DB75}" type="pres">
      <dgm:prSet presAssocID="{2F0C2FDC-F9BC-4276-BFBD-4AF66A3E4E71}" presName="vert0" presStyleCnt="0">
        <dgm:presLayoutVars>
          <dgm:dir/>
          <dgm:animOne val="branch"/>
          <dgm:animLvl val="lvl"/>
        </dgm:presLayoutVars>
      </dgm:prSet>
      <dgm:spPr/>
    </dgm:pt>
    <dgm:pt modelId="{8D22F7E2-3343-874F-BA7E-9892221CC278}" type="pres">
      <dgm:prSet presAssocID="{B508BE48-CCFE-47FC-BFDA-A1E8A93EE9F4}" presName="thickLine" presStyleLbl="alignNode1" presStyleIdx="0" presStyleCnt="2"/>
      <dgm:spPr/>
    </dgm:pt>
    <dgm:pt modelId="{AA812512-3745-0B49-A59F-5ED5227F2558}" type="pres">
      <dgm:prSet presAssocID="{B508BE48-CCFE-47FC-BFDA-A1E8A93EE9F4}" presName="horz1" presStyleCnt="0"/>
      <dgm:spPr/>
    </dgm:pt>
    <dgm:pt modelId="{6D55707A-C181-0843-B0FF-817FF8AE6EF1}" type="pres">
      <dgm:prSet presAssocID="{B508BE48-CCFE-47FC-BFDA-A1E8A93EE9F4}" presName="tx1" presStyleLbl="revTx" presStyleIdx="0" presStyleCnt="2"/>
      <dgm:spPr/>
    </dgm:pt>
    <dgm:pt modelId="{C85A73C7-6C84-7E4E-B1F5-BFC6CB6DA05B}" type="pres">
      <dgm:prSet presAssocID="{B508BE48-CCFE-47FC-BFDA-A1E8A93EE9F4}" presName="vert1" presStyleCnt="0"/>
      <dgm:spPr/>
    </dgm:pt>
    <dgm:pt modelId="{90EDA63D-3724-6F46-9D76-E76D3856F5D7}" type="pres">
      <dgm:prSet presAssocID="{8A0315DA-C4BC-4B0E-AEFB-8482CB86E026}" presName="thickLine" presStyleLbl="alignNode1" presStyleIdx="1" presStyleCnt="2"/>
      <dgm:spPr/>
    </dgm:pt>
    <dgm:pt modelId="{9C942085-1EF9-664B-9442-39AE5D473924}" type="pres">
      <dgm:prSet presAssocID="{8A0315DA-C4BC-4B0E-AEFB-8482CB86E026}" presName="horz1" presStyleCnt="0"/>
      <dgm:spPr/>
    </dgm:pt>
    <dgm:pt modelId="{61FF1601-08C1-A74A-A815-79342FE47D40}" type="pres">
      <dgm:prSet presAssocID="{8A0315DA-C4BC-4B0E-AEFB-8482CB86E026}" presName="tx1" presStyleLbl="revTx" presStyleIdx="1" presStyleCnt="2"/>
      <dgm:spPr/>
    </dgm:pt>
    <dgm:pt modelId="{D2DCA203-1A93-EC44-A48E-D80910C022A1}" type="pres">
      <dgm:prSet presAssocID="{8A0315DA-C4BC-4B0E-AEFB-8482CB86E026}" presName="vert1" presStyleCnt="0"/>
      <dgm:spPr/>
    </dgm:pt>
  </dgm:ptLst>
  <dgm:cxnLst>
    <dgm:cxn modelId="{25727183-3EFD-4E98-8612-F7EF1A1173A1}" srcId="{2F0C2FDC-F9BC-4276-BFBD-4AF66A3E4E71}" destId="{8A0315DA-C4BC-4B0E-AEFB-8482CB86E026}" srcOrd="1" destOrd="0" parTransId="{8C4E5838-8CC6-489D-812C-7B90039CFACC}" sibTransId="{2F8B6571-6400-4CDD-90BE-C6D0C29FDA6E}"/>
    <dgm:cxn modelId="{B62C7586-DD17-DA48-92B0-1D62A9FCB332}" type="presOf" srcId="{B508BE48-CCFE-47FC-BFDA-A1E8A93EE9F4}" destId="{6D55707A-C181-0843-B0FF-817FF8AE6EF1}" srcOrd="0" destOrd="0" presId="urn:microsoft.com/office/officeart/2008/layout/LinedList"/>
    <dgm:cxn modelId="{36E076B0-A7D9-E24E-B707-0D2ABE66D704}" type="presOf" srcId="{2F0C2FDC-F9BC-4276-BFBD-4AF66A3E4E71}" destId="{AA04CB10-7A0F-1B4E-814B-13D857B2DB75}" srcOrd="0" destOrd="0" presId="urn:microsoft.com/office/officeart/2008/layout/LinedList"/>
    <dgm:cxn modelId="{DB9248B3-8395-1A4D-B904-8EFD4D51AB16}" type="presOf" srcId="{8A0315DA-C4BC-4B0E-AEFB-8482CB86E026}" destId="{61FF1601-08C1-A74A-A815-79342FE47D40}" srcOrd="0" destOrd="0" presId="urn:microsoft.com/office/officeart/2008/layout/LinedList"/>
    <dgm:cxn modelId="{525610CE-BEE2-43BB-A072-9B23646A0C34}" srcId="{2F0C2FDC-F9BC-4276-BFBD-4AF66A3E4E71}" destId="{B508BE48-CCFE-47FC-BFDA-A1E8A93EE9F4}" srcOrd="0" destOrd="0" parTransId="{879D00C9-DB60-4677-BAA7-51EBAFD791AA}" sibTransId="{5F976174-0442-41A0-89B9-E4099D6C79A2}"/>
    <dgm:cxn modelId="{4D9C1ECC-BAFA-E545-9E51-732D50D12F86}" type="presParOf" srcId="{AA04CB10-7A0F-1B4E-814B-13D857B2DB75}" destId="{8D22F7E2-3343-874F-BA7E-9892221CC278}" srcOrd="0" destOrd="0" presId="urn:microsoft.com/office/officeart/2008/layout/LinedList"/>
    <dgm:cxn modelId="{C8194214-169C-284E-9546-27A8C142E611}" type="presParOf" srcId="{AA04CB10-7A0F-1B4E-814B-13D857B2DB75}" destId="{AA812512-3745-0B49-A59F-5ED5227F2558}" srcOrd="1" destOrd="0" presId="urn:microsoft.com/office/officeart/2008/layout/LinedList"/>
    <dgm:cxn modelId="{28D0FF38-132E-4444-BD8A-F1FB8BFD31A9}" type="presParOf" srcId="{AA812512-3745-0B49-A59F-5ED5227F2558}" destId="{6D55707A-C181-0843-B0FF-817FF8AE6EF1}" srcOrd="0" destOrd="0" presId="urn:microsoft.com/office/officeart/2008/layout/LinedList"/>
    <dgm:cxn modelId="{51670EB9-1311-0241-9876-FE39FD12D400}" type="presParOf" srcId="{AA812512-3745-0B49-A59F-5ED5227F2558}" destId="{C85A73C7-6C84-7E4E-B1F5-BFC6CB6DA05B}" srcOrd="1" destOrd="0" presId="urn:microsoft.com/office/officeart/2008/layout/LinedList"/>
    <dgm:cxn modelId="{F983016D-2A61-1D43-A121-8C13AA61DD11}" type="presParOf" srcId="{AA04CB10-7A0F-1B4E-814B-13D857B2DB75}" destId="{90EDA63D-3724-6F46-9D76-E76D3856F5D7}" srcOrd="2" destOrd="0" presId="urn:microsoft.com/office/officeart/2008/layout/LinedList"/>
    <dgm:cxn modelId="{2451E74E-78BA-C24B-8E88-89CD1C8465AE}" type="presParOf" srcId="{AA04CB10-7A0F-1B4E-814B-13D857B2DB75}" destId="{9C942085-1EF9-664B-9442-39AE5D473924}" srcOrd="3" destOrd="0" presId="urn:microsoft.com/office/officeart/2008/layout/LinedList"/>
    <dgm:cxn modelId="{CE9DF1C5-886E-4542-9077-77DCB10C8893}" type="presParOf" srcId="{9C942085-1EF9-664B-9442-39AE5D473924}" destId="{61FF1601-08C1-A74A-A815-79342FE47D40}" srcOrd="0" destOrd="0" presId="urn:microsoft.com/office/officeart/2008/layout/LinedList"/>
    <dgm:cxn modelId="{E3C77F9C-2A07-7745-BCC6-D1AE33305098}" type="presParOf" srcId="{9C942085-1EF9-664B-9442-39AE5D473924}" destId="{D2DCA203-1A93-EC44-A48E-D80910C022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8833820-2A9F-4299-A8B8-E43EE38FC8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EB46AA-8AA2-4AF5-BE73-A5C97B76BF0D}">
      <dgm:prSet/>
      <dgm:spPr/>
      <dgm:t>
        <a:bodyPr/>
        <a:lstStyle/>
        <a:p>
          <a:r>
            <a:rPr lang="es-ES_tradnl"/>
            <a:t>Evalúa el modelo para cada combinación de hiperparámetros.</a:t>
          </a:r>
          <a:endParaRPr lang="en-US"/>
        </a:p>
      </dgm:t>
    </dgm:pt>
    <dgm:pt modelId="{A4790060-8B26-4C2D-91F5-742E39188897}" type="parTrans" cxnId="{9CB5C0F0-F517-405D-B6CB-0643558453AB}">
      <dgm:prSet/>
      <dgm:spPr/>
      <dgm:t>
        <a:bodyPr/>
        <a:lstStyle/>
        <a:p>
          <a:endParaRPr lang="en-US"/>
        </a:p>
      </dgm:t>
    </dgm:pt>
    <dgm:pt modelId="{943B8BE0-6EF9-4177-8C97-51AD10162E4A}" type="sibTrans" cxnId="{9CB5C0F0-F517-405D-B6CB-0643558453AB}">
      <dgm:prSet/>
      <dgm:spPr/>
      <dgm:t>
        <a:bodyPr/>
        <a:lstStyle/>
        <a:p>
          <a:endParaRPr lang="en-US"/>
        </a:p>
      </dgm:t>
    </dgm:pt>
    <dgm:pt modelId="{1CAAE0D1-F044-4F72-890D-B376D3336748}">
      <dgm:prSet/>
      <dgm:spPr/>
      <dgm:t>
        <a:bodyPr/>
        <a:lstStyle/>
        <a:p>
          <a:r>
            <a:rPr lang="es-ES_tradnl"/>
            <a:t>Útil cuando los hiperparámetros interactúan de manera compleja para afectar el rendimiento.</a:t>
          </a:r>
          <a:endParaRPr lang="en-US"/>
        </a:p>
      </dgm:t>
    </dgm:pt>
    <dgm:pt modelId="{7B1ED476-07B4-48CC-A976-B6989C6F96A5}" type="parTrans" cxnId="{CEA8657B-0D00-402D-8CAC-B40E4B8FCC4E}">
      <dgm:prSet/>
      <dgm:spPr/>
      <dgm:t>
        <a:bodyPr/>
        <a:lstStyle/>
        <a:p>
          <a:endParaRPr lang="en-US"/>
        </a:p>
      </dgm:t>
    </dgm:pt>
    <dgm:pt modelId="{089819A6-A010-4209-971E-A4544FF33CD9}" type="sibTrans" cxnId="{CEA8657B-0D00-402D-8CAC-B40E4B8FCC4E}">
      <dgm:prSet/>
      <dgm:spPr/>
      <dgm:t>
        <a:bodyPr/>
        <a:lstStyle/>
        <a:p>
          <a:endParaRPr lang="en-US"/>
        </a:p>
      </dgm:t>
    </dgm:pt>
    <dgm:pt modelId="{D9689EDC-974F-4376-926C-DB3D332CA7CF}">
      <dgm:prSet/>
      <dgm:spPr/>
      <dgm:t>
        <a:bodyPr/>
        <a:lstStyle/>
        <a:p>
          <a:r>
            <a:rPr lang="es-ES_tradnl"/>
            <a:t>Computacionalmente costoso.</a:t>
          </a:r>
          <a:endParaRPr lang="en-US"/>
        </a:p>
      </dgm:t>
    </dgm:pt>
    <dgm:pt modelId="{1BCC1376-6F7A-4641-A77F-B2B2D4400695}" type="parTrans" cxnId="{4423A4CE-9E4A-4722-AFA6-3288FD3342DA}">
      <dgm:prSet/>
      <dgm:spPr/>
      <dgm:t>
        <a:bodyPr/>
        <a:lstStyle/>
        <a:p>
          <a:endParaRPr lang="en-US"/>
        </a:p>
      </dgm:t>
    </dgm:pt>
    <dgm:pt modelId="{8815047C-4AEE-4AE0-8494-B28EC4E8E353}" type="sibTrans" cxnId="{4423A4CE-9E4A-4722-AFA6-3288FD3342DA}">
      <dgm:prSet/>
      <dgm:spPr/>
      <dgm:t>
        <a:bodyPr/>
        <a:lstStyle/>
        <a:p>
          <a:endParaRPr lang="en-US"/>
        </a:p>
      </dgm:t>
    </dgm:pt>
    <dgm:pt modelId="{4EAF42B3-99F1-1F41-A88A-DAE5E0A0AFA8}" type="pres">
      <dgm:prSet presAssocID="{58833820-2A9F-4299-A8B8-E43EE38FC81E}" presName="vert0" presStyleCnt="0">
        <dgm:presLayoutVars>
          <dgm:dir/>
          <dgm:animOne val="branch"/>
          <dgm:animLvl val="lvl"/>
        </dgm:presLayoutVars>
      </dgm:prSet>
      <dgm:spPr/>
    </dgm:pt>
    <dgm:pt modelId="{702445E0-F2EB-D945-8E4A-8874D9E6F413}" type="pres">
      <dgm:prSet presAssocID="{C8EB46AA-8AA2-4AF5-BE73-A5C97B76BF0D}" presName="thickLine" presStyleLbl="alignNode1" presStyleIdx="0" presStyleCnt="3"/>
      <dgm:spPr/>
    </dgm:pt>
    <dgm:pt modelId="{43816274-2936-4845-8D1A-0C8790E60CF4}" type="pres">
      <dgm:prSet presAssocID="{C8EB46AA-8AA2-4AF5-BE73-A5C97B76BF0D}" presName="horz1" presStyleCnt="0"/>
      <dgm:spPr/>
    </dgm:pt>
    <dgm:pt modelId="{71974DEE-C021-4D42-9612-D2B9D20966BB}" type="pres">
      <dgm:prSet presAssocID="{C8EB46AA-8AA2-4AF5-BE73-A5C97B76BF0D}" presName="tx1" presStyleLbl="revTx" presStyleIdx="0" presStyleCnt="3"/>
      <dgm:spPr/>
    </dgm:pt>
    <dgm:pt modelId="{17454EEA-D153-5847-802F-9C28D19B2936}" type="pres">
      <dgm:prSet presAssocID="{C8EB46AA-8AA2-4AF5-BE73-A5C97B76BF0D}" presName="vert1" presStyleCnt="0"/>
      <dgm:spPr/>
    </dgm:pt>
    <dgm:pt modelId="{3916150F-4828-D246-885B-29EE54A0E6EB}" type="pres">
      <dgm:prSet presAssocID="{1CAAE0D1-F044-4F72-890D-B376D3336748}" presName="thickLine" presStyleLbl="alignNode1" presStyleIdx="1" presStyleCnt="3"/>
      <dgm:spPr/>
    </dgm:pt>
    <dgm:pt modelId="{92AABBCD-33C0-EF47-8170-D91DF8D589B3}" type="pres">
      <dgm:prSet presAssocID="{1CAAE0D1-F044-4F72-890D-B376D3336748}" presName="horz1" presStyleCnt="0"/>
      <dgm:spPr/>
    </dgm:pt>
    <dgm:pt modelId="{4BBFCCF8-FAE0-1F40-AD53-7477C768F739}" type="pres">
      <dgm:prSet presAssocID="{1CAAE0D1-F044-4F72-890D-B376D3336748}" presName="tx1" presStyleLbl="revTx" presStyleIdx="1" presStyleCnt="3"/>
      <dgm:spPr/>
    </dgm:pt>
    <dgm:pt modelId="{02429E46-0033-B248-B151-6ECEF190EB13}" type="pres">
      <dgm:prSet presAssocID="{1CAAE0D1-F044-4F72-890D-B376D3336748}" presName="vert1" presStyleCnt="0"/>
      <dgm:spPr/>
    </dgm:pt>
    <dgm:pt modelId="{806D14EA-0487-5449-8FBA-74ED68F6309A}" type="pres">
      <dgm:prSet presAssocID="{D9689EDC-974F-4376-926C-DB3D332CA7CF}" presName="thickLine" presStyleLbl="alignNode1" presStyleIdx="2" presStyleCnt="3"/>
      <dgm:spPr/>
    </dgm:pt>
    <dgm:pt modelId="{B72A07E6-4938-7D48-AD30-C8899F10F696}" type="pres">
      <dgm:prSet presAssocID="{D9689EDC-974F-4376-926C-DB3D332CA7CF}" presName="horz1" presStyleCnt="0"/>
      <dgm:spPr/>
    </dgm:pt>
    <dgm:pt modelId="{C4588CE8-7693-6C47-B659-EA76CB07904B}" type="pres">
      <dgm:prSet presAssocID="{D9689EDC-974F-4376-926C-DB3D332CA7CF}" presName="tx1" presStyleLbl="revTx" presStyleIdx="2" presStyleCnt="3"/>
      <dgm:spPr/>
    </dgm:pt>
    <dgm:pt modelId="{CFE2C806-CECB-9542-8519-00FF8EB84EC9}" type="pres">
      <dgm:prSet presAssocID="{D9689EDC-974F-4376-926C-DB3D332CA7CF}" presName="vert1" presStyleCnt="0"/>
      <dgm:spPr/>
    </dgm:pt>
  </dgm:ptLst>
  <dgm:cxnLst>
    <dgm:cxn modelId="{97342A3B-614C-9049-BA73-E64DC0AC78D8}" type="presOf" srcId="{D9689EDC-974F-4376-926C-DB3D332CA7CF}" destId="{C4588CE8-7693-6C47-B659-EA76CB07904B}" srcOrd="0" destOrd="0" presId="urn:microsoft.com/office/officeart/2008/layout/LinedList"/>
    <dgm:cxn modelId="{0088CC50-7E84-9345-A8C1-73BFDB4CD1B3}" type="presOf" srcId="{C8EB46AA-8AA2-4AF5-BE73-A5C97B76BF0D}" destId="{71974DEE-C021-4D42-9612-D2B9D20966BB}" srcOrd="0" destOrd="0" presId="urn:microsoft.com/office/officeart/2008/layout/LinedList"/>
    <dgm:cxn modelId="{B559C35B-16F6-A54F-B328-9CF41CAE3A3F}" type="presOf" srcId="{58833820-2A9F-4299-A8B8-E43EE38FC81E}" destId="{4EAF42B3-99F1-1F41-A88A-DAE5E0A0AFA8}" srcOrd="0" destOrd="0" presId="urn:microsoft.com/office/officeart/2008/layout/LinedList"/>
    <dgm:cxn modelId="{CEA8657B-0D00-402D-8CAC-B40E4B8FCC4E}" srcId="{58833820-2A9F-4299-A8B8-E43EE38FC81E}" destId="{1CAAE0D1-F044-4F72-890D-B376D3336748}" srcOrd="1" destOrd="0" parTransId="{7B1ED476-07B4-48CC-A976-B6989C6F96A5}" sibTransId="{089819A6-A010-4209-971E-A4544FF33CD9}"/>
    <dgm:cxn modelId="{4423A4CE-9E4A-4722-AFA6-3288FD3342DA}" srcId="{58833820-2A9F-4299-A8B8-E43EE38FC81E}" destId="{D9689EDC-974F-4376-926C-DB3D332CA7CF}" srcOrd="2" destOrd="0" parTransId="{1BCC1376-6F7A-4641-A77F-B2B2D4400695}" sibTransId="{8815047C-4AEE-4AE0-8494-B28EC4E8E353}"/>
    <dgm:cxn modelId="{9CB5C0F0-F517-405D-B6CB-0643558453AB}" srcId="{58833820-2A9F-4299-A8B8-E43EE38FC81E}" destId="{C8EB46AA-8AA2-4AF5-BE73-A5C97B76BF0D}" srcOrd="0" destOrd="0" parTransId="{A4790060-8B26-4C2D-91F5-742E39188897}" sibTransId="{943B8BE0-6EF9-4177-8C97-51AD10162E4A}"/>
    <dgm:cxn modelId="{EF9563FF-8671-9F47-B1DC-EA364E51DB70}" type="presOf" srcId="{1CAAE0D1-F044-4F72-890D-B376D3336748}" destId="{4BBFCCF8-FAE0-1F40-AD53-7477C768F739}" srcOrd="0" destOrd="0" presId="urn:microsoft.com/office/officeart/2008/layout/LinedList"/>
    <dgm:cxn modelId="{86927D8A-9471-0D45-9263-55977E0D7F68}" type="presParOf" srcId="{4EAF42B3-99F1-1F41-A88A-DAE5E0A0AFA8}" destId="{702445E0-F2EB-D945-8E4A-8874D9E6F413}" srcOrd="0" destOrd="0" presId="urn:microsoft.com/office/officeart/2008/layout/LinedList"/>
    <dgm:cxn modelId="{E5AB150D-530C-F746-9348-F01C2AEBAD4D}" type="presParOf" srcId="{4EAF42B3-99F1-1F41-A88A-DAE5E0A0AFA8}" destId="{43816274-2936-4845-8D1A-0C8790E60CF4}" srcOrd="1" destOrd="0" presId="urn:microsoft.com/office/officeart/2008/layout/LinedList"/>
    <dgm:cxn modelId="{0488CCEE-21DE-F940-963E-83AE703FFF92}" type="presParOf" srcId="{43816274-2936-4845-8D1A-0C8790E60CF4}" destId="{71974DEE-C021-4D42-9612-D2B9D20966BB}" srcOrd="0" destOrd="0" presId="urn:microsoft.com/office/officeart/2008/layout/LinedList"/>
    <dgm:cxn modelId="{7D74D254-7986-724C-BEE8-AF2F3D989851}" type="presParOf" srcId="{43816274-2936-4845-8D1A-0C8790E60CF4}" destId="{17454EEA-D153-5847-802F-9C28D19B2936}" srcOrd="1" destOrd="0" presId="urn:microsoft.com/office/officeart/2008/layout/LinedList"/>
    <dgm:cxn modelId="{91D9A1E1-7060-694B-B6FD-C17A5A162333}" type="presParOf" srcId="{4EAF42B3-99F1-1F41-A88A-DAE5E0A0AFA8}" destId="{3916150F-4828-D246-885B-29EE54A0E6EB}" srcOrd="2" destOrd="0" presId="urn:microsoft.com/office/officeart/2008/layout/LinedList"/>
    <dgm:cxn modelId="{15D26A4A-7A9D-DF47-9758-8CBE38C32C2F}" type="presParOf" srcId="{4EAF42B3-99F1-1F41-A88A-DAE5E0A0AFA8}" destId="{92AABBCD-33C0-EF47-8170-D91DF8D589B3}" srcOrd="3" destOrd="0" presId="urn:microsoft.com/office/officeart/2008/layout/LinedList"/>
    <dgm:cxn modelId="{F3B25491-7168-6B49-86C2-0235DAAC3D91}" type="presParOf" srcId="{92AABBCD-33C0-EF47-8170-D91DF8D589B3}" destId="{4BBFCCF8-FAE0-1F40-AD53-7477C768F739}" srcOrd="0" destOrd="0" presId="urn:microsoft.com/office/officeart/2008/layout/LinedList"/>
    <dgm:cxn modelId="{31567E96-BF7D-FB4B-9D56-DF62FFAC39B0}" type="presParOf" srcId="{92AABBCD-33C0-EF47-8170-D91DF8D589B3}" destId="{02429E46-0033-B248-B151-6ECEF190EB13}" srcOrd="1" destOrd="0" presId="urn:microsoft.com/office/officeart/2008/layout/LinedList"/>
    <dgm:cxn modelId="{4197E37F-374C-B14E-8A64-D10F2F37A19B}" type="presParOf" srcId="{4EAF42B3-99F1-1F41-A88A-DAE5E0A0AFA8}" destId="{806D14EA-0487-5449-8FBA-74ED68F6309A}" srcOrd="4" destOrd="0" presId="urn:microsoft.com/office/officeart/2008/layout/LinedList"/>
    <dgm:cxn modelId="{ED4DBFFA-4593-AA4C-8CE1-8A70FB33AAB4}" type="presParOf" srcId="{4EAF42B3-99F1-1F41-A88A-DAE5E0A0AFA8}" destId="{B72A07E6-4938-7D48-AD30-C8899F10F696}" srcOrd="5" destOrd="0" presId="urn:microsoft.com/office/officeart/2008/layout/LinedList"/>
    <dgm:cxn modelId="{77487EE6-192E-D84A-AE64-303D9F4683E0}" type="presParOf" srcId="{B72A07E6-4938-7D48-AD30-C8899F10F696}" destId="{C4588CE8-7693-6C47-B659-EA76CB07904B}" srcOrd="0" destOrd="0" presId="urn:microsoft.com/office/officeart/2008/layout/LinedList"/>
    <dgm:cxn modelId="{E1880722-97D9-A048-B7ED-A978083C1AF4}" type="presParOf" srcId="{B72A07E6-4938-7D48-AD30-C8899F10F696}" destId="{CFE2C806-CECB-9542-8519-00FF8EB84E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188A05-025F-4837-B98D-E571B182BF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165D33-D193-4E95-871B-47B6B92D6CD5}">
      <dgm:prSet/>
      <dgm:spPr/>
      <dgm:t>
        <a:bodyPr/>
        <a:lstStyle/>
        <a:p>
          <a:r>
            <a:rPr lang="es-ES_tradnl"/>
            <a:t>C – Controla el equilibro entre clasificar correctamente y tener un limite de decisión suave (tolerancia al error).</a:t>
          </a:r>
          <a:endParaRPr lang="en-US"/>
        </a:p>
      </dgm:t>
    </dgm:pt>
    <dgm:pt modelId="{999E6B17-05B0-475F-9573-F6A27F14E9CB}" type="parTrans" cxnId="{76D77CCF-DBB1-4E2F-9CBF-71C404DF9465}">
      <dgm:prSet/>
      <dgm:spPr/>
      <dgm:t>
        <a:bodyPr/>
        <a:lstStyle/>
        <a:p>
          <a:endParaRPr lang="en-US"/>
        </a:p>
      </dgm:t>
    </dgm:pt>
    <dgm:pt modelId="{23415424-64AE-4CA1-BE27-74DBAC137E27}" type="sibTrans" cxnId="{76D77CCF-DBB1-4E2F-9CBF-71C404DF9465}">
      <dgm:prSet/>
      <dgm:spPr/>
      <dgm:t>
        <a:bodyPr/>
        <a:lstStyle/>
        <a:p>
          <a:endParaRPr lang="en-US"/>
        </a:p>
      </dgm:t>
    </dgm:pt>
    <dgm:pt modelId="{CB48A2A4-018E-48C3-9A86-73E2B16B6167}">
      <dgm:prSet/>
      <dgm:spPr/>
      <dgm:t>
        <a:bodyPr/>
        <a:lstStyle/>
        <a:p>
          <a:r>
            <a:rPr lang="es-ES_tradnl"/>
            <a:t>Un C pequeño/flexible, hace que el costo (penalización) de la clasificación sea bajo (magen suave)</a:t>
          </a:r>
          <a:endParaRPr lang="en-US"/>
        </a:p>
      </dgm:t>
    </dgm:pt>
    <dgm:pt modelId="{3BBE76C6-3DE8-4FB8-B556-2011D5880910}" type="parTrans" cxnId="{BF52F1E1-5A44-49AB-8AD8-52E011743AF3}">
      <dgm:prSet/>
      <dgm:spPr/>
      <dgm:t>
        <a:bodyPr/>
        <a:lstStyle/>
        <a:p>
          <a:endParaRPr lang="en-US"/>
        </a:p>
      </dgm:t>
    </dgm:pt>
    <dgm:pt modelId="{7775B559-DE9D-4D1F-AA0E-0E6BE46CB2AA}" type="sibTrans" cxnId="{BF52F1E1-5A44-49AB-8AD8-52E011743AF3}">
      <dgm:prSet/>
      <dgm:spPr/>
      <dgm:t>
        <a:bodyPr/>
        <a:lstStyle/>
        <a:p>
          <a:endParaRPr lang="en-US"/>
        </a:p>
      </dgm:t>
    </dgm:pt>
    <dgm:pt modelId="{7BEEC20C-5299-405E-9056-ECA8085BBF03}">
      <dgm:prSet/>
      <dgm:spPr/>
      <dgm:t>
        <a:bodyPr/>
        <a:lstStyle/>
        <a:p>
          <a:r>
            <a:rPr lang="es-ES_tradnl"/>
            <a:t>Un C grande/estricto, hace que el coste de la clasificación errónea sea alto, obligando al modelo a explicar los datos de entrada de forma mas estricta</a:t>
          </a:r>
          <a:endParaRPr lang="en-US"/>
        </a:p>
      </dgm:t>
    </dgm:pt>
    <dgm:pt modelId="{F8A79970-F99D-467B-8E3D-BDB7C0AEBD88}" type="parTrans" cxnId="{46A3F48F-8166-46CD-9AAF-B29C396D2B44}">
      <dgm:prSet/>
      <dgm:spPr/>
      <dgm:t>
        <a:bodyPr/>
        <a:lstStyle/>
        <a:p>
          <a:endParaRPr lang="en-US"/>
        </a:p>
      </dgm:t>
    </dgm:pt>
    <dgm:pt modelId="{40BF64E1-B6DD-4B60-896C-261CBAD0E062}" type="sibTrans" cxnId="{46A3F48F-8166-46CD-9AAF-B29C396D2B44}">
      <dgm:prSet/>
      <dgm:spPr/>
      <dgm:t>
        <a:bodyPr/>
        <a:lstStyle/>
        <a:p>
          <a:endParaRPr lang="en-US"/>
        </a:p>
      </dgm:t>
    </dgm:pt>
    <dgm:pt modelId="{7382AE80-42EE-5045-9265-61BD4FE8C7BC}" type="pres">
      <dgm:prSet presAssocID="{39188A05-025F-4837-B98D-E571B182BFB1}" presName="linear" presStyleCnt="0">
        <dgm:presLayoutVars>
          <dgm:animLvl val="lvl"/>
          <dgm:resizeHandles val="exact"/>
        </dgm:presLayoutVars>
      </dgm:prSet>
      <dgm:spPr/>
    </dgm:pt>
    <dgm:pt modelId="{52AB42B7-CE64-2344-BC61-1550467FF7DD}" type="pres">
      <dgm:prSet presAssocID="{E3165D33-D193-4E95-871B-47B6B92D6C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3B24A4-0BD4-7846-A9B2-6222CB3B6223}" type="pres">
      <dgm:prSet presAssocID="{23415424-64AE-4CA1-BE27-74DBAC137E27}" presName="spacer" presStyleCnt="0"/>
      <dgm:spPr/>
    </dgm:pt>
    <dgm:pt modelId="{85C673F0-399A-0A4A-9377-0F2EB6FA6F69}" type="pres">
      <dgm:prSet presAssocID="{CB48A2A4-018E-48C3-9A86-73E2B16B61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3C0397-9403-E948-91A7-A6E7816B2AA1}" type="pres">
      <dgm:prSet presAssocID="{7775B559-DE9D-4D1F-AA0E-0E6BE46CB2AA}" presName="spacer" presStyleCnt="0"/>
      <dgm:spPr/>
    </dgm:pt>
    <dgm:pt modelId="{C3CB2435-C899-684F-B981-074F70CA276C}" type="pres">
      <dgm:prSet presAssocID="{7BEEC20C-5299-405E-9056-ECA8085BBF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A3F48F-8166-46CD-9AAF-B29C396D2B44}" srcId="{39188A05-025F-4837-B98D-E571B182BFB1}" destId="{7BEEC20C-5299-405E-9056-ECA8085BBF03}" srcOrd="2" destOrd="0" parTransId="{F8A79970-F99D-467B-8E3D-BDB7C0AEBD88}" sibTransId="{40BF64E1-B6DD-4B60-896C-261CBAD0E062}"/>
    <dgm:cxn modelId="{04D0FE95-F475-4D4B-B5D7-C962F37F1220}" type="presOf" srcId="{39188A05-025F-4837-B98D-E571B182BFB1}" destId="{7382AE80-42EE-5045-9265-61BD4FE8C7BC}" srcOrd="0" destOrd="0" presId="urn:microsoft.com/office/officeart/2005/8/layout/vList2"/>
    <dgm:cxn modelId="{67E912A8-7319-3447-98B7-58559F7977B2}" type="presOf" srcId="{E3165D33-D193-4E95-871B-47B6B92D6CD5}" destId="{52AB42B7-CE64-2344-BC61-1550467FF7DD}" srcOrd="0" destOrd="0" presId="urn:microsoft.com/office/officeart/2005/8/layout/vList2"/>
    <dgm:cxn modelId="{805916AA-E03A-074B-A5B3-53916BF4076A}" type="presOf" srcId="{CB48A2A4-018E-48C3-9A86-73E2B16B6167}" destId="{85C673F0-399A-0A4A-9377-0F2EB6FA6F69}" srcOrd="0" destOrd="0" presId="urn:microsoft.com/office/officeart/2005/8/layout/vList2"/>
    <dgm:cxn modelId="{0BB47BBA-CACE-E54D-B060-62CDA3A66EC5}" type="presOf" srcId="{7BEEC20C-5299-405E-9056-ECA8085BBF03}" destId="{C3CB2435-C899-684F-B981-074F70CA276C}" srcOrd="0" destOrd="0" presId="urn:microsoft.com/office/officeart/2005/8/layout/vList2"/>
    <dgm:cxn modelId="{76D77CCF-DBB1-4E2F-9CBF-71C404DF9465}" srcId="{39188A05-025F-4837-B98D-E571B182BFB1}" destId="{E3165D33-D193-4E95-871B-47B6B92D6CD5}" srcOrd="0" destOrd="0" parTransId="{999E6B17-05B0-475F-9573-F6A27F14E9CB}" sibTransId="{23415424-64AE-4CA1-BE27-74DBAC137E27}"/>
    <dgm:cxn modelId="{BF52F1E1-5A44-49AB-8AD8-52E011743AF3}" srcId="{39188A05-025F-4837-B98D-E571B182BFB1}" destId="{CB48A2A4-018E-48C3-9A86-73E2B16B6167}" srcOrd="1" destOrd="0" parTransId="{3BBE76C6-3DE8-4FB8-B556-2011D5880910}" sibTransId="{7775B559-DE9D-4D1F-AA0E-0E6BE46CB2AA}"/>
    <dgm:cxn modelId="{7CDFD43C-7EA3-004D-BBEE-BF619FF9C778}" type="presParOf" srcId="{7382AE80-42EE-5045-9265-61BD4FE8C7BC}" destId="{52AB42B7-CE64-2344-BC61-1550467FF7DD}" srcOrd="0" destOrd="0" presId="urn:microsoft.com/office/officeart/2005/8/layout/vList2"/>
    <dgm:cxn modelId="{D0AF4C00-C1E3-4448-BE53-BEA2179F1D76}" type="presParOf" srcId="{7382AE80-42EE-5045-9265-61BD4FE8C7BC}" destId="{B63B24A4-0BD4-7846-A9B2-6222CB3B6223}" srcOrd="1" destOrd="0" presId="urn:microsoft.com/office/officeart/2005/8/layout/vList2"/>
    <dgm:cxn modelId="{D2AC5FB8-E8FA-FA4F-891F-FF2546A0D389}" type="presParOf" srcId="{7382AE80-42EE-5045-9265-61BD4FE8C7BC}" destId="{85C673F0-399A-0A4A-9377-0F2EB6FA6F69}" srcOrd="2" destOrd="0" presId="urn:microsoft.com/office/officeart/2005/8/layout/vList2"/>
    <dgm:cxn modelId="{6D58A45A-0010-7441-89D5-ABBF2841EC0C}" type="presParOf" srcId="{7382AE80-42EE-5045-9265-61BD4FE8C7BC}" destId="{DF3C0397-9403-E948-91A7-A6E7816B2AA1}" srcOrd="3" destOrd="0" presId="urn:microsoft.com/office/officeart/2005/8/layout/vList2"/>
    <dgm:cxn modelId="{16E55B53-453D-FB48-8F96-0A0F797B8CE1}" type="presParOf" srcId="{7382AE80-42EE-5045-9265-61BD4FE8C7BC}" destId="{C3CB2435-C899-684F-B981-074F70CA27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2242973-FE57-4C25-878E-0488407505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5DB5C-239F-41C5-B03A-4A36BBF1A143}">
      <dgm:prSet/>
      <dgm:spPr/>
      <dgm:t>
        <a:bodyPr/>
        <a:lstStyle/>
        <a:p>
          <a:r>
            <a:rPr lang="es-ES_tradnl"/>
            <a:t>Controla hasta donde llega la influencia de un solo conjunto de entrenamiento.</a:t>
          </a:r>
          <a:endParaRPr lang="en-US"/>
        </a:p>
      </dgm:t>
    </dgm:pt>
    <dgm:pt modelId="{E764C352-8AA0-479A-8301-B569AB5D09D7}" type="parTrans" cxnId="{441F459D-E98E-4EF8-B44C-79D69C503687}">
      <dgm:prSet/>
      <dgm:spPr/>
      <dgm:t>
        <a:bodyPr/>
        <a:lstStyle/>
        <a:p>
          <a:endParaRPr lang="en-US"/>
        </a:p>
      </dgm:t>
    </dgm:pt>
    <dgm:pt modelId="{4DDFDD4C-2884-4518-8119-B8186A1BCC90}" type="sibTrans" cxnId="{441F459D-E98E-4EF8-B44C-79D69C503687}">
      <dgm:prSet/>
      <dgm:spPr/>
      <dgm:t>
        <a:bodyPr/>
        <a:lstStyle/>
        <a:p>
          <a:endParaRPr lang="en-US"/>
        </a:p>
      </dgm:t>
    </dgm:pt>
    <dgm:pt modelId="{94D06875-BEDB-40D3-BB10-9E77E26DC356}">
      <dgm:prSet/>
      <dgm:spPr/>
      <dgm:t>
        <a:bodyPr/>
        <a:lstStyle/>
        <a:p>
          <a:r>
            <a:rPr lang="es-ES_tradnl"/>
            <a:t>Un gamma grande significa alcance cercano. Los puntos de datos mas cercanos tienen un peso alto.</a:t>
          </a:r>
          <a:endParaRPr lang="en-US"/>
        </a:p>
      </dgm:t>
    </dgm:pt>
    <dgm:pt modelId="{623494E2-7726-4FF2-BE9E-4581CFA12179}" type="parTrans" cxnId="{588F9715-CD7C-4460-828B-0FB7BE6CF9D4}">
      <dgm:prSet/>
      <dgm:spPr/>
      <dgm:t>
        <a:bodyPr/>
        <a:lstStyle/>
        <a:p>
          <a:endParaRPr lang="en-US"/>
        </a:p>
      </dgm:t>
    </dgm:pt>
    <dgm:pt modelId="{29CBE897-7277-4C59-8A03-E2F024486987}" type="sibTrans" cxnId="{588F9715-CD7C-4460-828B-0FB7BE6CF9D4}">
      <dgm:prSet/>
      <dgm:spPr/>
      <dgm:t>
        <a:bodyPr/>
        <a:lstStyle/>
        <a:p>
          <a:endParaRPr lang="en-US"/>
        </a:p>
      </dgm:t>
    </dgm:pt>
    <dgm:pt modelId="{A7A43ABB-2A2A-4075-9A35-2EC770845821}">
      <dgm:prSet/>
      <dgm:spPr/>
      <dgm:t>
        <a:bodyPr/>
        <a:lstStyle/>
        <a:p>
          <a:r>
            <a:rPr lang="es-ES_tradnl"/>
            <a:t>Un gamma pequeño: Alcance lejano, da una solución ma generalizada.</a:t>
          </a:r>
          <a:endParaRPr lang="en-US"/>
        </a:p>
      </dgm:t>
    </dgm:pt>
    <dgm:pt modelId="{FFCE8871-799F-45B3-A1BA-E6BA260FD059}" type="parTrans" cxnId="{41E9980B-AB0A-49A1-AF71-B9BCEF889EB6}">
      <dgm:prSet/>
      <dgm:spPr/>
      <dgm:t>
        <a:bodyPr/>
        <a:lstStyle/>
        <a:p>
          <a:endParaRPr lang="en-US"/>
        </a:p>
      </dgm:t>
    </dgm:pt>
    <dgm:pt modelId="{B9A0711D-94E3-4E37-92B8-F3800C75EAFF}" type="sibTrans" cxnId="{41E9980B-AB0A-49A1-AF71-B9BCEF889EB6}">
      <dgm:prSet/>
      <dgm:spPr/>
      <dgm:t>
        <a:bodyPr/>
        <a:lstStyle/>
        <a:p>
          <a:endParaRPr lang="en-US"/>
        </a:p>
      </dgm:t>
    </dgm:pt>
    <dgm:pt modelId="{570A1440-FC72-483C-AE30-E09C0D5EB661}" type="pres">
      <dgm:prSet presAssocID="{22242973-FE57-4C25-878E-0488407505D3}" presName="root" presStyleCnt="0">
        <dgm:presLayoutVars>
          <dgm:dir/>
          <dgm:resizeHandles val="exact"/>
        </dgm:presLayoutVars>
      </dgm:prSet>
      <dgm:spPr/>
    </dgm:pt>
    <dgm:pt modelId="{A3875F4B-4EA6-4914-8655-B32EEAEE0CEF}" type="pres">
      <dgm:prSet presAssocID="{8C95DB5C-239F-41C5-B03A-4A36BBF1A143}" presName="compNode" presStyleCnt="0"/>
      <dgm:spPr/>
    </dgm:pt>
    <dgm:pt modelId="{23EAB618-ADB9-4122-963E-4A4CC431C6F8}" type="pres">
      <dgm:prSet presAssocID="{8C95DB5C-239F-41C5-B03A-4A36BBF1A143}" presName="bgRect" presStyleLbl="bgShp" presStyleIdx="0" presStyleCnt="3"/>
      <dgm:spPr/>
    </dgm:pt>
    <dgm:pt modelId="{0B5DD549-A80B-4B42-8D04-4A7B67F60F08}" type="pres">
      <dgm:prSet presAssocID="{8C95DB5C-239F-41C5-B03A-4A36BBF1A1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F622F5AC-CC8D-4AA8-88F3-6941738852E9}" type="pres">
      <dgm:prSet presAssocID="{8C95DB5C-239F-41C5-B03A-4A36BBF1A143}" presName="spaceRect" presStyleCnt="0"/>
      <dgm:spPr/>
    </dgm:pt>
    <dgm:pt modelId="{35AF400B-6555-4421-AC55-280071B85CAB}" type="pres">
      <dgm:prSet presAssocID="{8C95DB5C-239F-41C5-B03A-4A36BBF1A143}" presName="parTx" presStyleLbl="revTx" presStyleIdx="0" presStyleCnt="3">
        <dgm:presLayoutVars>
          <dgm:chMax val="0"/>
          <dgm:chPref val="0"/>
        </dgm:presLayoutVars>
      </dgm:prSet>
      <dgm:spPr/>
    </dgm:pt>
    <dgm:pt modelId="{2FE1B99F-291A-4F06-829E-02CA4BD4EDBF}" type="pres">
      <dgm:prSet presAssocID="{4DDFDD4C-2884-4518-8119-B8186A1BCC90}" presName="sibTrans" presStyleCnt="0"/>
      <dgm:spPr/>
    </dgm:pt>
    <dgm:pt modelId="{9F48AE5C-50DF-4C8C-B380-33C33537F460}" type="pres">
      <dgm:prSet presAssocID="{94D06875-BEDB-40D3-BB10-9E77E26DC356}" presName="compNode" presStyleCnt="0"/>
      <dgm:spPr/>
    </dgm:pt>
    <dgm:pt modelId="{0DB13750-ED41-4143-A4E9-058552B0116F}" type="pres">
      <dgm:prSet presAssocID="{94D06875-BEDB-40D3-BB10-9E77E26DC356}" presName="bgRect" presStyleLbl="bgShp" presStyleIdx="1" presStyleCnt="3"/>
      <dgm:spPr/>
    </dgm:pt>
    <dgm:pt modelId="{78BEE76F-3949-42A2-8937-15D8C0870648}" type="pres">
      <dgm:prSet presAssocID="{94D06875-BEDB-40D3-BB10-9E77E26DC3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24ABB97-3132-4E84-A694-593419F3E300}" type="pres">
      <dgm:prSet presAssocID="{94D06875-BEDB-40D3-BB10-9E77E26DC356}" presName="spaceRect" presStyleCnt="0"/>
      <dgm:spPr/>
    </dgm:pt>
    <dgm:pt modelId="{6767C428-BBF7-4333-8007-C22BDD3C9DF9}" type="pres">
      <dgm:prSet presAssocID="{94D06875-BEDB-40D3-BB10-9E77E26DC356}" presName="parTx" presStyleLbl="revTx" presStyleIdx="1" presStyleCnt="3">
        <dgm:presLayoutVars>
          <dgm:chMax val="0"/>
          <dgm:chPref val="0"/>
        </dgm:presLayoutVars>
      </dgm:prSet>
      <dgm:spPr/>
    </dgm:pt>
    <dgm:pt modelId="{7774864A-36F6-4582-A5A3-34255E11ACDD}" type="pres">
      <dgm:prSet presAssocID="{29CBE897-7277-4C59-8A03-E2F024486987}" presName="sibTrans" presStyleCnt="0"/>
      <dgm:spPr/>
    </dgm:pt>
    <dgm:pt modelId="{D203FEE1-871F-45D4-9C7D-0FFD46FCD2FA}" type="pres">
      <dgm:prSet presAssocID="{A7A43ABB-2A2A-4075-9A35-2EC770845821}" presName="compNode" presStyleCnt="0"/>
      <dgm:spPr/>
    </dgm:pt>
    <dgm:pt modelId="{E50DBA5F-5070-4EFD-ABBC-1EBB4178D204}" type="pres">
      <dgm:prSet presAssocID="{A7A43ABB-2A2A-4075-9A35-2EC770845821}" presName="bgRect" presStyleLbl="bgShp" presStyleIdx="2" presStyleCnt="3"/>
      <dgm:spPr/>
    </dgm:pt>
    <dgm:pt modelId="{CACBA4F5-0521-48DB-A4A6-88EFC5739F77}" type="pres">
      <dgm:prSet presAssocID="{A7A43ABB-2A2A-4075-9A35-2EC7708458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2AE5622-BBDF-4002-8F41-D3BBF25E33E8}" type="pres">
      <dgm:prSet presAssocID="{A7A43ABB-2A2A-4075-9A35-2EC770845821}" presName="spaceRect" presStyleCnt="0"/>
      <dgm:spPr/>
    </dgm:pt>
    <dgm:pt modelId="{CB9B2780-C621-4D6F-874B-88FAD39DCF94}" type="pres">
      <dgm:prSet presAssocID="{A7A43ABB-2A2A-4075-9A35-2EC7708458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E9980B-AB0A-49A1-AF71-B9BCEF889EB6}" srcId="{22242973-FE57-4C25-878E-0488407505D3}" destId="{A7A43ABB-2A2A-4075-9A35-2EC770845821}" srcOrd="2" destOrd="0" parTransId="{FFCE8871-799F-45B3-A1BA-E6BA260FD059}" sibTransId="{B9A0711D-94E3-4E37-92B8-F3800C75EAFF}"/>
    <dgm:cxn modelId="{64E8120F-5FA7-4749-BCCB-8D6EDBDA7420}" type="presOf" srcId="{8C95DB5C-239F-41C5-B03A-4A36BBF1A143}" destId="{35AF400B-6555-4421-AC55-280071B85CAB}" srcOrd="0" destOrd="0" presId="urn:microsoft.com/office/officeart/2018/2/layout/IconVerticalSolidList"/>
    <dgm:cxn modelId="{588F9715-CD7C-4460-828B-0FB7BE6CF9D4}" srcId="{22242973-FE57-4C25-878E-0488407505D3}" destId="{94D06875-BEDB-40D3-BB10-9E77E26DC356}" srcOrd="1" destOrd="0" parTransId="{623494E2-7726-4FF2-BE9E-4581CFA12179}" sibTransId="{29CBE897-7277-4C59-8A03-E2F024486987}"/>
    <dgm:cxn modelId="{9A3BA64D-BB4F-4C87-BA44-C254F8007F57}" type="presOf" srcId="{22242973-FE57-4C25-878E-0488407505D3}" destId="{570A1440-FC72-483C-AE30-E09C0D5EB661}" srcOrd="0" destOrd="0" presId="urn:microsoft.com/office/officeart/2018/2/layout/IconVerticalSolidList"/>
    <dgm:cxn modelId="{01FB3C54-39C6-49BA-9D6A-55C6E066F0C0}" type="presOf" srcId="{94D06875-BEDB-40D3-BB10-9E77E26DC356}" destId="{6767C428-BBF7-4333-8007-C22BDD3C9DF9}" srcOrd="0" destOrd="0" presId="urn:microsoft.com/office/officeart/2018/2/layout/IconVerticalSolidList"/>
    <dgm:cxn modelId="{441F459D-E98E-4EF8-B44C-79D69C503687}" srcId="{22242973-FE57-4C25-878E-0488407505D3}" destId="{8C95DB5C-239F-41C5-B03A-4A36BBF1A143}" srcOrd="0" destOrd="0" parTransId="{E764C352-8AA0-479A-8301-B569AB5D09D7}" sibTransId="{4DDFDD4C-2884-4518-8119-B8186A1BCC90}"/>
    <dgm:cxn modelId="{48A775B8-4C15-4E9C-AAE1-D6705F673E43}" type="presOf" srcId="{A7A43ABB-2A2A-4075-9A35-2EC770845821}" destId="{CB9B2780-C621-4D6F-874B-88FAD39DCF94}" srcOrd="0" destOrd="0" presId="urn:microsoft.com/office/officeart/2018/2/layout/IconVerticalSolidList"/>
    <dgm:cxn modelId="{FAA27A59-A25F-4733-A1D7-DFB7806098F3}" type="presParOf" srcId="{570A1440-FC72-483C-AE30-E09C0D5EB661}" destId="{A3875F4B-4EA6-4914-8655-B32EEAEE0CEF}" srcOrd="0" destOrd="0" presId="urn:microsoft.com/office/officeart/2018/2/layout/IconVerticalSolidList"/>
    <dgm:cxn modelId="{BDE7DC8C-D159-46E3-9E5E-B56025F22A4A}" type="presParOf" srcId="{A3875F4B-4EA6-4914-8655-B32EEAEE0CEF}" destId="{23EAB618-ADB9-4122-963E-4A4CC431C6F8}" srcOrd="0" destOrd="0" presId="urn:microsoft.com/office/officeart/2018/2/layout/IconVerticalSolidList"/>
    <dgm:cxn modelId="{0D10BAD9-419C-4298-94F2-89B5AC7BC598}" type="presParOf" srcId="{A3875F4B-4EA6-4914-8655-B32EEAEE0CEF}" destId="{0B5DD549-A80B-4B42-8D04-4A7B67F60F08}" srcOrd="1" destOrd="0" presId="urn:microsoft.com/office/officeart/2018/2/layout/IconVerticalSolidList"/>
    <dgm:cxn modelId="{020F6C3F-4F1A-4441-ADAB-1D2524E9975F}" type="presParOf" srcId="{A3875F4B-4EA6-4914-8655-B32EEAEE0CEF}" destId="{F622F5AC-CC8D-4AA8-88F3-6941738852E9}" srcOrd="2" destOrd="0" presId="urn:microsoft.com/office/officeart/2018/2/layout/IconVerticalSolidList"/>
    <dgm:cxn modelId="{C6D5FF42-2A2E-4B89-BDAE-3180A22C3A75}" type="presParOf" srcId="{A3875F4B-4EA6-4914-8655-B32EEAEE0CEF}" destId="{35AF400B-6555-4421-AC55-280071B85CAB}" srcOrd="3" destOrd="0" presId="urn:microsoft.com/office/officeart/2018/2/layout/IconVerticalSolidList"/>
    <dgm:cxn modelId="{F50BE6CA-E9DB-4AE8-8FE9-349793F3CD9F}" type="presParOf" srcId="{570A1440-FC72-483C-AE30-E09C0D5EB661}" destId="{2FE1B99F-291A-4F06-829E-02CA4BD4EDBF}" srcOrd="1" destOrd="0" presId="urn:microsoft.com/office/officeart/2018/2/layout/IconVerticalSolidList"/>
    <dgm:cxn modelId="{99E2A59C-F8C5-4BCB-A502-D7FC97E7D826}" type="presParOf" srcId="{570A1440-FC72-483C-AE30-E09C0D5EB661}" destId="{9F48AE5C-50DF-4C8C-B380-33C33537F460}" srcOrd="2" destOrd="0" presId="urn:microsoft.com/office/officeart/2018/2/layout/IconVerticalSolidList"/>
    <dgm:cxn modelId="{39DA4920-7D83-4DE4-8781-85FF0F4137A2}" type="presParOf" srcId="{9F48AE5C-50DF-4C8C-B380-33C33537F460}" destId="{0DB13750-ED41-4143-A4E9-058552B0116F}" srcOrd="0" destOrd="0" presId="urn:microsoft.com/office/officeart/2018/2/layout/IconVerticalSolidList"/>
    <dgm:cxn modelId="{279D2EE5-7C19-42C6-A557-160129FC105A}" type="presParOf" srcId="{9F48AE5C-50DF-4C8C-B380-33C33537F460}" destId="{78BEE76F-3949-42A2-8937-15D8C0870648}" srcOrd="1" destOrd="0" presId="urn:microsoft.com/office/officeart/2018/2/layout/IconVerticalSolidList"/>
    <dgm:cxn modelId="{75626709-8969-4C44-B686-C0160BBA78C4}" type="presParOf" srcId="{9F48AE5C-50DF-4C8C-B380-33C33537F460}" destId="{A24ABB97-3132-4E84-A694-593419F3E300}" srcOrd="2" destOrd="0" presId="urn:microsoft.com/office/officeart/2018/2/layout/IconVerticalSolidList"/>
    <dgm:cxn modelId="{AB9AF93B-6270-4544-8A1D-F0225094C69C}" type="presParOf" srcId="{9F48AE5C-50DF-4C8C-B380-33C33537F460}" destId="{6767C428-BBF7-4333-8007-C22BDD3C9DF9}" srcOrd="3" destOrd="0" presId="urn:microsoft.com/office/officeart/2018/2/layout/IconVerticalSolidList"/>
    <dgm:cxn modelId="{FE069ED8-32DB-4ACC-B7D4-1C3E11DE7012}" type="presParOf" srcId="{570A1440-FC72-483C-AE30-E09C0D5EB661}" destId="{7774864A-36F6-4582-A5A3-34255E11ACDD}" srcOrd="3" destOrd="0" presId="urn:microsoft.com/office/officeart/2018/2/layout/IconVerticalSolidList"/>
    <dgm:cxn modelId="{7BF5B065-89F0-43CE-BA49-6F081BDEFDB6}" type="presParOf" srcId="{570A1440-FC72-483C-AE30-E09C0D5EB661}" destId="{D203FEE1-871F-45D4-9C7D-0FFD46FCD2FA}" srcOrd="4" destOrd="0" presId="urn:microsoft.com/office/officeart/2018/2/layout/IconVerticalSolidList"/>
    <dgm:cxn modelId="{5CD177A0-CF81-45CC-AC09-E6ACCD952C52}" type="presParOf" srcId="{D203FEE1-871F-45D4-9C7D-0FFD46FCD2FA}" destId="{E50DBA5F-5070-4EFD-ABBC-1EBB4178D204}" srcOrd="0" destOrd="0" presId="urn:microsoft.com/office/officeart/2018/2/layout/IconVerticalSolidList"/>
    <dgm:cxn modelId="{153DD2AF-AEB6-415A-9ADC-786CF81B1DCB}" type="presParOf" srcId="{D203FEE1-871F-45D4-9C7D-0FFD46FCD2FA}" destId="{CACBA4F5-0521-48DB-A4A6-88EFC5739F77}" srcOrd="1" destOrd="0" presId="urn:microsoft.com/office/officeart/2018/2/layout/IconVerticalSolidList"/>
    <dgm:cxn modelId="{31705D53-7DAF-4F79-8820-876089E11747}" type="presParOf" srcId="{D203FEE1-871F-45D4-9C7D-0FFD46FCD2FA}" destId="{B2AE5622-BBDF-4002-8F41-D3BBF25E33E8}" srcOrd="2" destOrd="0" presId="urn:microsoft.com/office/officeart/2018/2/layout/IconVerticalSolidList"/>
    <dgm:cxn modelId="{AD26B5B3-4811-4AA7-9634-BC76006D09DF}" type="presParOf" srcId="{D203FEE1-871F-45D4-9C7D-0FFD46FCD2FA}" destId="{CB9B2780-C621-4D6F-874B-88FAD39DCF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B4B19DB-5AA7-44A0-BF68-7AE0FCFCA7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123C8D-6CE5-4349-ABF8-0EA8A44B4EE5}">
      <dgm:prSet/>
      <dgm:spPr/>
      <dgm:t>
        <a:bodyPr/>
        <a:lstStyle/>
        <a:p>
          <a:r>
            <a:rPr lang="es-ES_tradnl"/>
            <a:t>C: Controla cuánto el modelo se enfoca en clasificar correctamente los datos de entrenamiento versus mantener una separación simple entre las clases.</a:t>
          </a:r>
          <a:endParaRPr lang="en-US"/>
        </a:p>
      </dgm:t>
    </dgm:pt>
    <dgm:pt modelId="{DD0F8C62-0385-4552-9DCD-5BC22533FA1D}" type="parTrans" cxnId="{88E75C86-E904-4220-AF02-86480B63E01F}">
      <dgm:prSet/>
      <dgm:spPr/>
      <dgm:t>
        <a:bodyPr/>
        <a:lstStyle/>
        <a:p>
          <a:endParaRPr lang="en-US"/>
        </a:p>
      </dgm:t>
    </dgm:pt>
    <dgm:pt modelId="{DD5CE1EC-4BB1-4D97-A8D2-148C78B4A0B2}" type="sibTrans" cxnId="{88E75C86-E904-4220-AF02-86480B63E01F}">
      <dgm:prSet/>
      <dgm:spPr/>
      <dgm:t>
        <a:bodyPr/>
        <a:lstStyle/>
        <a:p>
          <a:endParaRPr lang="en-US"/>
        </a:p>
      </dgm:t>
    </dgm:pt>
    <dgm:pt modelId="{54E6EDF6-DBA6-4298-835A-BA7330B6CFA0}">
      <dgm:prSet/>
      <dgm:spPr/>
      <dgm:t>
        <a:bodyPr/>
        <a:lstStyle/>
        <a:p>
          <a:r>
            <a:rPr lang="es-ES_tradnl"/>
            <a:t>Gamma: Determina cuánto el modelo se ajusta a los datos de entrenamiento cercanos, con valores altos dando más peso a los datos cercanos y valores bajos produciendo una visión más generalizada de los datos.</a:t>
          </a:r>
          <a:endParaRPr lang="en-US"/>
        </a:p>
      </dgm:t>
    </dgm:pt>
    <dgm:pt modelId="{2C6408C8-29B6-44BD-9D1D-B6BBF45C9657}" type="parTrans" cxnId="{B1A10EDE-69B6-4670-8855-2C8AB21B0603}">
      <dgm:prSet/>
      <dgm:spPr/>
      <dgm:t>
        <a:bodyPr/>
        <a:lstStyle/>
        <a:p>
          <a:endParaRPr lang="en-US"/>
        </a:p>
      </dgm:t>
    </dgm:pt>
    <dgm:pt modelId="{8AC98E9B-241D-4A42-92D7-2EF36D6BA85E}" type="sibTrans" cxnId="{B1A10EDE-69B6-4670-8855-2C8AB21B0603}">
      <dgm:prSet/>
      <dgm:spPr/>
      <dgm:t>
        <a:bodyPr/>
        <a:lstStyle/>
        <a:p>
          <a:endParaRPr lang="en-US"/>
        </a:p>
      </dgm:t>
    </dgm:pt>
    <dgm:pt modelId="{31F5F403-5135-8E44-A9E5-351FE4BE2118}" type="pres">
      <dgm:prSet presAssocID="{7B4B19DB-5AA7-44A0-BF68-7AE0FCFCA7C5}" presName="linear" presStyleCnt="0">
        <dgm:presLayoutVars>
          <dgm:animLvl val="lvl"/>
          <dgm:resizeHandles val="exact"/>
        </dgm:presLayoutVars>
      </dgm:prSet>
      <dgm:spPr/>
    </dgm:pt>
    <dgm:pt modelId="{B74EB05C-0EAB-0B42-AB21-B0B74F98F07F}" type="pres">
      <dgm:prSet presAssocID="{1B123C8D-6CE5-4349-ABF8-0EA8A44B4E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C334B0-5183-E24B-991C-D346687F0A9B}" type="pres">
      <dgm:prSet presAssocID="{DD5CE1EC-4BB1-4D97-A8D2-148C78B4A0B2}" presName="spacer" presStyleCnt="0"/>
      <dgm:spPr/>
    </dgm:pt>
    <dgm:pt modelId="{80B1DDCC-05DA-BB4C-8E49-A45CA251553A}" type="pres">
      <dgm:prSet presAssocID="{54E6EDF6-DBA6-4298-835A-BA7330B6CF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C70B5D-82B5-E94D-B8AB-2823DADC1EBD}" type="presOf" srcId="{7B4B19DB-5AA7-44A0-BF68-7AE0FCFCA7C5}" destId="{31F5F403-5135-8E44-A9E5-351FE4BE2118}" srcOrd="0" destOrd="0" presId="urn:microsoft.com/office/officeart/2005/8/layout/vList2"/>
    <dgm:cxn modelId="{88E75C86-E904-4220-AF02-86480B63E01F}" srcId="{7B4B19DB-5AA7-44A0-BF68-7AE0FCFCA7C5}" destId="{1B123C8D-6CE5-4349-ABF8-0EA8A44B4EE5}" srcOrd="0" destOrd="0" parTransId="{DD0F8C62-0385-4552-9DCD-5BC22533FA1D}" sibTransId="{DD5CE1EC-4BB1-4D97-A8D2-148C78B4A0B2}"/>
    <dgm:cxn modelId="{0F973C8D-1DE4-A346-9606-5A004799E051}" type="presOf" srcId="{54E6EDF6-DBA6-4298-835A-BA7330B6CFA0}" destId="{80B1DDCC-05DA-BB4C-8E49-A45CA251553A}" srcOrd="0" destOrd="0" presId="urn:microsoft.com/office/officeart/2005/8/layout/vList2"/>
    <dgm:cxn modelId="{CAD241DB-D66E-3D43-B600-DD98DF4D2DB8}" type="presOf" srcId="{1B123C8D-6CE5-4349-ABF8-0EA8A44B4EE5}" destId="{B74EB05C-0EAB-0B42-AB21-B0B74F98F07F}" srcOrd="0" destOrd="0" presId="urn:microsoft.com/office/officeart/2005/8/layout/vList2"/>
    <dgm:cxn modelId="{B1A10EDE-69B6-4670-8855-2C8AB21B0603}" srcId="{7B4B19DB-5AA7-44A0-BF68-7AE0FCFCA7C5}" destId="{54E6EDF6-DBA6-4298-835A-BA7330B6CFA0}" srcOrd="1" destOrd="0" parTransId="{2C6408C8-29B6-44BD-9D1D-B6BBF45C9657}" sibTransId="{8AC98E9B-241D-4A42-92D7-2EF36D6BA85E}"/>
    <dgm:cxn modelId="{2408ACC7-AF4D-5F4F-8065-D6E69C82E266}" type="presParOf" srcId="{31F5F403-5135-8E44-A9E5-351FE4BE2118}" destId="{B74EB05C-0EAB-0B42-AB21-B0B74F98F07F}" srcOrd="0" destOrd="0" presId="urn:microsoft.com/office/officeart/2005/8/layout/vList2"/>
    <dgm:cxn modelId="{F8E177CB-9E7E-FF43-A42E-B0573FA9CD28}" type="presParOf" srcId="{31F5F403-5135-8E44-A9E5-351FE4BE2118}" destId="{61C334B0-5183-E24B-991C-D346687F0A9B}" srcOrd="1" destOrd="0" presId="urn:microsoft.com/office/officeart/2005/8/layout/vList2"/>
    <dgm:cxn modelId="{9A59EC10-7837-0C4D-8C2B-9CD4285A4DB3}" type="presParOf" srcId="{31F5F403-5135-8E44-A9E5-351FE4BE2118}" destId="{80B1DDCC-05DA-BB4C-8E49-A45CA25155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8D76E48-40F1-4635-8A68-79797CD1EE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6BC551-F982-4BB5-8B86-C5E06EBBCD99}">
      <dgm:prSet/>
      <dgm:spPr/>
      <dgm:t>
        <a:bodyPr/>
        <a:lstStyle/>
        <a:p>
          <a:r>
            <a:rPr lang="es-ES_tradnl"/>
            <a:t>mean radius: El promedio de las distancias desde el centro hasta los puntos en el borde del tumor.</a:t>
          </a:r>
          <a:endParaRPr lang="en-US"/>
        </a:p>
      </dgm:t>
    </dgm:pt>
    <dgm:pt modelId="{784AE143-D368-4431-AF06-A5DDCD2016B8}" type="parTrans" cxnId="{CA481AB1-9178-481E-9532-A8723CE6AEB4}">
      <dgm:prSet/>
      <dgm:spPr/>
      <dgm:t>
        <a:bodyPr/>
        <a:lstStyle/>
        <a:p>
          <a:endParaRPr lang="en-US"/>
        </a:p>
      </dgm:t>
    </dgm:pt>
    <dgm:pt modelId="{10CD12F6-381A-490C-A33C-76B5CE1BEF08}" type="sibTrans" cxnId="{CA481AB1-9178-481E-9532-A8723CE6AEB4}">
      <dgm:prSet/>
      <dgm:spPr/>
      <dgm:t>
        <a:bodyPr/>
        <a:lstStyle/>
        <a:p>
          <a:endParaRPr lang="en-US"/>
        </a:p>
      </dgm:t>
    </dgm:pt>
    <dgm:pt modelId="{FCAA2B95-406E-4B18-B5F9-9ED42B911ABD}">
      <dgm:prSet/>
      <dgm:spPr/>
      <dgm:t>
        <a:bodyPr/>
        <a:lstStyle/>
        <a:p>
          <a:r>
            <a:rPr lang="es-ES_tradnl"/>
            <a:t>mean texture: La desviación estándar de los valores de la escala de grises de los píxeles en la imagen.</a:t>
          </a:r>
          <a:endParaRPr lang="en-US"/>
        </a:p>
      </dgm:t>
    </dgm:pt>
    <dgm:pt modelId="{5B17C720-86E4-44AA-81A8-F2B60AF1FDEB}" type="parTrans" cxnId="{205FB0BA-31BB-4475-BC72-B82588394FFC}">
      <dgm:prSet/>
      <dgm:spPr/>
      <dgm:t>
        <a:bodyPr/>
        <a:lstStyle/>
        <a:p>
          <a:endParaRPr lang="en-US"/>
        </a:p>
      </dgm:t>
    </dgm:pt>
    <dgm:pt modelId="{35E65C49-7E4B-42F4-9D54-AF9A4768395E}" type="sibTrans" cxnId="{205FB0BA-31BB-4475-BC72-B82588394FFC}">
      <dgm:prSet/>
      <dgm:spPr/>
      <dgm:t>
        <a:bodyPr/>
        <a:lstStyle/>
        <a:p>
          <a:endParaRPr lang="en-US"/>
        </a:p>
      </dgm:t>
    </dgm:pt>
    <dgm:pt modelId="{7FE3A797-4417-4CD1-856E-F0C01D5CC4E2}">
      <dgm:prSet/>
      <dgm:spPr/>
      <dgm:t>
        <a:bodyPr/>
        <a:lstStyle/>
        <a:p>
          <a:r>
            <a:rPr lang="es-ES_tradnl"/>
            <a:t>mean perimeter: La suma de las longitudes de los límites del tumor.</a:t>
          </a:r>
          <a:endParaRPr lang="en-US"/>
        </a:p>
      </dgm:t>
    </dgm:pt>
    <dgm:pt modelId="{65BFEE4F-EDC3-4738-BEEC-51238F129D9A}" type="parTrans" cxnId="{A5F39B2E-1C90-439C-86D5-7899A7708E96}">
      <dgm:prSet/>
      <dgm:spPr/>
      <dgm:t>
        <a:bodyPr/>
        <a:lstStyle/>
        <a:p>
          <a:endParaRPr lang="en-US"/>
        </a:p>
      </dgm:t>
    </dgm:pt>
    <dgm:pt modelId="{2BF51D0D-DB82-4220-99E2-C977618ABA01}" type="sibTrans" cxnId="{A5F39B2E-1C90-439C-86D5-7899A7708E96}">
      <dgm:prSet/>
      <dgm:spPr/>
      <dgm:t>
        <a:bodyPr/>
        <a:lstStyle/>
        <a:p>
          <a:endParaRPr lang="en-US"/>
        </a:p>
      </dgm:t>
    </dgm:pt>
    <dgm:pt modelId="{E68E78C8-37B3-4FEA-8D0E-D2B4C35B8FB1}">
      <dgm:prSet/>
      <dgm:spPr/>
      <dgm:t>
        <a:bodyPr/>
        <a:lstStyle/>
        <a:p>
          <a:r>
            <a:rPr lang="es-ES_tradnl"/>
            <a:t>mean area: El área media del tumor.</a:t>
          </a:r>
          <a:endParaRPr lang="en-US"/>
        </a:p>
      </dgm:t>
    </dgm:pt>
    <dgm:pt modelId="{49883879-193D-47B0-97B1-B730D41D5B99}" type="parTrans" cxnId="{C57E5CE0-9060-40B4-9931-50DEFDED5414}">
      <dgm:prSet/>
      <dgm:spPr/>
      <dgm:t>
        <a:bodyPr/>
        <a:lstStyle/>
        <a:p>
          <a:endParaRPr lang="en-US"/>
        </a:p>
      </dgm:t>
    </dgm:pt>
    <dgm:pt modelId="{FA465AE5-9D0C-4CCD-9418-7080A2FF09C0}" type="sibTrans" cxnId="{C57E5CE0-9060-40B4-9931-50DEFDED5414}">
      <dgm:prSet/>
      <dgm:spPr/>
      <dgm:t>
        <a:bodyPr/>
        <a:lstStyle/>
        <a:p>
          <a:endParaRPr lang="en-US"/>
        </a:p>
      </dgm:t>
    </dgm:pt>
    <dgm:pt modelId="{5A817248-D5D7-4DAD-9514-049E8F1BE632}">
      <dgm:prSet/>
      <dgm:spPr/>
      <dgm:t>
        <a:bodyPr/>
        <a:lstStyle/>
        <a:p>
          <a:r>
            <a:rPr lang="es-ES_tradnl"/>
            <a:t>mean smoothness: La variación local en longitudes de radio.</a:t>
          </a:r>
          <a:endParaRPr lang="en-US"/>
        </a:p>
      </dgm:t>
    </dgm:pt>
    <dgm:pt modelId="{4A6EE4AE-E285-485A-992A-547D71D92276}" type="parTrans" cxnId="{F58F3491-2D1A-4278-A16B-95720B848213}">
      <dgm:prSet/>
      <dgm:spPr/>
      <dgm:t>
        <a:bodyPr/>
        <a:lstStyle/>
        <a:p>
          <a:endParaRPr lang="en-US"/>
        </a:p>
      </dgm:t>
    </dgm:pt>
    <dgm:pt modelId="{80AA7874-CE59-495F-A23F-01BE8FE1DE31}" type="sibTrans" cxnId="{F58F3491-2D1A-4278-A16B-95720B848213}">
      <dgm:prSet/>
      <dgm:spPr/>
      <dgm:t>
        <a:bodyPr/>
        <a:lstStyle/>
        <a:p>
          <a:endParaRPr lang="en-US"/>
        </a:p>
      </dgm:t>
    </dgm:pt>
    <dgm:pt modelId="{3C131186-35D0-4E9D-AC6E-5F3CF95DB5C9}">
      <dgm:prSet/>
      <dgm:spPr/>
      <dgm:t>
        <a:bodyPr/>
        <a:lstStyle/>
        <a:p>
          <a:r>
            <a:rPr lang="es-ES_tradnl"/>
            <a:t>mean compactness: El perímetro^2 / área - 1.0.</a:t>
          </a:r>
          <a:endParaRPr lang="en-US"/>
        </a:p>
      </dgm:t>
    </dgm:pt>
    <dgm:pt modelId="{D57E8990-2136-49D6-B16E-37ABBF81087E}" type="parTrans" cxnId="{48E57DE0-5AFB-4724-8012-A44F1EB5BF7D}">
      <dgm:prSet/>
      <dgm:spPr/>
      <dgm:t>
        <a:bodyPr/>
        <a:lstStyle/>
        <a:p>
          <a:endParaRPr lang="en-US"/>
        </a:p>
      </dgm:t>
    </dgm:pt>
    <dgm:pt modelId="{698BDF51-4CD7-4929-B780-13A4229AF92C}" type="sibTrans" cxnId="{48E57DE0-5AFB-4724-8012-A44F1EB5BF7D}">
      <dgm:prSet/>
      <dgm:spPr/>
      <dgm:t>
        <a:bodyPr/>
        <a:lstStyle/>
        <a:p>
          <a:endParaRPr lang="en-US"/>
        </a:p>
      </dgm:t>
    </dgm:pt>
    <dgm:pt modelId="{DD5467FF-7A0D-4806-86AE-E8703836C9F5}">
      <dgm:prSet/>
      <dgm:spPr/>
      <dgm:t>
        <a:bodyPr/>
        <a:lstStyle/>
        <a:p>
          <a:r>
            <a:rPr lang="es-ES_tradnl"/>
            <a:t>mean concavity: La severidad de las porciones cóncavas del contorno del tumor.</a:t>
          </a:r>
          <a:endParaRPr lang="en-US"/>
        </a:p>
      </dgm:t>
    </dgm:pt>
    <dgm:pt modelId="{651B5406-305F-4B4F-95EE-9961E47235CF}" type="parTrans" cxnId="{A0A12EF1-ECC6-4F5B-856D-B91766A2819A}">
      <dgm:prSet/>
      <dgm:spPr/>
      <dgm:t>
        <a:bodyPr/>
        <a:lstStyle/>
        <a:p>
          <a:endParaRPr lang="en-US"/>
        </a:p>
      </dgm:t>
    </dgm:pt>
    <dgm:pt modelId="{2971CC24-621C-4668-B66C-D725AD023118}" type="sibTrans" cxnId="{A0A12EF1-ECC6-4F5B-856D-B91766A2819A}">
      <dgm:prSet/>
      <dgm:spPr/>
      <dgm:t>
        <a:bodyPr/>
        <a:lstStyle/>
        <a:p>
          <a:endParaRPr lang="en-US"/>
        </a:p>
      </dgm:t>
    </dgm:pt>
    <dgm:pt modelId="{8BD87C0F-CF09-4D3A-8258-EB3F5FD15307}">
      <dgm:prSet/>
      <dgm:spPr/>
      <dgm:t>
        <a:bodyPr/>
        <a:lstStyle/>
        <a:p>
          <a:r>
            <a:rPr lang="es-ES_tradnl"/>
            <a:t>mean concave points: El número de porciones cóncavas del contorno del tumor.</a:t>
          </a:r>
          <a:endParaRPr lang="en-US"/>
        </a:p>
      </dgm:t>
    </dgm:pt>
    <dgm:pt modelId="{ECBD7499-3D71-499B-ACC4-0AB2A6EFEAAE}" type="parTrans" cxnId="{438158B0-249A-4740-AE76-E4CF21795CCC}">
      <dgm:prSet/>
      <dgm:spPr/>
      <dgm:t>
        <a:bodyPr/>
        <a:lstStyle/>
        <a:p>
          <a:endParaRPr lang="en-US"/>
        </a:p>
      </dgm:t>
    </dgm:pt>
    <dgm:pt modelId="{19A3A4DE-AEAA-42E4-8B32-356F6ED14065}" type="sibTrans" cxnId="{438158B0-249A-4740-AE76-E4CF21795CCC}">
      <dgm:prSet/>
      <dgm:spPr/>
      <dgm:t>
        <a:bodyPr/>
        <a:lstStyle/>
        <a:p>
          <a:endParaRPr lang="en-US"/>
        </a:p>
      </dgm:t>
    </dgm:pt>
    <dgm:pt modelId="{E605AE96-5BC9-400D-8446-F73C4F8F4CBE}">
      <dgm:prSet/>
      <dgm:spPr/>
      <dgm:t>
        <a:bodyPr/>
        <a:lstStyle/>
        <a:p>
          <a:r>
            <a:rPr lang="es-ES_tradnl"/>
            <a:t>mean symmetry: La simetría del tumor.</a:t>
          </a:r>
          <a:endParaRPr lang="en-US"/>
        </a:p>
      </dgm:t>
    </dgm:pt>
    <dgm:pt modelId="{09DFC0B8-3317-4418-B559-C72D9221FA2F}" type="parTrans" cxnId="{B1FD90D2-E5EA-48B8-8076-89FE75E934B1}">
      <dgm:prSet/>
      <dgm:spPr/>
      <dgm:t>
        <a:bodyPr/>
        <a:lstStyle/>
        <a:p>
          <a:endParaRPr lang="en-US"/>
        </a:p>
      </dgm:t>
    </dgm:pt>
    <dgm:pt modelId="{051F84CC-BFBC-404D-BCE9-953F52D84F42}" type="sibTrans" cxnId="{B1FD90D2-E5EA-48B8-8076-89FE75E934B1}">
      <dgm:prSet/>
      <dgm:spPr/>
      <dgm:t>
        <a:bodyPr/>
        <a:lstStyle/>
        <a:p>
          <a:endParaRPr lang="en-US"/>
        </a:p>
      </dgm:t>
    </dgm:pt>
    <dgm:pt modelId="{11A58BB2-06A9-4BA0-AE5C-6B7C55454DC6}">
      <dgm:prSet/>
      <dgm:spPr/>
      <dgm:t>
        <a:bodyPr/>
        <a:lstStyle/>
        <a:p>
          <a:r>
            <a:rPr lang="es-ES_tradnl"/>
            <a:t>mean fractal dimension: Una medida de la irregularidad del contorno del tumor.</a:t>
          </a:r>
          <a:endParaRPr lang="en-US"/>
        </a:p>
      </dgm:t>
    </dgm:pt>
    <dgm:pt modelId="{283B9DD7-3420-4F85-89F2-E89BC6B5B4DE}" type="parTrans" cxnId="{A5CC2C41-EE74-43A7-A10F-23B55D56241C}">
      <dgm:prSet/>
      <dgm:spPr/>
      <dgm:t>
        <a:bodyPr/>
        <a:lstStyle/>
        <a:p>
          <a:endParaRPr lang="en-US"/>
        </a:p>
      </dgm:t>
    </dgm:pt>
    <dgm:pt modelId="{D838435E-285F-4325-B791-5371E7E0D5E6}" type="sibTrans" cxnId="{A5CC2C41-EE74-43A7-A10F-23B55D56241C}">
      <dgm:prSet/>
      <dgm:spPr/>
      <dgm:t>
        <a:bodyPr/>
        <a:lstStyle/>
        <a:p>
          <a:endParaRPr lang="en-US"/>
        </a:p>
      </dgm:t>
    </dgm:pt>
    <dgm:pt modelId="{1F789A20-526E-6445-BC43-4FBA021F6BE2}" type="pres">
      <dgm:prSet presAssocID="{38D76E48-40F1-4635-8A68-79797CD1EEC6}" presName="vert0" presStyleCnt="0">
        <dgm:presLayoutVars>
          <dgm:dir/>
          <dgm:animOne val="branch"/>
          <dgm:animLvl val="lvl"/>
        </dgm:presLayoutVars>
      </dgm:prSet>
      <dgm:spPr/>
    </dgm:pt>
    <dgm:pt modelId="{22EDA59B-6FB3-2247-AD15-AABA8B4CA093}" type="pres">
      <dgm:prSet presAssocID="{636BC551-F982-4BB5-8B86-C5E06EBBCD99}" presName="thickLine" presStyleLbl="alignNode1" presStyleIdx="0" presStyleCnt="10"/>
      <dgm:spPr/>
    </dgm:pt>
    <dgm:pt modelId="{14E22B66-F315-484E-9B55-577045358D99}" type="pres">
      <dgm:prSet presAssocID="{636BC551-F982-4BB5-8B86-C5E06EBBCD99}" presName="horz1" presStyleCnt="0"/>
      <dgm:spPr/>
    </dgm:pt>
    <dgm:pt modelId="{6B76251C-E656-6F4A-984F-DFAEC602F2E3}" type="pres">
      <dgm:prSet presAssocID="{636BC551-F982-4BB5-8B86-C5E06EBBCD99}" presName="tx1" presStyleLbl="revTx" presStyleIdx="0" presStyleCnt="10"/>
      <dgm:spPr/>
    </dgm:pt>
    <dgm:pt modelId="{0D4F08D0-B900-2648-910C-7D80584E811E}" type="pres">
      <dgm:prSet presAssocID="{636BC551-F982-4BB5-8B86-C5E06EBBCD99}" presName="vert1" presStyleCnt="0"/>
      <dgm:spPr/>
    </dgm:pt>
    <dgm:pt modelId="{FDF8FE48-1E6A-9F4F-8B95-F7E39E23F5FD}" type="pres">
      <dgm:prSet presAssocID="{FCAA2B95-406E-4B18-B5F9-9ED42B911ABD}" presName="thickLine" presStyleLbl="alignNode1" presStyleIdx="1" presStyleCnt="10"/>
      <dgm:spPr/>
    </dgm:pt>
    <dgm:pt modelId="{64D1EA0B-A77E-6444-BC27-A21CD66B2BBC}" type="pres">
      <dgm:prSet presAssocID="{FCAA2B95-406E-4B18-B5F9-9ED42B911ABD}" presName="horz1" presStyleCnt="0"/>
      <dgm:spPr/>
    </dgm:pt>
    <dgm:pt modelId="{5B6D3623-695C-104F-B7BC-B4E2889F6ED3}" type="pres">
      <dgm:prSet presAssocID="{FCAA2B95-406E-4B18-B5F9-9ED42B911ABD}" presName="tx1" presStyleLbl="revTx" presStyleIdx="1" presStyleCnt="10"/>
      <dgm:spPr/>
    </dgm:pt>
    <dgm:pt modelId="{5CF6312A-A2BC-DE4C-8018-D3999FFAF7A9}" type="pres">
      <dgm:prSet presAssocID="{FCAA2B95-406E-4B18-B5F9-9ED42B911ABD}" presName="vert1" presStyleCnt="0"/>
      <dgm:spPr/>
    </dgm:pt>
    <dgm:pt modelId="{1F2CC835-4BE1-324B-A03A-FEC14FB3B682}" type="pres">
      <dgm:prSet presAssocID="{7FE3A797-4417-4CD1-856E-F0C01D5CC4E2}" presName="thickLine" presStyleLbl="alignNode1" presStyleIdx="2" presStyleCnt="10"/>
      <dgm:spPr/>
    </dgm:pt>
    <dgm:pt modelId="{2F405F8A-CDF5-1543-93A1-2369DE3FF1CC}" type="pres">
      <dgm:prSet presAssocID="{7FE3A797-4417-4CD1-856E-F0C01D5CC4E2}" presName="horz1" presStyleCnt="0"/>
      <dgm:spPr/>
    </dgm:pt>
    <dgm:pt modelId="{760CFC34-C57A-C442-B9D0-9FF2E9F380AB}" type="pres">
      <dgm:prSet presAssocID="{7FE3A797-4417-4CD1-856E-F0C01D5CC4E2}" presName="tx1" presStyleLbl="revTx" presStyleIdx="2" presStyleCnt="10"/>
      <dgm:spPr/>
    </dgm:pt>
    <dgm:pt modelId="{C889E85D-E9A6-E944-9AEE-A235E93F1001}" type="pres">
      <dgm:prSet presAssocID="{7FE3A797-4417-4CD1-856E-F0C01D5CC4E2}" presName="vert1" presStyleCnt="0"/>
      <dgm:spPr/>
    </dgm:pt>
    <dgm:pt modelId="{B393E22E-F4A9-984C-8314-FD5D1E44FBD3}" type="pres">
      <dgm:prSet presAssocID="{E68E78C8-37B3-4FEA-8D0E-D2B4C35B8FB1}" presName="thickLine" presStyleLbl="alignNode1" presStyleIdx="3" presStyleCnt="10"/>
      <dgm:spPr/>
    </dgm:pt>
    <dgm:pt modelId="{E8253495-891A-4F4C-855F-0894041826F4}" type="pres">
      <dgm:prSet presAssocID="{E68E78C8-37B3-4FEA-8D0E-D2B4C35B8FB1}" presName="horz1" presStyleCnt="0"/>
      <dgm:spPr/>
    </dgm:pt>
    <dgm:pt modelId="{685EDFD0-4A57-AE41-A06C-A2B7DD285CEA}" type="pres">
      <dgm:prSet presAssocID="{E68E78C8-37B3-4FEA-8D0E-D2B4C35B8FB1}" presName="tx1" presStyleLbl="revTx" presStyleIdx="3" presStyleCnt="10"/>
      <dgm:spPr/>
    </dgm:pt>
    <dgm:pt modelId="{0C36318E-6663-C34F-8068-7B31E30DA366}" type="pres">
      <dgm:prSet presAssocID="{E68E78C8-37B3-4FEA-8D0E-D2B4C35B8FB1}" presName="vert1" presStyleCnt="0"/>
      <dgm:spPr/>
    </dgm:pt>
    <dgm:pt modelId="{70BB5203-40B4-9842-B8FE-EEE712E93B31}" type="pres">
      <dgm:prSet presAssocID="{5A817248-D5D7-4DAD-9514-049E8F1BE632}" presName="thickLine" presStyleLbl="alignNode1" presStyleIdx="4" presStyleCnt="10"/>
      <dgm:spPr/>
    </dgm:pt>
    <dgm:pt modelId="{48AE5D3A-83D0-A542-BBA7-C6A0C38CB933}" type="pres">
      <dgm:prSet presAssocID="{5A817248-D5D7-4DAD-9514-049E8F1BE632}" presName="horz1" presStyleCnt="0"/>
      <dgm:spPr/>
    </dgm:pt>
    <dgm:pt modelId="{14AD95E9-BAE1-D848-9B34-9591B13F69CE}" type="pres">
      <dgm:prSet presAssocID="{5A817248-D5D7-4DAD-9514-049E8F1BE632}" presName="tx1" presStyleLbl="revTx" presStyleIdx="4" presStyleCnt="10"/>
      <dgm:spPr/>
    </dgm:pt>
    <dgm:pt modelId="{C593011C-136E-7645-8076-EC2BEC1CFDE0}" type="pres">
      <dgm:prSet presAssocID="{5A817248-D5D7-4DAD-9514-049E8F1BE632}" presName="vert1" presStyleCnt="0"/>
      <dgm:spPr/>
    </dgm:pt>
    <dgm:pt modelId="{1B636FD4-8075-E34C-8D9D-A4017423C92C}" type="pres">
      <dgm:prSet presAssocID="{3C131186-35D0-4E9D-AC6E-5F3CF95DB5C9}" presName="thickLine" presStyleLbl="alignNode1" presStyleIdx="5" presStyleCnt="10"/>
      <dgm:spPr/>
    </dgm:pt>
    <dgm:pt modelId="{14EEC391-5F80-8643-940C-C7E3D38E67E8}" type="pres">
      <dgm:prSet presAssocID="{3C131186-35D0-4E9D-AC6E-5F3CF95DB5C9}" presName="horz1" presStyleCnt="0"/>
      <dgm:spPr/>
    </dgm:pt>
    <dgm:pt modelId="{43B9A598-5F7D-EF40-8D67-E6441CBCF7B8}" type="pres">
      <dgm:prSet presAssocID="{3C131186-35D0-4E9D-AC6E-5F3CF95DB5C9}" presName="tx1" presStyleLbl="revTx" presStyleIdx="5" presStyleCnt="10"/>
      <dgm:spPr/>
    </dgm:pt>
    <dgm:pt modelId="{E0BC1D64-1B64-2C49-BCC7-641691D36AA6}" type="pres">
      <dgm:prSet presAssocID="{3C131186-35D0-4E9D-AC6E-5F3CF95DB5C9}" presName="vert1" presStyleCnt="0"/>
      <dgm:spPr/>
    </dgm:pt>
    <dgm:pt modelId="{1A888275-97CB-CD45-9916-B219B11C4D8E}" type="pres">
      <dgm:prSet presAssocID="{DD5467FF-7A0D-4806-86AE-E8703836C9F5}" presName="thickLine" presStyleLbl="alignNode1" presStyleIdx="6" presStyleCnt="10"/>
      <dgm:spPr/>
    </dgm:pt>
    <dgm:pt modelId="{DBA4AB44-4BD6-8947-91B3-360C72826FAF}" type="pres">
      <dgm:prSet presAssocID="{DD5467FF-7A0D-4806-86AE-E8703836C9F5}" presName="horz1" presStyleCnt="0"/>
      <dgm:spPr/>
    </dgm:pt>
    <dgm:pt modelId="{F0592913-1EF3-314C-809D-534C62FAA1C3}" type="pres">
      <dgm:prSet presAssocID="{DD5467FF-7A0D-4806-86AE-E8703836C9F5}" presName="tx1" presStyleLbl="revTx" presStyleIdx="6" presStyleCnt="10"/>
      <dgm:spPr/>
    </dgm:pt>
    <dgm:pt modelId="{29527F6B-7F3A-164A-9311-B4CF397E6D84}" type="pres">
      <dgm:prSet presAssocID="{DD5467FF-7A0D-4806-86AE-E8703836C9F5}" presName="vert1" presStyleCnt="0"/>
      <dgm:spPr/>
    </dgm:pt>
    <dgm:pt modelId="{B46D909E-EA5D-A047-8AAB-81AB664826E1}" type="pres">
      <dgm:prSet presAssocID="{8BD87C0F-CF09-4D3A-8258-EB3F5FD15307}" presName="thickLine" presStyleLbl="alignNode1" presStyleIdx="7" presStyleCnt="10"/>
      <dgm:spPr/>
    </dgm:pt>
    <dgm:pt modelId="{390F04C6-C332-CA44-8818-59BE91B3A271}" type="pres">
      <dgm:prSet presAssocID="{8BD87C0F-CF09-4D3A-8258-EB3F5FD15307}" presName="horz1" presStyleCnt="0"/>
      <dgm:spPr/>
    </dgm:pt>
    <dgm:pt modelId="{37FC5BA7-0C81-1943-B2A7-36BC788615E1}" type="pres">
      <dgm:prSet presAssocID="{8BD87C0F-CF09-4D3A-8258-EB3F5FD15307}" presName="tx1" presStyleLbl="revTx" presStyleIdx="7" presStyleCnt="10"/>
      <dgm:spPr/>
    </dgm:pt>
    <dgm:pt modelId="{C051F81A-BC07-4A4B-A332-2BBB074AC9B1}" type="pres">
      <dgm:prSet presAssocID="{8BD87C0F-CF09-4D3A-8258-EB3F5FD15307}" presName="vert1" presStyleCnt="0"/>
      <dgm:spPr/>
    </dgm:pt>
    <dgm:pt modelId="{93E5A73F-2B44-4D4F-9B88-964F669B7016}" type="pres">
      <dgm:prSet presAssocID="{E605AE96-5BC9-400D-8446-F73C4F8F4CBE}" presName="thickLine" presStyleLbl="alignNode1" presStyleIdx="8" presStyleCnt="10"/>
      <dgm:spPr/>
    </dgm:pt>
    <dgm:pt modelId="{38F607DE-7A35-9049-B2D8-53ECF57F3269}" type="pres">
      <dgm:prSet presAssocID="{E605AE96-5BC9-400D-8446-F73C4F8F4CBE}" presName="horz1" presStyleCnt="0"/>
      <dgm:spPr/>
    </dgm:pt>
    <dgm:pt modelId="{036DCE54-10C8-D143-86DD-09EAC3FEDBAB}" type="pres">
      <dgm:prSet presAssocID="{E605AE96-5BC9-400D-8446-F73C4F8F4CBE}" presName="tx1" presStyleLbl="revTx" presStyleIdx="8" presStyleCnt="10"/>
      <dgm:spPr/>
    </dgm:pt>
    <dgm:pt modelId="{969D5C93-E264-2949-BC0D-0213F0EA26E6}" type="pres">
      <dgm:prSet presAssocID="{E605AE96-5BC9-400D-8446-F73C4F8F4CBE}" presName="vert1" presStyleCnt="0"/>
      <dgm:spPr/>
    </dgm:pt>
    <dgm:pt modelId="{2B6A5E34-6DE9-B54F-9207-98B2070A7B4F}" type="pres">
      <dgm:prSet presAssocID="{11A58BB2-06A9-4BA0-AE5C-6B7C55454DC6}" presName="thickLine" presStyleLbl="alignNode1" presStyleIdx="9" presStyleCnt="10"/>
      <dgm:spPr/>
    </dgm:pt>
    <dgm:pt modelId="{327051C0-007E-9D45-B5D6-EB25E8DCB36E}" type="pres">
      <dgm:prSet presAssocID="{11A58BB2-06A9-4BA0-AE5C-6B7C55454DC6}" presName="horz1" presStyleCnt="0"/>
      <dgm:spPr/>
    </dgm:pt>
    <dgm:pt modelId="{162E67B9-B064-7042-976B-214A7A08A2F2}" type="pres">
      <dgm:prSet presAssocID="{11A58BB2-06A9-4BA0-AE5C-6B7C55454DC6}" presName="tx1" presStyleLbl="revTx" presStyleIdx="9" presStyleCnt="10"/>
      <dgm:spPr/>
    </dgm:pt>
    <dgm:pt modelId="{6E271B2F-B02A-9846-BE46-6EF5A595F1D9}" type="pres">
      <dgm:prSet presAssocID="{11A58BB2-06A9-4BA0-AE5C-6B7C55454DC6}" presName="vert1" presStyleCnt="0"/>
      <dgm:spPr/>
    </dgm:pt>
  </dgm:ptLst>
  <dgm:cxnLst>
    <dgm:cxn modelId="{B1D02C08-E6A0-F042-804D-782EE3E05A9C}" type="presOf" srcId="{E68E78C8-37B3-4FEA-8D0E-D2B4C35B8FB1}" destId="{685EDFD0-4A57-AE41-A06C-A2B7DD285CEA}" srcOrd="0" destOrd="0" presId="urn:microsoft.com/office/officeart/2008/layout/LinedList"/>
    <dgm:cxn modelId="{F08B6818-2094-B942-AD2A-CAD754C6FC0C}" type="presOf" srcId="{FCAA2B95-406E-4B18-B5F9-9ED42B911ABD}" destId="{5B6D3623-695C-104F-B7BC-B4E2889F6ED3}" srcOrd="0" destOrd="0" presId="urn:microsoft.com/office/officeart/2008/layout/LinedList"/>
    <dgm:cxn modelId="{A5F39B2E-1C90-439C-86D5-7899A7708E96}" srcId="{38D76E48-40F1-4635-8A68-79797CD1EEC6}" destId="{7FE3A797-4417-4CD1-856E-F0C01D5CC4E2}" srcOrd="2" destOrd="0" parTransId="{65BFEE4F-EDC3-4738-BEEC-51238F129D9A}" sibTransId="{2BF51D0D-DB82-4220-99E2-C977618ABA01}"/>
    <dgm:cxn modelId="{9FC07A33-89B3-104B-B743-9C8E0DFB0D39}" type="presOf" srcId="{DD5467FF-7A0D-4806-86AE-E8703836C9F5}" destId="{F0592913-1EF3-314C-809D-534C62FAA1C3}" srcOrd="0" destOrd="0" presId="urn:microsoft.com/office/officeart/2008/layout/LinedList"/>
    <dgm:cxn modelId="{A3370034-5DD9-C04D-85BD-0EF43D71D72E}" type="presOf" srcId="{7FE3A797-4417-4CD1-856E-F0C01D5CC4E2}" destId="{760CFC34-C57A-C442-B9D0-9FF2E9F380AB}" srcOrd="0" destOrd="0" presId="urn:microsoft.com/office/officeart/2008/layout/LinedList"/>
    <dgm:cxn modelId="{58EA9D38-059B-9D41-A055-9C16A3702E0B}" type="presOf" srcId="{38D76E48-40F1-4635-8A68-79797CD1EEC6}" destId="{1F789A20-526E-6445-BC43-4FBA021F6BE2}" srcOrd="0" destOrd="0" presId="urn:microsoft.com/office/officeart/2008/layout/LinedList"/>
    <dgm:cxn modelId="{A5CC2C41-EE74-43A7-A10F-23B55D56241C}" srcId="{38D76E48-40F1-4635-8A68-79797CD1EEC6}" destId="{11A58BB2-06A9-4BA0-AE5C-6B7C55454DC6}" srcOrd="9" destOrd="0" parTransId="{283B9DD7-3420-4F85-89F2-E89BC6B5B4DE}" sibTransId="{D838435E-285F-4325-B791-5371E7E0D5E6}"/>
    <dgm:cxn modelId="{0A64FE52-69D9-6C45-9B20-BFE51042F8E6}" type="presOf" srcId="{E605AE96-5BC9-400D-8446-F73C4F8F4CBE}" destId="{036DCE54-10C8-D143-86DD-09EAC3FEDBAB}" srcOrd="0" destOrd="0" presId="urn:microsoft.com/office/officeart/2008/layout/LinedList"/>
    <dgm:cxn modelId="{D32E6E61-9883-1146-91CC-3730951808AE}" type="presOf" srcId="{8BD87C0F-CF09-4D3A-8258-EB3F5FD15307}" destId="{37FC5BA7-0C81-1943-B2A7-36BC788615E1}" srcOrd="0" destOrd="0" presId="urn:microsoft.com/office/officeart/2008/layout/LinedList"/>
    <dgm:cxn modelId="{7BA2BA7A-CEEF-564B-A5BC-49339AB570D7}" type="presOf" srcId="{5A817248-D5D7-4DAD-9514-049E8F1BE632}" destId="{14AD95E9-BAE1-D848-9B34-9591B13F69CE}" srcOrd="0" destOrd="0" presId="urn:microsoft.com/office/officeart/2008/layout/LinedList"/>
    <dgm:cxn modelId="{F58F3491-2D1A-4278-A16B-95720B848213}" srcId="{38D76E48-40F1-4635-8A68-79797CD1EEC6}" destId="{5A817248-D5D7-4DAD-9514-049E8F1BE632}" srcOrd="4" destOrd="0" parTransId="{4A6EE4AE-E285-485A-992A-547D71D92276}" sibTransId="{80AA7874-CE59-495F-A23F-01BE8FE1DE31}"/>
    <dgm:cxn modelId="{438158B0-249A-4740-AE76-E4CF21795CCC}" srcId="{38D76E48-40F1-4635-8A68-79797CD1EEC6}" destId="{8BD87C0F-CF09-4D3A-8258-EB3F5FD15307}" srcOrd="7" destOrd="0" parTransId="{ECBD7499-3D71-499B-ACC4-0AB2A6EFEAAE}" sibTransId="{19A3A4DE-AEAA-42E4-8B32-356F6ED14065}"/>
    <dgm:cxn modelId="{CA481AB1-9178-481E-9532-A8723CE6AEB4}" srcId="{38D76E48-40F1-4635-8A68-79797CD1EEC6}" destId="{636BC551-F982-4BB5-8B86-C5E06EBBCD99}" srcOrd="0" destOrd="0" parTransId="{784AE143-D368-4431-AF06-A5DDCD2016B8}" sibTransId="{10CD12F6-381A-490C-A33C-76B5CE1BEF08}"/>
    <dgm:cxn modelId="{205FB0BA-31BB-4475-BC72-B82588394FFC}" srcId="{38D76E48-40F1-4635-8A68-79797CD1EEC6}" destId="{FCAA2B95-406E-4B18-B5F9-9ED42B911ABD}" srcOrd="1" destOrd="0" parTransId="{5B17C720-86E4-44AA-81A8-F2B60AF1FDEB}" sibTransId="{35E65C49-7E4B-42F4-9D54-AF9A4768395E}"/>
    <dgm:cxn modelId="{B1FD90D2-E5EA-48B8-8076-89FE75E934B1}" srcId="{38D76E48-40F1-4635-8A68-79797CD1EEC6}" destId="{E605AE96-5BC9-400D-8446-F73C4F8F4CBE}" srcOrd="8" destOrd="0" parTransId="{09DFC0B8-3317-4418-B559-C72D9221FA2F}" sibTransId="{051F84CC-BFBC-404D-BCE9-953F52D84F42}"/>
    <dgm:cxn modelId="{C57E5CE0-9060-40B4-9931-50DEFDED5414}" srcId="{38D76E48-40F1-4635-8A68-79797CD1EEC6}" destId="{E68E78C8-37B3-4FEA-8D0E-D2B4C35B8FB1}" srcOrd="3" destOrd="0" parTransId="{49883879-193D-47B0-97B1-B730D41D5B99}" sibTransId="{FA465AE5-9D0C-4CCD-9418-7080A2FF09C0}"/>
    <dgm:cxn modelId="{48E57DE0-5AFB-4724-8012-A44F1EB5BF7D}" srcId="{38D76E48-40F1-4635-8A68-79797CD1EEC6}" destId="{3C131186-35D0-4E9D-AC6E-5F3CF95DB5C9}" srcOrd="5" destOrd="0" parTransId="{D57E8990-2136-49D6-B16E-37ABBF81087E}" sibTransId="{698BDF51-4CD7-4929-B780-13A4229AF92C}"/>
    <dgm:cxn modelId="{E88948ED-ED59-DC45-A405-FDE21DB04111}" type="presOf" srcId="{3C131186-35D0-4E9D-AC6E-5F3CF95DB5C9}" destId="{43B9A598-5F7D-EF40-8D67-E6441CBCF7B8}" srcOrd="0" destOrd="0" presId="urn:microsoft.com/office/officeart/2008/layout/LinedList"/>
    <dgm:cxn modelId="{A0A12EF1-ECC6-4F5B-856D-B91766A2819A}" srcId="{38D76E48-40F1-4635-8A68-79797CD1EEC6}" destId="{DD5467FF-7A0D-4806-86AE-E8703836C9F5}" srcOrd="6" destOrd="0" parTransId="{651B5406-305F-4B4F-95EE-9961E47235CF}" sibTransId="{2971CC24-621C-4668-B66C-D725AD023118}"/>
    <dgm:cxn modelId="{85AF27F5-5BBC-CE45-A05F-9E6B7115A56E}" type="presOf" srcId="{11A58BB2-06A9-4BA0-AE5C-6B7C55454DC6}" destId="{162E67B9-B064-7042-976B-214A7A08A2F2}" srcOrd="0" destOrd="0" presId="urn:microsoft.com/office/officeart/2008/layout/LinedList"/>
    <dgm:cxn modelId="{68E138FB-AF95-A44F-9625-52BD2A19062E}" type="presOf" srcId="{636BC551-F982-4BB5-8B86-C5E06EBBCD99}" destId="{6B76251C-E656-6F4A-984F-DFAEC602F2E3}" srcOrd="0" destOrd="0" presId="urn:microsoft.com/office/officeart/2008/layout/LinedList"/>
    <dgm:cxn modelId="{9B5BECFC-3701-E149-AE86-452DE0E1EB5F}" type="presParOf" srcId="{1F789A20-526E-6445-BC43-4FBA021F6BE2}" destId="{22EDA59B-6FB3-2247-AD15-AABA8B4CA093}" srcOrd="0" destOrd="0" presId="urn:microsoft.com/office/officeart/2008/layout/LinedList"/>
    <dgm:cxn modelId="{2CA02CD2-E6A9-9A4D-89BB-B80863650485}" type="presParOf" srcId="{1F789A20-526E-6445-BC43-4FBA021F6BE2}" destId="{14E22B66-F315-484E-9B55-577045358D99}" srcOrd="1" destOrd="0" presId="urn:microsoft.com/office/officeart/2008/layout/LinedList"/>
    <dgm:cxn modelId="{26471843-6859-FC48-87F6-D791D78D7287}" type="presParOf" srcId="{14E22B66-F315-484E-9B55-577045358D99}" destId="{6B76251C-E656-6F4A-984F-DFAEC602F2E3}" srcOrd="0" destOrd="0" presId="urn:microsoft.com/office/officeart/2008/layout/LinedList"/>
    <dgm:cxn modelId="{C929C8A7-6F2C-5F4C-A76C-18F1B543D14E}" type="presParOf" srcId="{14E22B66-F315-484E-9B55-577045358D99}" destId="{0D4F08D0-B900-2648-910C-7D80584E811E}" srcOrd="1" destOrd="0" presId="urn:microsoft.com/office/officeart/2008/layout/LinedList"/>
    <dgm:cxn modelId="{51DBCBDF-B7BF-FC41-9EBD-429C42DF7AE9}" type="presParOf" srcId="{1F789A20-526E-6445-BC43-4FBA021F6BE2}" destId="{FDF8FE48-1E6A-9F4F-8B95-F7E39E23F5FD}" srcOrd="2" destOrd="0" presId="urn:microsoft.com/office/officeart/2008/layout/LinedList"/>
    <dgm:cxn modelId="{A1FD17C3-DE16-0E44-9596-DDA511D46C7B}" type="presParOf" srcId="{1F789A20-526E-6445-BC43-4FBA021F6BE2}" destId="{64D1EA0B-A77E-6444-BC27-A21CD66B2BBC}" srcOrd="3" destOrd="0" presId="urn:microsoft.com/office/officeart/2008/layout/LinedList"/>
    <dgm:cxn modelId="{845FA267-20BD-864B-8287-44DF2DCC2285}" type="presParOf" srcId="{64D1EA0B-A77E-6444-BC27-A21CD66B2BBC}" destId="{5B6D3623-695C-104F-B7BC-B4E2889F6ED3}" srcOrd="0" destOrd="0" presId="urn:microsoft.com/office/officeart/2008/layout/LinedList"/>
    <dgm:cxn modelId="{AA2E21A6-128E-3F4D-9386-472B9A96704F}" type="presParOf" srcId="{64D1EA0B-A77E-6444-BC27-A21CD66B2BBC}" destId="{5CF6312A-A2BC-DE4C-8018-D3999FFAF7A9}" srcOrd="1" destOrd="0" presId="urn:microsoft.com/office/officeart/2008/layout/LinedList"/>
    <dgm:cxn modelId="{C9B12118-C8EC-DF45-8AC4-6ACF12BFD0A0}" type="presParOf" srcId="{1F789A20-526E-6445-BC43-4FBA021F6BE2}" destId="{1F2CC835-4BE1-324B-A03A-FEC14FB3B682}" srcOrd="4" destOrd="0" presId="urn:microsoft.com/office/officeart/2008/layout/LinedList"/>
    <dgm:cxn modelId="{9DE9D2E6-48C0-E249-BDCF-B34CB3921384}" type="presParOf" srcId="{1F789A20-526E-6445-BC43-4FBA021F6BE2}" destId="{2F405F8A-CDF5-1543-93A1-2369DE3FF1CC}" srcOrd="5" destOrd="0" presId="urn:microsoft.com/office/officeart/2008/layout/LinedList"/>
    <dgm:cxn modelId="{E6946C9C-A6C6-C54C-91CE-CBD7EF279FAB}" type="presParOf" srcId="{2F405F8A-CDF5-1543-93A1-2369DE3FF1CC}" destId="{760CFC34-C57A-C442-B9D0-9FF2E9F380AB}" srcOrd="0" destOrd="0" presId="urn:microsoft.com/office/officeart/2008/layout/LinedList"/>
    <dgm:cxn modelId="{868BA932-3846-E748-B14A-60CE749FFBA0}" type="presParOf" srcId="{2F405F8A-CDF5-1543-93A1-2369DE3FF1CC}" destId="{C889E85D-E9A6-E944-9AEE-A235E93F1001}" srcOrd="1" destOrd="0" presId="urn:microsoft.com/office/officeart/2008/layout/LinedList"/>
    <dgm:cxn modelId="{C0FDFE6D-F6A9-8844-8B2D-EFDD05AD237A}" type="presParOf" srcId="{1F789A20-526E-6445-BC43-4FBA021F6BE2}" destId="{B393E22E-F4A9-984C-8314-FD5D1E44FBD3}" srcOrd="6" destOrd="0" presId="urn:microsoft.com/office/officeart/2008/layout/LinedList"/>
    <dgm:cxn modelId="{0AA2B07C-4617-6549-9492-F7F9EA5401DC}" type="presParOf" srcId="{1F789A20-526E-6445-BC43-4FBA021F6BE2}" destId="{E8253495-891A-4F4C-855F-0894041826F4}" srcOrd="7" destOrd="0" presId="urn:microsoft.com/office/officeart/2008/layout/LinedList"/>
    <dgm:cxn modelId="{BE3F5EF7-3EB2-5E45-94F4-73FD56B70A2B}" type="presParOf" srcId="{E8253495-891A-4F4C-855F-0894041826F4}" destId="{685EDFD0-4A57-AE41-A06C-A2B7DD285CEA}" srcOrd="0" destOrd="0" presId="urn:microsoft.com/office/officeart/2008/layout/LinedList"/>
    <dgm:cxn modelId="{F370E0D0-997E-F94C-8707-9C85DB7512F8}" type="presParOf" srcId="{E8253495-891A-4F4C-855F-0894041826F4}" destId="{0C36318E-6663-C34F-8068-7B31E30DA366}" srcOrd="1" destOrd="0" presId="urn:microsoft.com/office/officeart/2008/layout/LinedList"/>
    <dgm:cxn modelId="{99D9B906-4D9B-B340-99F2-84A5EE3B1C62}" type="presParOf" srcId="{1F789A20-526E-6445-BC43-4FBA021F6BE2}" destId="{70BB5203-40B4-9842-B8FE-EEE712E93B31}" srcOrd="8" destOrd="0" presId="urn:microsoft.com/office/officeart/2008/layout/LinedList"/>
    <dgm:cxn modelId="{1883F99F-E1D4-A044-8AAD-0757D0538A1F}" type="presParOf" srcId="{1F789A20-526E-6445-BC43-4FBA021F6BE2}" destId="{48AE5D3A-83D0-A542-BBA7-C6A0C38CB933}" srcOrd="9" destOrd="0" presId="urn:microsoft.com/office/officeart/2008/layout/LinedList"/>
    <dgm:cxn modelId="{449E07A3-BA86-2645-A8EF-3B3533089DAB}" type="presParOf" srcId="{48AE5D3A-83D0-A542-BBA7-C6A0C38CB933}" destId="{14AD95E9-BAE1-D848-9B34-9591B13F69CE}" srcOrd="0" destOrd="0" presId="urn:microsoft.com/office/officeart/2008/layout/LinedList"/>
    <dgm:cxn modelId="{C97988BF-FABD-A74B-ADCB-771A8E6142DF}" type="presParOf" srcId="{48AE5D3A-83D0-A542-BBA7-C6A0C38CB933}" destId="{C593011C-136E-7645-8076-EC2BEC1CFDE0}" srcOrd="1" destOrd="0" presId="urn:microsoft.com/office/officeart/2008/layout/LinedList"/>
    <dgm:cxn modelId="{6F23D47D-EB51-0842-A56C-F27CF3786E9A}" type="presParOf" srcId="{1F789A20-526E-6445-BC43-4FBA021F6BE2}" destId="{1B636FD4-8075-E34C-8D9D-A4017423C92C}" srcOrd="10" destOrd="0" presId="urn:microsoft.com/office/officeart/2008/layout/LinedList"/>
    <dgm:cxn modelId="{29A7D756-9393-EF4A-9214-5411BBE8FE0F}" type="presParOf" srcId="{1F789A20-526E-6445-BC43-4FBA021F6BE2}" destId="{14EEC391-5F80-8643-940C-C7E3D38E67E8}" srcOrd="11" destOrd="0" presId="urn:microsoft.com/office/officeart/2008/layout/LinedList"/>
    <dgm:cxn modelId="{B1269A62-3C28-6F42-B664-A245E74F9D42}" type="presParOf" srcId="{14EEC391-5F80-8643-940C-C7E3D38E67E8}" destId="{43B9A598-5F7D-EF40-8D67-E6441CBCF7B8}" srcOrd="0" destOrd="0" presId="urn:microsoft.com/office/officeart/2008/layout/LinedList"/>
    <dgm:cxn modelId="{430B1B74-3CFB-1140-9C25-A5957CD7ABD1}" type="presParOf" srcId="{14EEC391-5F80-8643-940C-C7E3D38E67E8}" destId="{E0BC1D64-1B64-2C49-BCC7-641691D36AA6}" srcOrd="1" destOrd="0" presId="urn:microsoft.com/office/officeart/2008/layout/LinedList"/>
    <dgm:cxn modelId="{E11CDC56-44E7-C148-A819-C4C1CDE5B4E0}" type="presParOf" srcId="{1F789A20-526E-6445-BC43-4FBA021F6BE2}" destId="{1A888275-97CB-CD45-9916-B219B11C4D8E}" srcOrd="12" destOrd="0" presId="urn:microsoft.com/office/officeart/2008/layout/LinedList"/>
    <dgm:cxn modelId="{8755AE66-F652-B545-8969-6A48E70F43C1}" type="presParOf" srcId="{1F789A20-526E-6445-BC43-4FBA021F6BE2}" destId="{DBA4AB44-4BD6-8947-91B3-360C72826FAF}" srcOrd="13" destOrd="0" presId="urn:microsoft.com/office/officeart/2008/layout/LinedList"/>
    <dgm:cxn modelId="{A622E487-E180-7846-8329-12FB9322E0EE}" type="presParOf" srcId="{DBA4AB44-4BD6-8947-91B3-360C72826FAF}" destId="{F0592913-1EF3-314C-809D-534C62FAA1C3}" srcOrd="0" destOrd="0" presId="urn:microsoft.com/office/officeart/2008/layout/LinedList"/>
    <dgm:cxn modelId="{457BF64B-A9B9-154B-A8A4-97B1A143614D}" type="presParOf" srcId="{DBA4AB44-4BD6-8947-91B3-360C72826FAF}" destId="{29527F6B-7F3A-164A-9311-B4CF397E6D84}" srcOrd="1" destOrd="0" presId="urn:microsoft.com/office/officeart/2008/layout/LinedList"/>
    <dgm:cxn modelId="{CC950D6B-7EA0-194D-8EF5-93E5CEDD64A3}" type="presParOf" srcId="{1F789A20-526E-6445-BC43-4FBA021F6BE2}" destId="{B46D909E-EA5D-A047-8AAB-81AB664826E1}" srcOrd="14" destOrd="0" presId="urn:microsoft.com/office/officeart/2008/layout/LinedList"/>
    <dgm:cxn modelId="{3EFE1F0F-04D7-B144-A8DD-A313B55595C3}" type="presParOf" srcId="{1F789A20-526E-6445-BC43-4FBA021F6BE2}" destId="{390F04C6-C332-CA44-8818-59BE91B3A271}" srcOrd="15" destOrd="0" presId="urn:microsoft.com/office/officeart/2008/layout/LinedList"/>
    <dgm:cxn modelId="{77B542D2-BDCF-F343-9F6B-E83ACCB3EEC7}" type="presParOf" srcId="{390F04C6-C332-CA44-8818-59BE91B3A271}" destId="{37FC5BA7-0C81-1943-B2A7-36BC788615E1}" srcOrd="0" destOrd="0" presId="urn:microsoft.com/office/officeart/2008/layout/LinedList"/>
    <dgm:cxn modelId="{1939CA78-BE34-6E4B-9489-07D44E61A376}" type="presParOf" srcId="{390F04C6-C332-CA44-8818-59BE91B3A271}" destId="{C051F81A-BC07-4A4B-A332-2BBB074AC9B1}" srcOrd="1" destOrd="0" presId="urn:microsoft.com/office/officeart/2008/layout/LinedList"/>
    <dgm:cxn modelId="{AB296A25-C285-1E4E-B996-6CFC7612E949}" type="presParOf" srcId="{1F789A20-526E-6445-BC43-4FBA021F6BE2}" destId="{93E5A73F-2B44-4D4F-9B88-964F669B7016}" srcOrd="16" destOrd="0" presId="urn:microsoft.com/office/officeart/2008/layout/LinedList"/>
    <dgm:cxn modelId="{0461C7D5-6A66-1E48-AA5F-540665D4D018}" type="presParOf" srcId="{1F789A20-526E-6445-BC43-4FBA021F6BE2}" destId="{38F607DE-7A35-9049-B2D8-53ECF57F3269}" srcOrd="17" destOrd="0" presId="urn:microsoft.com/office/officeart/2008/layout/LinedList"/>
    <dgm:cxn modelId="{F7A22C28-625A-FB47-AC0C-E03D71669429}" type="presParOf" srcId="{38F607DE-7A35-9049-B2D8-53ECF57F3269}" destId="{036DCE54-10C8-D143-86DD-09EAC3FEDBAB}" srcOrd="0" destOrd="0" presId="urn:microsoft.com/office/officeart/2008/layout/LinedList"/>
    <dgm:cxn modelId="{7C49CD5D-CCE5-5B42-BDDB-5104FB7A2E0E}" type="presParOf" srcId="{38F607DE-7A35-9049-B2D8-53ECF57F3269}" destId="{969D5C93-E264-2949-BC0D-0213F0EA26E6}" srcOrd="1" destOrd="0" presId="urn:microsoft.com/office/officeart/2008/layout/LinedList"/>
    <dgm:cxn modelId="{85FFD3B5-091E-8D4E-9D31-5503AE4F1E27}" type="presParOf" srcId="{1F789A20-526E-6445-BC43-4FBA021F6BE2}" destId="{2B6A5E34-6DE9-B54F-9207-98B2070A7B4F}" srcOrd="18" destOrd="0" presId="urn:microsoft.com/office/officeart/2008/layout/LinedList"/>
    <dgm:cxn modelId="{E72665CD-29A3-B14C-B771-50EA755B130C}" type="presParOf" srcId="{1F789A20-526E-6445-BC43-4FBA021F6BE2}" destId="{327051C0-007E-9D45-B5D6-EB25E8DCB36E}" srcOrd="19" destOrd="0" presId="urn:microsoft.com/office/officeart/2008/layout/LinedList"/>
    <dgm:cxn modelId="{0ECBD3A8-7374-724A-A2FC-8573AC6BA1BA}" type="presParOf" srcId="{327051C0-007E-9D45-B5D6-EB25E8DCB36E}" destId="{162E67B9-B064-7042-976B-214A7A08A2F2}" srcOrd="0" destOrd="0" presId="urn:microsoft.com/office/officeart/2008/layout/LinedList"/>
    <dgm:cxn modelId="{DD6958AC-5E35-B14C-B7C8-AFD64338C58F}" type="presParOf" srcId="{327051C0-007E-9D45-B5D6-EB25E8DCB36E}" destId="{6E271B2F-B02A-9846-BE46-6EF5A595F1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C1AF7-1950-48A9-A70B-BDFDD837BB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1F6285-36A8-4DA9-8CF8-6256FDBFE550}">
      <dgm:prSet/>
      <dgm:spPr/>
      <dgm:t>
        <a:bodyPr/>
        <a:lstStyle/>
        <a:p>
          <a:r>
            <a:rPr lang="es-ES_tradnl"/>
            <a:t>Su objetivo es encontrar un hiperplano en un espacio N-dimensional.</a:t>
          </a:r>
          <a:endParaRPr lang="en-US"/>
        </a:p>
      </dgm:t>
    </dgm:pt>
    <dgm:pt modelId="{2FE6A46D-6901-4FDD-B920-747F91A40933}" type="parTrans" cxnId="{535BA58B-E286-47F0-ADFE-62D31E045CEA}">
      <dgm:prSet/>
      <dgm:spPr/>
      <dgm:t>
        <a:bodyPr/>
        <a:lstStyle/>
        <a:p>
          <a:endParaRPr lang="en-US"/>
        </a:p>
      </dgm:t>
    </dgm:pt>
    <dgm:pt modelId="{6EBE6492-0963-42A6-BF72-E09C25D20C13}" type="sibTrans" cxnId="{535BA58B-E286-47F0-ADFE-62D31E045CEA}">
      <dgm:prSet/>
      <dgm:spPr/>
      <dgm:t>
        <a:bodyPr/>
        <a:lstStyle/>
        <a:p>
          <a:endParaRPr lang="en-US"/>
        </a:p>
      </dgm:t>
    </dgm:pt>
    <dgm:pt modelId="{6475182A-1EEF-4557-9EEE-6E633B44E8D6}">
      <dgm:prSet/>
      <dgm:spPr/>
      <dgm:t>
        <a:bodyPr/>
        <a:lstStyle/>
        <a:p>
          <a:r>
            <a:rPr lang="es-ES_tradnl" dirty="0"/>
            <a:t>N sería el número de las características. </a:t>
          </a:r>
          <a:endParaRPr lang="en-US" dirty="0"/>
        </a:p>
      </dgm:t>
    </dgm:pt>
    <dgm:pt modelId="{3209F7F3-B4FE-4969-9385-972C78A79C03}" type="parTrans" cxnId="{C0F9BA54-BC8A-4A97-972B-C8B40F8C3E69}">
      <dgm:prSet/>
      <dgm:spPr/>
      <dgm:t>
        <a:bodyPr/>
        <a:lstStyle/>
        <a:p>
          <a:endParaRPr lang="en-US"/>
        </a:p>
      </dgm:t>
    </dgm:pt>
    <dgm:pt modelId="{D5C8014C-E3A4-485B-80A3-C79AFFB7AB67}" type="sibTrans" cxnId="{C0F9BA54-BC8A-4A97-972B-C8B40F8C3E69}">
      <dgm:prSet/>
      <dgm:spPr/>
      <dgm:t>
        <a:bodyPr/>
        <a:lstStyle/>
        <a:p>
          <a:endParaRPr lang="en-US"/>
        </a:p>
      </dgm:t>
    </dgm:pt>
    <dgm:pt modelId="{855FADC0-935C-49E6-9F53-42713249AC52}">
      <dgm:prSet/>
      <dgm:spPr/>
      <dgm:t>
        <a:bodyPr/>
        <a:lstStyle/>
        <a:p>
          <a:r>
            <a:rPr lang="es-ES_tradnl"/>
            <a:t>El hiperplano debería separar de la mejor forma que clasifique los datos.</a:t>
          </a:r>
          <a:endParaRPr lang="en-US"/>
        </a:p>
      </dgm:t>
    </dgm:pt>
    <dgm:pt modelId="{05B59634-D398-483C-97EE-E08407A78DB3}" type="parTrans" cxnId="{22919927-DCF8-4685-B627-29E263C4C666}">
      <dgm:prSet/>
      <dgm:spPr/>
      <dgm:t>
        <a:bodyPr/>
        <a:lstStyle/>
        <a:p>
          <a:endParaRPr lang="en-US"/>
        </a:p>
      </dgm:t>
    </dgm:pt>
    <dgm:pt modelId="{2690C559-780B-4D8D-8C54-962FE27DBEDE}" type="sibTrans" cxnId="{22919927-DCF8-4685-B627-29E263C4C666}">
      <dgm:prSet/>
      <dgm:spPr/>
      <dgm:t>
        <a:bodyPr/>
        <a:lstStyle/>
        <a:p>
          <a:endParaRPr lang="en-US"/>
        </a:p>
      </dgm:t>
    </dgm:pt>
    <dgm:pt modelId="{F42A9AAF-99EF-46E0-8965-81ECA7FC87C4}" type="pres">
      <dgm:prSet presAssocID="{B61C1AF7-1950-48A9-A70B-BDFDD837BBDE}" presName="root" presStyleCnt="0">
        <dgm:presLayoutVars>
          <dgm:dir/>
          <dgm:resizeHandles val="exact"/>
        </dgm:presLayoutVars>
      </dgm:prSet>
      <dgm:spPr/>
    </dgm:pt>
    <dgm:pt modelId="{26CB2BED-A2B3-49C5-A163-58307A5E6D5E}" type="pres">
      <dgm:prSet presAssocID="{9E1F6285-36A8-4DA9-8CF8-6256FDBFE550}" presName="compNode" presStyleCnt="0"/>
      <dgm:spPr/>
    </dgm:pt>
    <dgm:pt modelId="{A3C2B578-00A8-47C9-A354-36C19A768C08}" type="pres">
      <dgm:prSet presAssocID="{9E1F6285-36A8-4DA9-8CF8-6256FDBFE550}" presName="bgRect" presStyleLbl="bgShp" presStyleIdx="0" presStyleCnt="3"/>
      <dgm:spPr/>
    </dgm:pt>
    <dgm:pt modelId="{49558DF3-3A85-48EE-9F8C-91DBE179ED41}" type="pres">
      <dgm:prSet presAssocID="{9E1F6285-36A8-4DA9-8CF8-6256FDBFE5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69EC589-6035-4641-B827-1821AEF08B51}" type="pres">
      <dgm:prSet presAssocID="{9E1F6285-36A8-4DA9-8CF8-6256FDBFE550}" presName="spaceRect" presStyleCnt="0"/>
      <dgm:spPr/>
    </dgm:pt>
    <dgm:pt modelId="{4A42B4F5-F3F8-4A26-9C95-E7C940EB73AC}" type="pres">
      <dgm:prSet presAssocID="{9E1F6285-36A8-4DA9-8CF8-6256FDBFE550}" presName="parTx" presStyleLbl="revTx" presStyleIdx="0" presStyleCnt="3">
        <dgm:presLayoutVars>
          <dgm:chMax val="0"/>
          <dgm:chPref val="0"/>
        </dgm:presLayoutVars>
      </dgm:prSet>
      <dgm:spPr/>
    </dgm:pt>
    <dgm:pt modelId="{35F20FC6-462D-4568-B189-2200DBBD7FC8}" type="pres">
      <dgm:prSet presAssocID="{6EBE6492-0963-42A6-BF72-E09C25D20C13}" presName="sibTrans" presStyleCnt="0"/>
      <dgm:spPr/>
    </dgm:pt>
    <dgm:pt modelId="{CB53A651-AEDD-431C-8BA5-A48A933BACB7}" type="pres">
      <dgm:prSet presAssocID="{6475182A-1EEF-4557-9EEE-6E633B44E8D6}" presName="compNode" presStyleCnt="0"/>
      <dgm:spPr/>
    </dgm:pt>
    <dgm:pt modelId="{9F3BBA1C-395A-4B55-B697-8F3B94572AE1}" type="pres">
      <dgm:prSet presAssocID="{6475182A-1EEF-4557-9EEE-6E633B44E8D6}" presName="bgRect" presStyleLbl="bgShp" presStyleIdx="1" presStyleCnt="3"/>
      <dgm:spPr/>
    </dgm:pt>
    <dgm:pt modelId="{6824F172-634E-476D-A0B6-817781BE303A}" type="pres">
      <dgm:prSet presAssocID="{6475182A-1EEF-4557-9EEE-6E633B44E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F1021E9B-0BF5-48F5-9B5B-9F47D794B396}" type="pres">
      <dgm:prSet presAssocID="{6475182A-1EEF-4557-9EEE-6E633B44E8D6}" presName="spaceRect" presStyleCnt="0"/>
      <dgm:spPr/>
    </dgm:pt>
    <dgm:pt modelId="{378C14D5-BD6F-4451-BAA0-FEE0DE05DDE9}" type="pres">
      <dgm:prSet presAssocID="{6475182A-1EEF-4557-9EEE-6E633B44E8D6}" presName="parTx" presStyleLbl="revTx" presStyleIdx="1" presStyleCnt="3">
        <dgm:presLayoutVars>
          <dgm:chMax val="0"/>
          <dgm:chPref val="0"/>
        </dgm:presLayoutVars>
      </dgm:prSet>
      <dgm:spPr/>
    </dgm:pt>
    <dgm:pt modelId="{C362F0AD-9FEE-4178-9718-FFB0F8459FAF}" type="pres">
      <dgm:prSet presAssocID="{D5C8014C-E3A4-485B-80A3-C79AFFB7AB67}" presName="sibTrans" presStyleCnt="0"/>
      <dgm:spPr/>
    </dgm:pt>
    <dgm:pt modelId="{47E3767E-0158-4275-9AEC-CAA94136A60F}" type="pres">
      <dgm:prSet presAssocID="{855FADC0-935C-49E6-9F53-42713249AC52}" presName="compNode" presStyleCnt="0"/>
      <dgm:spPr/>
    </dgm:pt>
    <dgm:pt modelId="{C1F6992B-7EE2-48B4-8AEA-3012DF96B0EC}" type="pres">
      <dgm:prSet presAssocID="{855FADC0-935C-49E6-9F53-42713249AC52}" presName="bgRect" presStyleLbl="bgShp" presStyleIdx="2" presStyleCnt="3"/>
      <dgm:spPr/>
    </dgm:pt>
    <dgm:pt modelId="{83150FD4-2C7B-4B78-9547-23016F609F35}" type="pres">
      <dgm:prSet presAssocID="{855FADC0-935C-49E6-9F53-42713249AC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C8BD6D1A-D937-4591-94D9-38F813ED417B}" type="pres">
      <dgm:prSet presAssocID="{855FADC0-935C-49E6-9F53-42713249AC52}" presName="spaceRect" presStyleCnt="0"/>
      <dgm:spPr/>
    </dgm:pt>
    <dgm:pt modelId="{AAE41132-1D72-4E57-BF25-4A209233CD4E}" type="pres">
      <dgm:prSet presAssocID="{855FADC0-935C-49E6-9F53-42713249AC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C0C910-21BF-448B-8DBC-A591DFFC7C68}" type="presOf" srcId="{855FADC0-935C-49E6-9F53-42713249AC52}" destId="{AAE41132-1D72-4E57-BF25-4A209233CD4E}" srcOrd="0" destOrd="0" presId="urn:microsoft.com/office/officeart/2018/2/layout/IconVerticalSolidList"/>
    <dgm:cxn modelId="{BEB2BA14-0193-4B6F-86B5-D58909C2F43C}" type="presOf" srcId="{6475182A-1EEF-4557-9EEE-6E633B44E8D6}" destId="{378C14D5-BD6F-4451-BAA0-FEE0DE05DDE9}" srcOrd="0" destOrd="0" presId="urn:microsoft.com/office/officeart/2018/2/layout/IconVerticalSolidList"/>
    <dgm:cxn modelId="{22919927-DCF8-4685-B627-29E263C4C666}" srcId="{B61C1AF7-1950-48A9-A70B-BDFDD837BBDE}" destId="{855FADC0-935C-49E6-9F53-42713249AC52}" srcOrd="2" destOrd="0" parTransId="{05B59634-D398-483C-97EE-E08407A78DB3}" sibTransId="{2690C559-780B-4D8D-8C54-962FE27DBEDE}"/>
    <dgm:cxn modelId="{C0F9BA54-BC8A-4A97-972B-C8B40F8C3E69}" srcId="{B61C1AF7-1950-48A9-A70B-BDFDD837BBDE}" destId="{6475182A-1EEF-4557-9EEE-6E633B44E8D6}" srcOrd="1" destOrd="0" parTransId="{3209F7F3-B4FE-4969-9385-972C78A79C03}" sibTransId="{D5C8014C-E3A4-485B-80A3-C79AFFB7AB67}"/>
    <dgm:cxn modelId="{897ED474-6697-45C7-B16F-E0F84D4BBC22}" type="presOf" srcId="{9E1F6285-36A8-4DA9-8CF8-6256FDBFE550}" destId="{4A42B4F5-F3F8-4A26-9C95-E7C940EB73AC}" srcOrd="0" destOrd="0" presId="urn:microsoft.com/office/officeart/2018/2/layout/IconVerticalSolidList"/>
    <dgm:cxn modelId="{535BA58B-E286-47F0-ADFE-62D31E045CEA}" srcId="{B61C1AF7-1950-48A9-A70B-BDFDD837BBDE}" destId="{9E1F6285-36A8-4DA9-8CF8-6256FDBFE550}" srcOrd="0" destOrd="0" parTransId="{2FE6A46D-6901-4FDD-B920-747F91A40933}" sibTransId="{6EBE6492-0963-42A6-BF72-E09C25D20C13}"/>
    <dgm:cxn modelId="{C77EA5B9-B9FE-40EF-89E1-DCCD7152EE9E}" type="presOf" srcId="{B61C1AF7-1950-48A9-A70B-BDFDD837BBDE}" destId="{F42A9AAF-99EF-46E0-8965-81ECA7FC87C4}" srcOrd="0" destOrd="0" presId="urn:microsoft.com/office/officeart/2018/2/layout/IconVerticalSolidList"/>
    <dgm:cxn modelId="{D5C6DACD-360A-4060-86DD-C58A284D761A}" type="presParOf" srcId="{F42A9AAF-99EF-46E0-8965-81ECA7FC87C4}" destId="{26CB2BED-A2B3-49C5-A163-58307A5E6D5E}" srcOrd="0" destOrd="0" presId="urn:microsoft.com/office/officeart/2018/2/layout/IconVerticalSolidList"/>
    <dgm:cxn modelId="{DF6B39CF-B26F-4641-90C6-18E74F5A6438}" type="presParOf" srcId="{26CB2BED-A2B3-49C5-A163-58307A5E6D5E}" destId="{A3C2B578-00A8-47C9-A354-36C19A768C08}" srcOrd="0" destOrd="0" presId="urn:microsoft.com/office/officeart/2018/2/layout/IconVerticalSolidList"/>
    <dgm:cxn modelId="{B14C72C9-B5D4-472C-B8D8-615B514D8F32}" type="presParOf" srcId="{26CB2BED-A2B3-49C5-A163-58307A5E6D5E}" destId="{49558DF3-3A85-48EE-9F8C-91DBE179ED41}" srcOrd="1" destOrd="0" presId="urn:microsoft.com/office/officeart/2018/2/layout/IconVerticalSolidList"/>
    <dgm:cxn modelId="{8957E948-C70A-45EC-9B53-BE3A2DC9C792}" type="presParOf" srcId="{26CB2BED-A2B3-49C5-A163-58307A5E6D5E}" destId="{969EC589-6035-4641-B827-1821AEF08B51}" srcOrd="2" destOrd="0" presId="urn:microsoft.com/office/officeart/2018/2/layout/IconVerticalSolidList"/>
    <dgm:cxn modelId="{4FFEA6BB-F145-4382-A7D0-1597718CB972}" type="presParOf" srcId="{26CB2BED-A2B3-49C5-A163-58307A5E6D5E}" destId="{4A42B4F5-F3F8-4A26-9C95-E7C940EB73AC}" srcOrd="3" destOrd="0" presId="urn:microsoft.com/office/officeart/2018/2/layout/IconVerticalSolidList"/>
    <dgm:cxn modelId="{401EBBBA-5776-49A8-B955-00E93DB82A33}" type="presParOf" srcId="{F42A9AAF-99EF-46E0-8965-81ECA7FC87C4}" destId="{35F20FC6-462D-4568-B189-2200DBBD7FC8}" srcOrd="1" destOrd="0" presId="urn:microsoft.com/office/officeart/2018/2/layout/IconVerticalSolidList"/>
    <dgm:cxn modelId="{C14B19B2-18D7-4FB8-877B-F911464EA43A}" type="presParOf" srcId="{F42A9AAF-99EF-46E0-8965-81ECA7FC87C4}" destId="{CB53A651-AEDD-431C-8BA5-A48A933BACB7}" srcOrd="2" destOrd="0" presId="urn:microsoft.com/office/officeart/2018/2/layout/IconVerticalSolidList"/>
    <dgm:cxn modelId="{DC6D209D-C190-4D84-A09A-CB91C47B3364}" type="presParOf" srcId="{CB53A651-AEDD-431C-8BA5-A48A933BACB7}" destId="{9F3BBA1C-395A-4B55-B697-8F3B94572AE1}" srcOrd="0" destOrd="0" presId="urn:microsoft.com/office/officeart/2018/2/layout/IconVerticalSolidList"/>
    <dgm:cxn modelId="{0BE9F348-0B62-4EFB-9744-A268C6E6E11E}" type="presParOf" srcId="{CB53A651-AEDD-431C-8BA5-A48A933BACB7}" destId="{6824F172-634E-476D-A0B6-817781BE303A}" srcOrd="1" destOrd="0" presId="urn:microsoft.com/office/officeart/2018/2/layout/IconVerticalSolidList"/>
    <dgm:cxn modelId="{7C59B209-B084-4787-8878-0EA8EF4D8CBC}" type="presParOf" srcId="{CB53A651-AEDD-431C-8BA5-A48A933BACB7}" destId="{F1021E9B-0BF5-48F5-9B5B-9F47D794B396}" srcOrd="2" destOrd="0" presId="urn:microsoft.com/office/officeart/2018/2/layout/IconVerticalSolidList"/>
    <dgm:cxn modelId="{5C27540D-1B3B-482D-B8C5-758B410A2518}" type="presParOf" srcId="{CB53A651-AEDD-431C-8BA5-A48A933BACB7}" destId="{378C14D5-BD6F-4451-BAA0-FEE0DE05DDE9}" srcOrd="3" destOrd="0" presId="urn:microsoft.com/office/officeart/2018/2/layout/IconVerticalSolidList"/>
    <dgm:cxn modelId="{13B97CA8-590A-4A77-AC85-0AFD52E8454F}" type="presParOf" srcId="{F42A9AAF-99EF-46E0-8965-81ECA7FC87C4}" destId="{C362F0AD-9FEE-4178-9718-FFB0F8459FAF}" srcOrd="3" destOrd="0" presId="urn:microsoft.com/office/officeart/2018/2/layout/IconVerticalSolidList"/>
    <dgm:cxn modelId="{1B2B0305-6EB3-4F8A-9F4F-26CD105D838E}" type="presParOf" srcId="{F42A9AAF-99EF-46E0-8965-81ECA7FC87C4}" destId="{47E3767E-0158-4275-9AEC-CAA94136A60F}" srcOrd="4" destOrd="0" presId="urn:microsoft.com/office/officeart/2018/2/layout/IconVerticalSolidList"/>
    <dgm:cxn modelId="{A866B906-6BB8-4703-AE47-FD9C3887F3EF}" type="presParOf" srcId="{47E3767E-0158-4275-9AEC-CAA94136A60F}" destId="{C1F6992B-7EE2-48B4-8AEA-3012DF96B0EC}" srcOrd="0" destOrd="0" presId="urn:microsoft.com/office/officeart/2018/2/layout/IconVerticalSolidList"/>
    <dgm:cxn modelId="{A9BEB0D5-7FDC-4CA8-8508-6619C3BDDA1E}" type="presParOf" srcId="{47E3767E-0158-4275-9AEC-CAA94136A60F}" destId="{83150FD4-2C7B-4B78-9547-23016F609F35}" srcOrd="1" destOrd="0" presId="urn:microsoft.com/office/officeart/2018/2/layout/IconVerticalSolidList"/>
    <dgm:cxn modelId="{5E04074F-DFEA-480D-9C28-9DB8ED4DC2C7}" type="presParOf" srcId="{47E3767E-0158-4275-9AEC-CAA94136A60F}" destId="{C8BD6D1A-D937-4591-94D9-38F813ED417B}" srcOrd="2" destOrd="0" presId="urn:microsoft.com/office/officeart/2018/2/layout/IconVerticalSolidList"/>
    <dgm:cxn modelId="{2BF2E5D3-EAE5-4D75-A0FE-EA1307F60D38}" type="presParOf" srcId="{47E3767E-0158-4275-9AEC-CAA94136A60F}" destId="{AAE41132-1D72-4E57-BF25-4A209233CD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C91301-C089-483C-B08B-06EE3F7FFD3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0320DE-5EAE-4B93-B6C5-E000AF9FABC4}">
      <dgm:prSet/>
      <dgm:spPr/>
      <dgm:t>
        <a:bodyPr/>
        <a:lstStyle/>
        <a:p>
          <a:r>
            <a:rPr lang="es-ES_tradnl"/>
            <a:t>Para separar los dos tipos de puntos, hay muchos hiperplanos posibles.</a:t>
          </a:r>
          <a:endParaRPr lang="en-US"/>
        </a:p>
      </dgm:t>
    </dgm:pt>
    <dgm:pt modelId="{B32DC9D8-4416-4EAE-B2AC-EC7CAE94B28E}" type="parTrans" cxnId="{1FA9D819-2EBB-4477-9F60-8893D7414F9D}">
      <dgm:prSet/>
      <dgm:spPr/>
      <dgm:t>
        <a:bodyPr/>
        <a:lstStyle/>
        <a:p>
          <a:endParaRPr lang="en-US"/>
        </a:p>
      </dgm:t>
    </dgm:pt>
    <dgm:pt modelId="{9FA20423-E123-4983-BBEB-988D4C00A8E9}" type="sibTrans" cxnId="{1FA9D819-2EBB-4477-9F60-8893D7414F9D}">
      <dgm:prSet/>
      <dgm:spPr/>
      <dgm:t>
        <a:bodyPr/>
        <a:lstStyle/>
        <a:p>
          <a:endParaRPr lang="en-US"/>
        </a:p>
      </dgm:t>
    </dgm:pt>
    <dgm:pt modelId="{6435753F-DFF0-4E1E-80BA-76EBA55A6130}">
      <dgm:prSet/>
      <dgm:spPr/>
      <dgm:t>
        <a:bodyPr/>
        <a:lstStyle/>
        <a:p>
          <a:r>
            <a:rPr lang="es-ES_tradnl"/>
            <a:t>El objetivo es buscar el que tenga mayor margen </a:t>
          </a:r>
          <a:endParaRPr lang="en-US"/>
        </a:p>
      </dgm:t>
    </dgm:pt>
    <dgm:pt modelId="{12245657-E3DA-47D6-81F3-875E60CC5508}" type="parTrans" cxnId="{AB426164-731E-4F65-9C1C-CAB77BEB8316}">
      <dgm:prSet/>
      <dgm:spPr/>
      <dgm:t>
        <a:bodyPr/>
        <a:lstStyle/>
        <a:p>
          <a:endParaRPr lang="en-US"/>
        </a:p>
      </dgm:t>
    </dgm:pt>
    <dgm:pt modelId="{AB3BC3A8-EF86-4CCF-A902-C57DB828AD0D}" type="sibTrans" cxnId="{AB426164-731E-4F65-9C1C-CAB77BEB8316}">
      <dgm:prSet/>
      <dgm:spPr/>
      <dgm:t>
        <a:bodyPr/>
        <a:lstStyle/>
        <a:p>
          <a:endParaRPr lang="en-US"/>
        </a:p>
      </dgm:t>
    </dgm:pt>
    <dgm:pt modelId="{CC7A9FCD-2B2B-420A-80B0-E77AA51031C2}">
      <dgm:prSet/>
      <dgm:spPr/>
      <dgm:t>
        <a:bodyPr/>
        <a:lstStyle/>
        <a:p>
          <a:r>
            <a:rPr lang="es-ES_tradnl"/>
            <a:t>Es decir, la máxima distancia entre puntos de ambas clases.</a:t>
          </a:r>
          <a:endParaRPr lang="en-US"/>
        </a:p>
      </dgm:t>
    </dgm:pt>
    <dgm:pt modelId="{A6E6BE61-04D7-445B-B026-3E870048A800}" type="parTrans" cxnId="{487776C6-2DDF-49ED-8976-6B3599CB3AD4}">
      <dgm:prSet/>
      <dgm:spPr/>
      <dgm:t>
        <a:bodyPr/>
        <a:lstStyle/>
        <a:p>
          <a:endParaRPr lang="en-US"/>
        </a:p>
      </dgm:t>
    </dgm:pt>
    <dgm:pt modelId="{AC4A9E6F-1B0B-46FF-922D-06A93BCE1342}" type="sibTrans" cxnId="{487776C6-2DDF-49ED-8976-6B3599CB3AD4}">
      <dgm:prSet/>
      <dgm:spPr/>
      <dgm:t>
        <a:bodyPr/>
        <a:lstStyle/>
        <a:p>
          <a:endParaRPr lang="en-US"/>
        </a:p>
      </dgm:t>
    </dgm:pt>
    <dgm:pt modelId="{A415B035-488A-4C42-A2F1-233A1565E5FE}">
      <dgm:prSet/>
      <dgm:spPr/>
      <dgm:t>
        <a:bodyPr/>
        <a:lstStyle/>
        <a:p>
          <a:r>
            <a:rPr lang="es-ES_tradnl"/>
            <a:t>Al maximizar el margen proporciona un refuerzo.</a:t>
          </a:r>
          <a:endParaRPr lang="en-US"/>
        </a:p>
      </dgm:t>
    </dgm:pt>
    <dgm:pt modelId="{A82C2845-E712-4CDD-BA40-BF27A80D4F55}" type="parTrans" cxnId="{C1F8F60B-C19C-45AE-B2EB-A7A5A432F12E}">
      <dgm:prSet/>
      <dgm:spPr/>
      <dgm:t>
        <a:bodyPr/>
        <a:lstStyle/>
        <a:p>
          <a:endParaRPr lang="en-US"/>
        </a:p>
      </dgm:t>
    </dgm:pt>
    <dgm:pt modelId="{991EDA60-6435-4AD4-A969-66D907DE26B6}" type="sibTrans" cxnId="{C1F8F60B-C19C-45AE-B2EB-A7A5A432F12E}">
      <dgm:prSet/>
      <dgm:spPr/>
      <dgm:t>
        <a:bodyPr/>
        <a:lstStyle/>
        <a:p>
          <a:endParaRPr lang="en-US"/>
        </a:p>
      </dgm:t>
    </dgm:pt>
    <dgm:pt modelId="{8AD2C215-79D1-4FC7-B86A-C193F051B025}">
      <dgm:prSet/>
      <dgm:spPr/>
      <dgm:t>
        <a:bodyPr/>
        <a:lstStyle/>
        <a:p>
          <a:r>
            <a:rPr lang="es-ES_tradnl"/>
            <a:t>De esta forma se podrá clasificar datos futuros con mayor confianza.</a:t>
          </a:r>
          <a:endParaRPr lang="en-US"/>
        </a:p>
      </dgm:t>
    </dgm:pt>
    <dgm:pt modelId="{1B2635C0-75C1-4C32-AF32-A186034448CA}" type="parTrans" cxnId="{A344D411-2C92-494C-AEF0-6187ACBD6F47}">
      <dgm:prSet/>
      <dgm:spPr/>
      <dgm:t>
        <a:bodyPr/>
        <a:lstStyle/>
        <a:p>
          <a:endParaRPr lang="en-US"/>
        </a:p>
      </dgm:t>
    </dgm:pt>
    <dgm:pt modelId="{93469ED4-0127-4DFB-81D2-7CCC4CEF943B}" type="sibTrans" cxnId="{A344D411-2C92-494C-AEF0-6187ACBD6F47}">
      <dgm:prSet/>
      <dgm:spPr/>
      <dgm:t>
        <a:bodyPr/>
        <a:lstStyle/>
        <a:p>
          <a:endParaRPr lang="en-US"/>
        </a:p>
      </dgm:t>
    </dgm:pt>
    <dgm:pt modelId="{3252CA1B-B8C7-2040-9972-67CEA9362198}" type="pres">
      <dgm:prSet presAssocID="{D8C91301-C089-483C-B08B-06EE3F7FFD33}" presName="vert0" presStyleCnt="0">
        <dgm:presLayoutVars>
          <dgm:dir/>
          <dgm:animOne val="branch"/>
          <dgm:animLvl val="lvl"/>
        </dgm:presLayoutVars>
      </dgm:prSet>
      <dgm:spPr/>
    </dgm:pt>
    <dgm:pt modelId="{72BE1676-7CA2-8D4D-A792-48DCEE577BCD}" type="pres">
      <dgm:prSet presAssocID="{E80320DE-5EAE-4B93-B6C5-E000AF9FABC4}" presName="thickLine" presStyleLbl="alignNode1" presStyleIdx="0" presStyleCnt="5"/>
      <dgm:spPr/>
    </dgm:pt>
    <dgm:pt modelId="{51852193-B3F1-9B4D-A568-DD41F2327202}" type="pres">
      <dgm:prSet presAssocID="{E80320DE-5EAE-4B93-B6C5-E000AF9FABC4}" presName="horz1" presStyleCnt="0"/>
      <dgm:spPr/>
    </dgm:pt>
    <dgm:pt modelId="{D8A59196-A346-954A-823A-BC105D488035}" type="pres">
      <dgm:prSet presAssocID="{E80320DE-5EAE-4B93-B6C5-E000AF9FABC4}" presName="tx1" presStyleLbl="revTx" presStyleIdx="0" presStyleCnt="5"/>
      <dgm:spPr/>
    </dgm:pt>
    <dgm:pt modelId="{CA632CFB-5A3B-5145-BE0D-C2335F16C6EC}" type="pres">
      <dgm:prSet presAssocID="{E80320DE-5EAE-4B93-B6C5-E000AF9FABC4}" presName="vert1" presStyleCnt="0"/>
      <dgm:spPr/>
    </dgm:pt>
    <dgm:pt modelId="{D1B0365B-F6F6-0047-A00C-AC92C3684DDF}" type="pres">
      <dgm:prSet presAssocID="{6435753F-DFF0-4E1E-80BA-76EBA55A6130}" presName="thickLine" presStyleLbl="alignNode1" presStyleIdx="1" presStyleCnt="5"/>
      <dgm:spPr/>
    </dgm:pt>
    <dgm:pt modelId="{AF95AFE4-DF46-384E-8A4C-A2D1E1B62784}" type="pres">
      <dgm:prSet presAssocID="{6435753F-DFF0-4E1E-80BA-76EBA55A6130}" presName="horz1" presStyleCnt="0"/>
      <dgm:spPr/>
    </dgm:pt>
    <dgm:pt modelId="{2C2D402C-7BD0-7E4E-B57B-67E6DAAA327C}" type="pres">
      <dgm:prSet presAssocID="{6435753F-DFF0-4E1E-80BA-76EBA55A6130}" presName="tx1" presStyleLbl="revTx" presStyleIdx="1" presStyleCnt="5"/>
      <dgm:spPr/>
    </dgm:pt>
    <dgm:pt modelId="{17BDF53D-A96B-E54A-9FF4-2C5D8003B89C}" type="pres">
      <dgm:prSet presAssocID="{6435753F-DFF0-4E1E-80BA-76EBA55A6130}" presName="vert1" presStyleCnt="0"/>
      <dgm:spPr/>
    </dgm:pt>
    <dgm:pt modelId="{09060AA3-6D9A-D549-BAE9-B950F828EAF4}" type="pres">
      <dgm:prSet presAssocID="{CC7A9FCD-2B2B-420A-80B0-E77AA51031C2}" presName="thickLine" presStyleLbl="alignNode1" presStyleIdx="2" presStyleCnt="5"/>
      <dgm:spPr/>
    </dgm:pt>
    <dgm:pt modelId="{15900BAD-4EA4-0F41-8C46-C8C4ED5E0980}" type="pres">
      <dgm:prSet presAssocID="{CC7A9FCD-2B2B-420A-80B0-E77AA51031C2}" presName="horz1" presStyleCnt="0"/>
      <dgm:spPr/>
    </dgm:pt>
    <dgm:pt modelId="{3A2C7A53-66BB-5144-83CA-0ECB386445BB}" type="pres">
      <dgm:prSet presAssocID="{CC7A9FCD-2B2B-420A-80B0-E77AA51031C2}" presName="tx1" presStyleLbl="revTx" presStyleIdx="2" presStyleCnt="5"/>
      <dgm:spPr/>
    </dgm:pt>
    <dgm:pt modelId="{3FA0C3C7-D8FE-6F42-A8FB-C21709865CBC}" type="pres">
      <dgm:prSet presAssocID="{CC7A9FCD-2B2B-420A-80B0-E77AA51031C2}" presName="vert1" presStyleCnt="0"/>
      <dgm:spPr/>
    </dgm:pt>
    <dgm:pt modelId="{11E8C7BF-49C9-BD4E-AEE0-96931903407F}" type="pres">
      <dgm:prSet presAssocID="{A415B035-488A-4C42-A2F1-233A1565E5FE}" presName="thickLine" presStyleLbl="alignNode1" presStyleIdx="3" presStyleCnt="5"/>
      <dgm:spPr/>
    </dgm:pt>
    <dgm:pt modelId="{0123C98F-9534-4548-9E4A-49FFEA6B1498}" type="pres">
      <dgm:prSet presAssocID="{A415B035-488A-4C42-A2F1-233A1565E5FE}" presName="horz1" presStyleCnt="0"/>
      <dgm:spPr/>
    </dgm:pt>
    <dgm:pt modelId="{9277AC94-5FF7-024D-B441-CA5893FD60E9}" type="pres">
      <dgm:prSet presAssocID="{A415B035-488A-4C42-A2F1-233A1565E5FE}" presName="tx1" presStyleLbl="revTx" presStyleIdx="3" presStyleCnt="5"/>
      <dgm:spPr/>
    </dgm:pt>
    <dgm:pt modelId="{88E96C3A-15E6-3B45-BE1E-759E176C8D9F}" type="pres">
      <dgm:prSet presAssocID="{A415B035-488A-4C42-A2F1-233A1565E5FE}" presName="vert1" presStyleCnt="0"/>
      <dgm:spPr/>
    </dgm:pt>
    <dgm:pt modelId="{2C848DE5-3A67-9A42-82DC-DF8BF2803C28}" type="pres">
      <dgm:prSet presAssocID="{8AD2C215-79D1-4FC7-B86A-C193F051B025}" presName="thickLine" presStyleLbl="alignNode1" presStyleIdx="4" presStyleCnt="5"/>
      <dgm:spPr/>
    </dgm:pt>
    <dgm:pt modelId="{E38B7878-935D-9148-92EF-134280C92AB0}" type="pres">
      <dgm:prSet presAssocID="{8AD2C215-79D1-4FC7-B86A-C193F051B025}" presName="horz1" presStyleCnt="0"/>
      <dgm:spPr/>
    </dgm:pt>
    <dgm:pt modelId="{6482873B-29E8-6C44-89E9-F420219AAB1B}" type="pres">
      <dgm:prSet presAssocID="{8AD2C215-79D1-4FC7-B86A-C193F051B025}" presName="tx1" presStyleLbl="revTx" presStyleIdx="4" presStyleCnt="5"/>
      <dgm:spPr/>
    </dgm:pt>
    <dgm:pt modelId="{4B6DBB63-6731-5F4E-A7EF-F3BAA10C6002}" type="pres">
      <dgm:prSet presAssocID="{8AD2C215-79D1-4FC7-B86A-C193F051B025}" presName="vert1" presStyleCnt="0"/>
      <dgm:spPr/>
    </dgm:pt>
  </dgm:ptLst>
  <dgm:cxnLst>
    <dgm:cxn modelId="{C1F8F60B-C19C-45AE-B2EB-A7A5A432F12E}" srcId="{D8C91301-C089-483C-B08B-06EE3F7FFD33}" destId="{A415B035-488A-4C42-A2F1-233A1565E5FE}" srcOrd="3" destOrd="0" parTransId="{A82C2845-E712-4CDD-BA40-BF27A80D4F55}" sibTransId="{991EDA60-6435-4AD4-A969-66D907DE26B6}"/>
    <dgm:cxn modelId="{A344D411-2C92-494C-AEF0-6187ACBD6F47}" srcId="{D8C91301-C089-483C-B08B-06EE3F7FFD33}" destId="{8AD2C215-79D1-4FC7-B86A-C193F051B025}" srcOrd="4" destOrd="0" parTransId="{1B2635C0-75C1-4C32-AF32-A186034448CA}" sibTransId="{93469ED4-0127-4DFB-81D2-7CCC4CEF943B}"/>
    <dgm:cxn modelId="{1FA9D819-2EBB-4477-9F60-8893D7414F9D}" srcId="{D8C91301-C089-483C-B08B-06EE3F7FFD33}" destId="{E80320DE-5EAE-4B93-B6C5-E000AF9FABC4}" srcOrd="0" destOrd="0" parTransId="{B32DC9D8-4416-4EAE-B2AC-EC7CAE94B28E}" sibTransId="{9FA20423-E123-4983-BBEB-988D4C00A8E9}"/>
    <dgm:cxn modelId="{4CA52E1E-91F5-7740-97DA-91A2298E3E09}" type="presOf" srcId="{D8C91301-C089-483C-B08B-06EE3F7FFD33}" destId="{3252CA1B-B8C7-2040-9972-67CEA9362198}" srcOrd="0" destOrd="0" presId="urn:microsoft.com/office/officeart/2008/layout/LinedList"/>
    <dgm:cxn modelId="{6AA41C33-1DB1-464A-83C4-0BCC88D1D805}" type="presOf" srcId="{6435753F-DFF0-4E1E-80BA-76EBA55A6130}" destId="{2C2D402C-7BD0-7E4E-B57B-67E6DAAA327C}" srcOrd="0" destOrd="0" presId="urn:microsoft.com/office/officeart/2008/layout/LinedList"/>
    <dgm:cxn modelId="{B887AD53-4EFB-554B-86D5-CBD102456154}" type="presOf" srcId="{A415B035-488A-4C42-A2F1-233A1565E5FE}" destId="{9277AC94-5FF7-024D-B441-CA5893FD60E9}" srcOrd="0" destOrd="0" presId="urn:microsoft.com/office/officeart/2008/layout/LinedList"/>
    <dgm:cxn modelId="{AB426164-731E-4F65-9C1C-CAB77BEB8316}" srcId="{D8C91301-C089-483C-B08B-06EE3F7FFD33}" destId="{6435753F-DFF0-4E1E-80BA-76EBA55A6130}" srcOrd="1" destOrd="0" parTransId="{12245657-E3DA-47D6-81F3-875E60CC5508}" sibTransId="{AB3BC3A8-EF86-4CCF-A902-C57DB828AD0D}"/>
    <dgm:cxn modelId="{9CE89774-8AB1-C54A-A579-3284EC0A27CA}" type="presOf" srcId="{E80320DE-5EAE-4B93-B6C5-E000AF9FABC4}" destId="{D8A59196-A346-954A-823A-BC105D488035}" srcOrd="0" destOrd="0" presId="urn:microsoft.com/office/officeart/2008/layout/LinedList"/>
    <dgm:cxn modelId="{96D404A1-416F-0949-9087-2A90274C1A92}" type="presOf" srcId="{8AD2C215-79D1-4FC7-B86A-C193F051B025}" destId="{6482873B-29E8-6C44-89E9-F420219AAB1B}" srcOrd="0" destOrd="0" presId="urn:microsoft.com/office/officeart/2008/layout/LinedList"/>
    <dgm:cxn modelId="{487776C6-2DDF-49ED-8976-6B3599CB3AD4}" srcId="{D8C91301-C089-483C-B08B-06EE3F7FFD33}" destId="{CC7A9FCD-2B2B-420A-80B0-E77AA51031C2}" srcOrd="2" destOrd="0" parTransId="{A6E6BE61-04D7-445B-B026-3E870048A800}" sibTransId="{AC4A9E6F-1B0B-46FF-922D-06A93BCE1342}"/>
    <dgm:cxn modelId="{3DA689F2-039B-DA46-BB39-A21295178083}" type="presOf" srcId="{CC7A9FCD-2B2B-420A-80B0-E77AA51031C2}" destId="{3A2C7A53-66BB-5144-83CA-0ECB386445BB}" srcOrd="0" destOrd="0" presId="urn:microsoft.com/office/officeart/2008/layout/LinedList"/>
    <dgm:cxn modelId="{5BF785EE-31CD-4545-8AC0-28650F461DE6}" type="presParOf" srcId="{3252CA1B-B8C7-2040-9972-67CEA9362198}" destId="{72BE1676-7CA2-8D4D-A792-48DCEE577BCD}" srcOrd="0" destOrd="0" presId="urn:microsoft.com/office/officeart/2008/layout/LinedList"/>
    <dgm:cxn modelId="{571D34E6-153F-704A-B0F9-55218965813F}" type="presParOf" srcId="{3252CA1B-B8C7-2040-9972-67CEA9362198}" destId="{51852193-B3F1-9B4D-A568-DD41F2327202}" srcOrd="1" destOrd="0" presId="urn:microsoft.com/office/officeart/2008/layout/LinedList"/>
    <dgm:cxn modelId="{10B2540D-470E-FF4C-BE20-D5ADFBFEEFBB}" type="presParOf" srcId="{51852193-B3F1-9B4D-A568-DD41F2327202}" destId="{D8A59196-A346-954A-823A-BC105D488035}" srcOrd="0" destOrd="0" presId="urn:microsoft.com/office/officeart/2008/layout/LinedList"/>
    <dgm:cxn modelId="{DFC35A27-4097-4445-AC1E-EB6E9CD9451E}" type="presParOf" srcId="{51852193-B3F1-9B4D-A568-DD41F2327202}" destId="{CA632CFB-5A3B-5145-BE0D-C2335F16C6EC}" srcOrd="1" destOrd="0" presId="urn:microsoft.com/office/officeart/2008/layout/LinedList"/>
    <dgm:cxn modelId="{700D25B2-0BA9-9D4A-80D5-025150BFF430}" type="presParOf" srcId="{3252CA1B-B8C7-2040-9972-67CEA9362198}" destId="{D1B0365B-F6F6-0047-A00C-AC92C3684DDF}" srcOrd="2" destOrd="0" presId="urn:microsoft.com/office/officeart/2008/layout/LinedList"/>
    <dgm:cxn modelId="{B2A3DCC6-9077-BB49-A38B-1E88A8C69550}" type="presParOf" srcId="{3252CA1B-B8C7-2040-9972-67CEA9362198}" destId="{AF95AFE4-DF46-384E-8A4C-A2D1E1B62784}" srcOrd="3" destOrd="0" presId="urn:microsoft.com/office/officeart/2008/layout/LinedList"/>
    <dgm:cxn modelId="{670EE229-76D1-5C49-8E94-09D84FA1F2EB}" type="presParOf" srcId="{AF95AFE4-DF46-384E-8A4C-A2D1E1B62784}" destId="{2C2D402C-7BD0-7E4E-B57B-67E6DAAA327C}" srcOrd="0" destOrd="0" presId="urn:microsoft.com/office/officeart/2008/layout/LinedList"/>
    <dgm:cxn modelId="{194072BB-EE4F-AA41-A5A2-E3BB80EAF7AB}" type="presParOf" srcId="{AF95AFE4-DF46-384E-8A4C-A2D1E1B62784}" destId="{17BDF53D-A96B-E54A-9FF4-2C5D8003B89C}" srcOrd="1" destOrd="0" presId="urn:microsoft.com/office/officeart/2008/layout/LinedList"/>
    <dgm:cxn modelId="{EB1D7DDE-7EFE-7943-834A-6E65E27B0F01}" type="presParOf" srcId="{3252CA1B-B8C7-2040-9972-67CEA9362198}" destId="{09060AA3-6D9A-D549-BAE9-B950F828EAF4}" srcOrd="4" destOrd="0" presId="urn:microsoft.com/office/officeart/2008/layout/LinedList"/>
    <dgm:cxn modelId="{01A2A060-F34D-614D-B1DB-39D8B9B2E3D6}" type="presParOf" srcId="{3252CA1B-B8C7-2040-9972-67CEA9362198}" destId="{15900BAD-4EA4-0F41-8C46-C8C4ED5E0980}" srcOrd="5" destOrd="0" presId="urn:microsoft.com/office/officeart/2008/layout/LinedList"/>
    <dgm:cxn modelId="{4DA5CD7A-BA50-3B4C-AF1F-6EEC65EA330E}" type="presParOf" srcId="{15900BAD-4EA4-0F41-8C46-C8C4ED5E0980}" destId="{3A2C7A53-66BB-5144-83CA-0ECB386445BB}" srcOrd="0" destOrd="0" presId="urn:microsoft.com/office/officeart/2008/layout/LinedList"/>
    <dgm:cxn modelId="{F3963912-3EB8-5D4A-96F1-810CC002A911}" type="presParOf" srcId="{15900BAD-4EA4-0F41-8C46-C8C4ED5E0980}" destId="{3FA0C3C7-D8FE-6F42-A8FB-C21709865CBC}" srcOrd="1" destOrd="0" presId="urn:microsoft.com/office/officeart/2008/layout/LinedList"/>
    <dgm:cxn modelId="{5F8F2A7E-E026-EE49-A387-DF55854E493F}" type="presParOf" srcId="{3252CA1B-B8C7-2040-9972-67CEA9362198}" destId="{11E8C7BF-49C9-BD4E-AEE0-96931903407F}" srcOrd="6" destOrd="0" presId="urn:microsoft.com/office/officeart/2008/layout/LinedList"/>
    <dgm:cxn modelId="{80D0E916-8E8D-C74E-9395-73A036FA3D20}" type="presParOf" srcId="{3252CA1B-B8C7-2040-9972-67CEA9362198}" destId="{0123C98F-9534-4548-9E4A-49FFEA6B1498}" srcOrd="7" destOrd="0" presId="urn:microsoft.com/office/officeart/2008/layout/LinedList"/>
    <dgm:cxn modelId="{F55C4918-9352-6C4E-B91F-8F2AFA97CC01}" type="presParOf" srcId="{0123C98F-9534-4548-9E4A-49FFEA6B1498}" destId="{9277AC94-5FF7-024D-B441-CA5893FD60E9}" srcOrd="0" destOrd="0" presId="urn:microsoft.com/office/officeart/2008/layout/LinedList"/>
    <dgm:cxn modelId="{CC04F9A3-69DE-CA45-87F4-700555F522F4}" type="presParOf" srcId="{0123C98F-9534-4548-9E4A-49FFEA6B1498}" destId="{88E96C3A-15E6-3B45-BE1E-759E176C8D9F}" srcOrd="1" destOrd="0" presId="urn:microsoft.com/office/officeart/2008/layout/LinedList"/>
    <dgm:cxn modelId="{9F4DD8BF-606B-B840-B1A4-A79DFBFD8B91}" type="presParOf" srcId="{3252CA1B-B8C7-2040-9972-67CEA9362198}" destId="{2C848DE5-3A67-9A42-82DC-DF8BF2803C28}" srcOrd="8" destOrd="0" presId="urn:microsoft.com/office/officeart/2008/layout/LinedList"/>
    <dgm:cxn modelId="{83569980-92EB-F144-8DC8-7D01EEBFB135}" type="presParOf" srcId="{3252CA1B-B8C7-2040-9972-67CEA9362198}" destId="{E38B7878-935D-9148-92EF-134280C92AB0}" srcOrd="9" destOrd="0" presId="urn:microsoft.com/office/officeart/2008/layout/LinedList"/>
    <dgm:cxn modelId="{22D32C3C-15B0-464C-B9BF-6DF1CDFA6685}" type="presParOf" srcId="{E38B7878-935D-9148-92EF-134280C92AB0}" destId="{6482873B-29E8-6C44-89E9-F420219AAB1B}" srcOrd="0" destOrd="0" presId="urn:microsoft.com/office/officeart/2008/layout/LinedList"/>
    <dgm:cxn modelId="{40632DF7-CD21-9646-A821-0752C7296C25}" type="presParOf" srcId="{E38B7878-935D-9148-92EF-134280C92AB0}" destId="{4B6DBB63-6731-5F4E-A7EF-F3BAA10C60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5329ED-758F-4741-B38B-8D2AAA34A0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FC4387-F25B-42C1-9D80-D05266116BA9}">
      <dgm:prSet/>
      <dgm:spPr/>
      <dgm:t>
        <a:bodyPr/>
        <a:lstStyle/>
        <a:p>
          <a:r>
            <a:rPr lang="es-ES_tradnl"/>
            <a:t>Son puntos de datos que están más cerca del hiperplano.</a:t>
          </a:r>
          <a:endParaRPr lang="en-US"/>
        </a:p>
      </dgm:t>
    </dgm:pt>
    <dgm:pt modelId="{663AA1C5-B37F-40BC-BA1E-5A9E879FF17A}" type="parTrans" cxnId="{F3C2FD09-C420-40A8-82B6-5D06326E4783}">
      <dgm:prSet/>
      <dgm:spPr/>
      <dgm:t>
        <a:bodyPr/>
        <a:lstStyle/>
        <a:p>
          <a:endParaRPr lang="en-US"/>
        </a:p>
      </dgm:t>
    </dgm:pt>
    <dgm:pt modelId="{CA960C05-1DCB-472D-90C7-3EE769C61ED0}" type="sibTrans" cxnId="{F3C2FD09-C420-40A8-82B6-5D06326E4783}">
      <dgm:prSet/>
      <dgm:spPr/>
      <dgm:t>
        <a:bodyPr/>
        <a:lstStyle/>
        <a:p>
          <a:endParaRPr lang="en-US"/>
        </a:p>
      </dgm:t>
    </dgm:pt>
    <dgm:pt modelId="{CAB9FE33-1202-412F-A605-0088CFDE391B}">
      <dgm:prSet/>
      <dgm:spPr/>
      <dgm:t>
        <a:bodyPr/>
        <a:lstStyle/>
        <a:p>
          <a:r>
            <a:rPr lang="es-ES_tradnl"/>
            <a:t>Influyen en la posición y orientación del hiperplano.</a:t>
          </a:r>
          <a:endParaRPr lang="en-US"/>
        </a:p>
      </dgm:t>
    </dgm:pt>
    <dgm:pt modelId="{13528855-263D-4A74-8DFF-BAB7D0CAD97D}" type="parTrans" cxnId="{FB21B63D-FD03-4334-B6C7-86DD9788FE83}">
      <dgm:prSet/>
      <dgm:spPr/>
      <dgm:t>
        <a:bodyPr/>
        <a:lstStyle/>
        <a:p>
          <a:endParaRPr lang="en-US"/>
        </a:p>
      </dgm:t>
    </dgm:pt>
    <dgm:pt modelId="{240D0028-D495-42BF-AE1F-57CFABF0F828}" type="sibTrans" cxnId="{FB21B63D-FD03-4334-B6C7-86DD9788FE83}">
      <dgm:prSet/>
      <dgm:spPr/>
      <dgm:t>
        <a:bodyPr/>
        <a:lstStyle/>
        <a:p>
          <a:endParaRPr lang="en-US"/>
        </a:p>
      </dgm:t>
    </dgm:pt>
    <dgm:pt modelId="{322FA201-F246-4B36-9A27-4C06E6491D63}">
      <dgm:prSet/>
      <dgm:spPr/>
      <dgm:t>
        <a:bodyPr/>
        <a:lstStyle/>
        <a:p>
          <a:r>
            <a:rPr lang="es-ES_tradnl"/>
            <a:t>Utilizándolos, se maximiza el margen del clasificador.</a:t>
          </a:r>
          <a:endParaRPr lang="en-US"/>
        </a:p>
      </dgm:t>
    </dgm:pt>
    <dgm:pt modelId="{AB897727-5818-43CC-8BB4-E8AF22C3FC1A}" type="parTrans" cxnId="{1D77D318-3462-4C9E-92F5-D8E80508BEFD}">
      <dgm:prSet/>
      <dgm:spPr/>
      <dgm:t>
        <a:bodyPr/>
        <a:lstStyle/>
        <a:p>
          <a:endParaRPr lang="en-US"/>
        </a:p>
      </dgm:t>
    </dgm:pt>
    <dgm:pt modelId="{6FCE4C86-CD48-4EF7-AB68-8E8F6DE40559}" type="sibTrans" cxnId="{1D77D318-3462-4C9E-92F5-D8E80508BEFD}">
      <dgm:prSet/>
      <dgm:spPr/>
      <dgm:t>
        <a:bodyPr/>
        <a:lstStyle/>
        <a:p>
          <a:endParaRPr lang="en-US"/>
        </a:p>
      </dgm:t>
    </dgm:pt>
    <dgm:pt modelId="{A2ADE5BC-85CB-4249-93F5-FB6DF645DD51}">
      <dgm:prSet/>
      <dgm:spPr/>
      <dgm:t>
        <a:bodyPr/>
        <a:lstStyle/>
        <a:p>
          <a:r>
            <a:rPr lang="es-ES_tradnl"/>
            <a:t>Eliminar los vectores cambiaria la posición del hiperplano.</a:t>
          </a:r>
          <a:endParaRPr lang="en-US"/>
        </a:p>
      </dgm:t>
    </dgm:pt>
    <dgm:pt modelId="{DB2882E8-1388-4B3B-AD70-4347DCD344C4}" type="parTrans" cxnId="{E1D90849-90D1-4BF5-9E7C-3A560A6F09B7}">
      <dgm:prSet/>
      <dgm:spPr/>
      <dgm:t>
        <a:bodyPr/>
        <a:lstStyle/>
        <a:p>
          <a:endParaRPr lang="en-US"/>
        </a:p>
      </dgm:t>
    </dgm:pt>
    <dgm:pt modelId="{4A278FCA-F13C-42BB-963C-B61FCE97BA20}" type="sibTrans" cxnId="{E1D90849-90D1-4BF5-9E7C-3A560A6F09B7}">
      <dgm:prSet/>
      <dgm:spPr/>
      <dgm:t>
        <a:bodyPr/>
        <a:lstStyle/>
        <a:p>
          <a:endParaRPr lang="en-US"/>
        </a:p>
      </dgm:t>
    </dgm:pt>
    <dgm:pt modelId="{38AD40B9-DD6D-49AE-A336-9FA77CA96BC8}">
      <dgm:prSet/>
      <dgm:spPr/>
      <dgm:t>
        <a:bodyPr/>
        <a:lstStyle/>
        <a:p>
          <a:r>
            <a:rPr lang="es-ES_tradnl"/>
            <a:t>Estos puntos nos ayudan a construir nuestra SVM.</a:t>
          </a:r>
          <a:endParaRPr lang="en-US"/>
        </a:p>
      </dgm:t>
    </dgm:pt>
    <dgm:pt modelId="{085A0F33-C3B5-49FB-8F38-12A7518B7E14}" type="parTrans" cxnId="{48BA207C-D65F-400E-A6C2-CED1FA382C72}">
      <dgm:prSet/>
      <dgm:spPr/>
      <dgm:t>
        <a:bodyPr/>
        <a:lstStyle/>
        <a:p>
          <a:endParaRPr lang="en-US"/>
        </a:p>
      </dgm:t>
    </dgm:pt>
    <dgm:pt modelId="{3F7E5760-40DC-4974-A491-EC7D45EDDE15}" type="sibTrans" cxnId="{48BA207C-D65F-400E-A6C2-CED1FA382C72}">
      <dgm:prSet/>
      <dgm:spPr/>
      <dgm:t>
        <a:bodyPr/>
        <a:lstStyle/>
        <a:p>
          <a:endParaRPr lang="en-US"/>
        </a:p>
      </dgm:t>
    </dgm:pt>
    <dgm:pt modelId="{20C0BDE9-7800-044D-B957-54F3D1A1630E}" type="pres">
      <dgm:prSet presAssocID="{BE5329ED-758F-4741-B38B-8D2AAA34A06F}" presName="linear" presStyleCnt="0">
        <dgm:presLayoutVars>
          <dgm:animLvl val="lvl"/>
          <dgm:resizeHandles val="exact"/>
        </dgm:presLayoutVars>
      </dgm:prSet>
      <dgm:spPr/>
    </dgm:pt>
    <dgm:pt modelId="{3FE6272D-CBA9-AF43-8674-BBBC3D383217}" type="pres">
      <dgm:prSet presAssocID="{2CFC4387-F25B-42C1-9D80-D05266116BA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62072D-891B-9D49-B176-2AF5299FD1EE}" type="pres">
      <dgm:prSet presAssocID="{CA960C05-1DCB-472D-90C7-3EE769C61ED0}" presName="spacer" presStyleCnt="0"/>
      <dgm:spPr/>
    </dgm:pt>
    <dgm:pt modelId="{61D3D1B6-063A-E64E-86C1-FA151F6FFEEB}" type="pres">
      <dgm:prSet presAssocID="{CAB9FE33-1202-412F-A605-0088CFDE39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ED9E907-B45E-FD40-9D29-CD70FCCBB80C}" type="pres">
      <dgm:prSet presAssocID="{240D0028-D495-42BF-AE1F-57CFABF0F828}" presName="spacer" presStyleCnt="0"/>
      <dgm:spPr/>
    </dgm:pt>
    <dgm:pt modelId="{F2D400B4-B961-3049-BC2C-8A7F781406DB}" type="pres">
      <dgm:prSet presAssocID="{322FA201-F246-4B36-9A27-4C06E6491D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E4B332-E237-544E-9E5A-47ABA2751ECF}" type="pres">
      <dgm:prSet presAssocID="{6FCE4C86-CD48-4EF7-AB68-8E8F6DE40559}" presName="spacer" presStyleCnt="0"/>
      <dgm:spPr/>
    </dgm:pt>
    <dgm:pt modelId="{2A73D08D-EEBF-CA4A-99A6-71C6CD150912}" type="pres">
      <dgm:prSet presAssocID="{A2ADE5BC-85CB-4249-93F5-FB6DF645DD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DD7CD0-9CDD-0C47-843D-DD889307A600}" type="pres">
      <dgm:prSet presAssocID="{4A278FCA-F13C-42BB-963C-B61FCE97BA20}" presName="spacer" presStyleCnt="0"/>
      <dgm:spPr/>
    </dgm:pt>
    <dgm:pt modelId="{DB38C7A9-2E23-2042-AC16-56DF6BDBD15E}" type="pres">
      <dgm:prSet presAssocID="{38AD40B9-DD6D-49AE-A336-9FA77CA96B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EA42D09-9155-4944-BA71-E0EE0AD520CD}" type="presOf" srcId="{CAB9FE33-1202-412F-A605-0088CFDE391B}" destId="{61D3D1B6-063A-E64E-86C1-FA151F6FFEEB}" srcOrd="0" destOrd="0" presId="urn:microsoft.com/office/officeart/2005/8/layout/vList2"/>
    <dgm:cxn modelId="{F3C2FD09-C420-40A8-82B6-5D06326E4783}" srcId="{BE5329ED-758F-4741-B38B-8D2AAA34A06F}" destId="{2CFC4387-F25B-42C1-9D80-D05266116BA9}" srcOrd="0" destOrd="0" parTransId="{663AA1C5-B37F-40BC-BA1E-5A9E879FF17A}" sibTransId="{CA960C05-1DCB-472D-90C7-3EE769C61ED0}"/>
    <dgm:cxn modelId="{1D77D318-3462-4C9E-92F5-D8E80508BEFD}" srcId="{BE5329ED-758F-4741-B38B-8D2AAA34A06F}" destId="{322FA201-F246-4B36-9A27-4C06E6491D63}" srcOrd="2" destOrd="0" parTransId="{AB897727-5818-43CC-8BB4-E8AF22C3FC1A}" sibTransId="{6FCE4C86-CD48-4EF7-AB68-8E8F6DE40559}"/>
    <dgm:cxn modelId="{FB21B63D-FD03-4334-B6C7-86DD9788FE83}" srcId="{BE5329ED-758F-4741-B38B-8D2AAA34A06F}" destId="{CAB9FE33-1202-412F-A605-0088CFDE391B}" srcOrd="1" destOrd="0" parTransId="{13528855-263D-4A74-8DFF-BAB7D0CAD97D}" sibTransId="{240D0028-D495-42BF-AE1F-57CFABF0F828}"/>
    <dgm:cxn modelId="{E1D90849-90D1-4BF5-9E7C-3A560A6F09B7}" srcId="{BE5329ED-758F-4741-B38B-8D2AAA34A06F}" destId="{A2ADE5BC-85CB-4249-93F5-FB6DF645DD51}" srcOrd="3" destOrd="0" parTransId="{DB2882E8-1388-4B3B-AD70-4347DCD344C4}" sibTransId="{4A278FCA-F13C-42BB-963C-B61FCE97BA20}"/>
    <dgm:cxn modelId="{198FF775-50F4-6443-A3BC-EB00A6E93903}" type="presOf" srcId="{322FA201-F246-4B36-9A27-4C06E6491D63}" destId="{F2D400B4-B961-3049-BC2C-8A7F781406DB}" srcOrd="0" destOrd="0" presId="urn:microsoft.com/office/officeart/2005/8/layout/vList2"/>
    <dgm:cxn modelId="{48BA207C-D65F-400E-A6C2-CED1FA382C72}" srcId="{BE5329ED-758F-4741-B38B-8D2AAA34A06F}" destId="{38AD40B9-DD6D-49AE-A336-9FA77CA96BC8}" srcOrd="4" destOrd="0" parTransId="{085A0F33-C3B5-49FB-8F38-12A7518B7E14}" sibTransId="{3F7E5760-40DC-4974-A491-EC7D45EDDE15}"/>
    <dgm:cxn modelId="{E249EC8B-920D-044A-BE79-99557FC5DD49}" type="presOf" srcId="{38AD40B9-DD6D-49AE-A336-9FA77CA96BC8}" destId="{DB38C7A9-2E23-2042-AC16-56DF6BDBD15E}" srcOrd="0" destOrd="0" presId="urn:microsoft.com/office/officeart/2005/8/layout/vList2"/>
    <dgm:cxn modelId="{C98FB790-743D-CB45-8AE1-65951ED71030}" type="presOf" srcId="{A2ADE5BC-85CB-4249-93F5-FB6DF645DD51}" destId="{2A73D08D-EEBF-CA4A-99A6-71C6CD150912}" srcOrd="0" destOrd="0" presId="urn:microsoft.com/office/officeart/2005/8/layout/vList2"/>
    <dgm:cxn modelId="{A25CA3B9-678B-4D44-BCF2-2C4D0B5946B1}" type="presOf" srcId="{BE5329ED-758F-4741-B38B-8D2AAA34A06F}" destId="{20C0BDE9-7800-044D-B957-54F3D1A1630E}" srcOrd="0" destOrd="0" presId="urn:microsoft.com/office/officeart/2005/8/layout/vList2"/>
    <dgm:cxn modelId="{ABF12DD4-2EB5-C94D-8611-9DAD030D0938}" type="presOf" srcId="{2CFC4387-F25B-42C1-9D80-D05266116BA9}" destId="{3FE6272D-CBA9-AF43-8674-BBBC3D383217}" srcOrd="0" destOrd="0" presId="urn:microsoft.com/office/officeart/2005/8/layout/vList2"/>
    <dgm:cxn modelId="{64163682-4973-7049-93F6-30F4803EF631}" type="presParOf" srcId="{20C0BDE9-7800-044D-B957-54F3D1A1630E}" destId="{3FE6272D-CBA9-AF43-8674-BBBC3D383217}" srcOrd="0" destOrd="0" presId="urn:microsoft.com/office/officeart/2005/8/layout/vList2"/>
    <dgm:cxn modelId="{5E2E0866-170A-894A-BA55-97A5D9255EFD}" type="presParOf" srcId="{20C0BDE9-7800-044D-B957-54F3D1A1630E}" destId="{D662072D-891B-9D49-B176-2AF5299FD1EE}" srcOrd="1" destOrd="0" presId="urn:microsoft.com/office/officeart/2005/8/layout/vList2"/>
    <dgm:cxn modelId="{9BB77B32-8808-1B49-A29B-FBC6B6C50896}" type="presParOf" srcId="{20C0BDE9-7800-044D-B957-54F3D1A1630E}" destId="{61D3D1B6-063A-E64E-86C1-FA151F6FFEEB}" srcOrd="2" destOrd="0" presId="urn:microsoft.com/office/officeart/2005/8/layout/vList2"/>
    <dgm:cxn modelId="{B7D2CF41-92B4-3D46-80D9-30F782F781F7}" type="presParOf" srcId="{20C0BDE9-7800-044D-B957-54F3D1A1630E}" destId="{5ED9E907-B45E-FD40-9D29-CD70FCCBB80C}" srcOrd="3" destOrd="0" presId="urn:microsoft.com/office/officeart/2005/8/layout/vList2"/>
    <dgm:cxn modelId="{E77B9990-F6AF-6043-8A21-A09D0A8A5C35}" type="presParOf" srcId="{20C0BDE9-7800-044D-B957-54F3D1A1630E}" destId="{F2D400B4-B961-3049-BC2C-8A7F781406DB}" srcOrd="4" destOrd="0" presId="urn:microsoft.com/office/officeart/2005/8/layout/vList2"/>
    <dgm:cxn modelId="{BD813F8E-9F96-AB4C-B63D-3B14BBF15D40}" type="presParOf" srcId="{20C0BDE9-7800-044D-B957-54F3D1A1630E}" destId="{33E4B332-E237-544E-9E5A-47ABA2751ECF}" srcOrd="5" destOrd="0" presId="urn:microsoft.com/office/officeart/2005/8/layout/vList2"/>
    <dgm:cxn modelId="{59A77D46-EC85-FE48-B9D9-145B510429C5}" type="presParOf" srcId="{20C0BDE9-7800-044D-B957-54F3D1A1630E}" destId="{2A73D08D-EEBF-CA4A-99A6-71C6CD150912}" srcOrd="6" destOrd="0" presId="urn:microsoft.com/office/officeart/2005/8/layout/vList2"/>
    <dgm:cxn modelId="{78A3580E-20EC-094C-B675-4125FA3091A0}" type="presParOf" srcId="{20C0BDE9-7800-044D-B957-54F3D1A1630E}" destId="{D0DD7CD0-9CDD-0C47-843D-DD889307A600}" srcOrd="7" destOrd="0" presId="urn:microsoft.com/office/officeart/2005/8/layout/vList2"/>
    <dgm:cxn modelId="{9A3A5D65-3190-8F43-BFDC-87DAB9DC31BD}" type="presParOf" srcId="{20C0BDE9-7800-044D-B957-54F3D1A1630E}" destId="{DB38C7A9-2E23-2042-AC16-56DF6BDBD1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406986-C146-4399-B457-DCD9E35C222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F67155-E7B9-489C-86E3-EDEA3B3E84E8}">
      <dgm:prSet/>
      <dgm:spPr/>
      <dgm:t>
        <a:bodyPr/>
        <a:lstStyle/>
        <a:p>
          <a:r>
            <a:rPr lang="es-ES_tradnl"/>
            <a:t>Linealmente separable:</a:t>
          </a:r>
          <a:endParaRPr lang="en-US"/>
        </a:p>
      </dgm:t>
    </dgm:pt>
    <dgm:pt modelId="{FF4E5637-31D7-4113-A4F8-CAE6FBA8FE19}" type="parTrans" cxnId="{F332F498-F83B-4AAD-BDDF-F9EE1C2CCE2A}">
      <dgm:prSet/>
      <dgm:spPr/>
      <dgm:t>
        <a:bodyPr/>
        <a:lstStyle/>
        <a:p>
          <a:endParaRPr lang="en-US"/>
        </a:p>
      </dgm:t>
    </dgm:pt>
    <dgm:pt modelId="{C73C4A73-84C7-49FF-A8F2-572542B5935B}" type="sibTrans" cxnId="{F332F498-F83B-4AAD-BDDF-F9EE1C2CCE2A}">
      <dgm:prSet/>
      <dgm:spPr/>
      <dgm:t>
        <a:bodyPr/>
        <a:lstStyle/>
        <a:p>
          <a:endParaRPr lang="en-US"/>
        </a:p>
      </dgm:t>
    </dgm:pt>
    <dgm:pt modelId="{B8440FC1-8A3B-4C61-AEEA-8C47F9CD6E3D}">
      <dgm:prSet/>
      <dgm:spPr/>
      <dgm:t>
        <a:bodyPr/>
        <a:lstStyle/>
        <a:p>
          <a:r>
            <a:rPr lang="es-ES_tradnl"/>
            <a:t>Implica que dos clases pueden ser divididas por un hiperplano.</a:t>
          </a:r>
          <a:endParaRPr lang="en-US"/>
        </a:p>
      </dgm:t>
    </dgm:pt>
    <dgm:pt modelId="{19A21FDA-BCED-43DA-AE57-AE54618E4428}" type="parTrans" cxnId="{6C8CACC7-B00B-4E31-94B9-DF76B43B36C8}">
      <dgm:prSet/>
      <dgm:spPr/>
      <dgm:t>
        <a:bodyPr/>
        <a:lstStyle/>
        <a:p>
          <a:endParaRPr lang="en-US"/>
        </a:p>
      </dgm:t>
    </dgm:pt>
    <dgm:pt modelId="{C3B466E8-74A2-485E-914D-A424685B2CC6}" type="sibTrans" cxnId="{6C8CACC7-B00B-4E31-94B9-DF76B43B36C8}">
      <dgm:prSet/>
      <dgm:spPr/>
      <dgm:t>
        <a:bodyPr/>
        <a:lstStyle/>
        <a:p>
          <a:endParaRPr lang="en-US"/>
        </a:p>
      </dgm:t>
    </dgm:pt>
    <dgm:pt modelId="{B35061D6-79A6-47E1-89CC-EEBF242B3ED5}">
      <dgm:prSet/>
      <dgm:spPr/>
      <dgm:t>
        <a:bodyPr/>
        <a:lstStyle/>
        <a:p>
          <a:r>
            <a:rPr lang="es-ES_tradnl"/>
            <a:t>No linealmente separable: </a:t>
          </a:r>
          <a:endParaRPr lang="en-US"/>
        </a:p>
      </dgm:t>
    </dgm:pt>
    <dgm:pt modelId="{8F23A0AA-7728-495E-A539-D0B13DDE8BB3}" type="parTrans" cxnId="{39C9C6B6-CAF7-449A-B9BD-4C9472ADDA68}">
      <dgm:prSet/>
      <dgm:spPr/>
      <dgm:t>
        <a:bodyPr/>
        <a:lstStyle/>
        <a:p>
          <a:endParaRPr lang="en-US"/>
        </a:p>
      </dgm:t>
    </dgm:pt>
    <dgm:pt modelId="{C8C760BE-9033-4672-B8A9-033926140FB4}" type="sibTrans" cxnId="{39C9C6B6-CAF7-449A-B9BD-4C9472ADDA68}">
      <dgm:prSet/>
      <dgm:spPr/>
      <dgm:t>
        <a:bodyPr/>
        <a:lstStyle/>
        <a:p>
          <a:endParaRPr lang="en-US"/>
        </a:p>
      </dgm:t>
    </dgm:pt>
    <dgm:pt modelId="{DAB53A65-1744-4532-BBEF-2940D71C1AEB}">
      <dgm:prSet/>
      <dgm:spPr/>
      <dgm:t>
        <a:bodyPr/>
        <a:lstStyle/>
        <a:p>
          <a:r>
            <a:rPr lang="es-ES_tradnl"/>
            <a:t>Significa que no existe tal división directa, requiriendo técnicas mas avanzadas para la clasificación.</a:t>
          </a:r>
          <a:endParaRPr lang="en-US"/>
        </a:p>
      </dgm:t>
    </dgm:pt>
    <dgm:pt modelId="{86FCAF9B-745F-43F1-9FF6-CF4128F78CCA}" type="parTrans" cxnId="{692DC65E-BCA8-4FF5-8E26-6C9F492963DA}">
      <dgm:prSet/>
      <dgm:spPr/>
      <dgm:t>
        <a:bodyPr/>
        <a:lstStyle/>
        <a:p>
          <a:endParaRPr lang="en-US"/>
        </a:p>
      </dgm:t>
    </dgm:pt>
    <dgm:pt modelId="{5FD5459B-68F4-4E4F-AB6E-162E1EBBBBF4}" type="sibTrans" cxnId="{692DC65E-BCA8-4FF5-8E26-6C9F492963DA}">
      <dgm:prSet/>
      <dgm:spPr/>
      <dgm:t>
        <a:bodyPr/>
        <a:lstStyle/>
        <a:p>
          <a:endParaRPr lang="en-US"/>
        </a:p>
      </dgm:t>
    </dgm:pt>
    <dgm:pt modelId="{715A5418-A5CD-F640-882C-B1555D2D085E}" type="pres">
      <dgm:prSet presAssocID="{74406986-C146-4399-B457-DCD9E35C2226}" presName="linear" presStyleCnt="0">
        <dgm:presLayoutVars>
          <dgm:dir/>
          <dgm:animLvl val="lvl"/>
          <dgm:resizeHandles val="exact"/>
        </dgm:presLayoutVars>
      </dgm:prSet>
      <dgm:spPr/>
    </dgm:pt>
    <dgm:pt modelId="{62D9934B-6D14-5141-BFAA-3769C19D2964}" type="pres">
      <dgm:prSet presAssocID="{3DF67155-E7B9-489C-86E3-EDEA3B3E84E8}" presName="parentLin" presStyleCnt="0"/>
      <dgm:spPr/>
    </dgm:pt>
    <dgm:pt modelId="{3EA7642A-BF7F-F548-97A5-C0A3FF10EEB1}" type="pres">
      <dgm:prSet presAssocID="{3DF67155-E7B9-489C-86E3-EDEA3B3E84E8}" presName="parentLeftMargin" presStyleLbl="node1" presStyleIdx="0" presStyleCnt="2"/>
      <dgm:spPr/>
    </dgm:pt>
    <dgm:pt modelId="{4EB08A6C-34BD-7346-9E5A-DF167B97ED96}" type="pres">
      <dgm:prSet presAssocID="{3DF67155-E7B9-489C-86E3-EDEA3B3E84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724873-8D29-1C4B-A30B-FC69912BB4AF}" type="pres">
      <dgm:prSet presAssocID="{3DF67155-E7B9-489C-86E3-EDEA3B3E84E8}" presName="negativeSpace" presStyleCnt="0"/>
      <dgm:spPr/>
    </dgm:pt>
    <dgm:pt modelId="{6EF07905-B453-7346-AE39-C7EF90DC5107}" type="pres">
      <dgm:prSet presAssocID="{3DF67155-E7B9-489C-86E3-EDEA3B3E84E8}" presName="childText" presStyleLbl="conFgAcc1" presStyleIdx="0" presStyleCnt="2">
        <dgm:presLayoutVars>
          <dgm:bulletEnabled val="1"/>
        </dgm:presLayoutVars>
      </dgm:prSet>
      <dgm:spPr/>
    </dgm:pt>
    <dgm:pt modelId="{08FFD7BA-5BB3-B64B-9927-66A71331332C}" type="pres">
      <dgm:prSet presAssocID="{C73C4A73-84C7-49FF-A8F2-572542B5935B}" presName="spaceBetweenRectangles" presStyleCnt="0"/>
      <dgm:spPr/>
    </dgm:pt>
    <dgm:pt modelId="{0EEF6557-27E3-FE47-BED2-1BFC77F46CC6}" type="pres">
      <dgm:prSet presAssocID="{B35061D6-79A6-47E1-89CC-EEBF242B3ED5}" presName="parentLin" presStyleCnt="0"/>
      <dgm:spPr/>
    </dgm:pt>
    <dgm:pt modelId="{420A836B-CBBE-1E4B-ADD4-F854577A9D4F}" type="pres">
      <dgm:prSet presAssocID="{B35061D6-79A6-47E1-89CC-EEBF242B3ED5}" presName="parentLeftMargin" presStyleLbl="node1" presStyleIdx="0" presStyleCnt="2"/>
      <dgm:spPr/>
    </dgm:pt>
    <dgm:pt modelId="{BA51C52B-D96D-5E47-BD28-E7CDADC30ED1}" type="pres">
      <dgm:prSet presAssocID="{B35061D6-79A6-47E1-89CC-EEBF242B3E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F9D5E4-827F-5E45-8C23-90F65E30111E}" type="pres">
      <dgm:prSet presAssocID="{B35061D6-79A6-47E1-89CC-EEBF242B3ED5}" presName="negativeSpace" presStyleCnt="0"/>
      <dgm:spPr/>
    </dgm:pt>
    <dgm:pt modelId="{BE387D01-B871-6F46-9962-3F2FC17E40E2}" type="pres">
      <dgm:prSet presAssocID="{B35061D6-79A6-47E1-89CC-EEBF242B3ED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3E05513-3CEB-454B-9C43-FC2AD23C0F8D}" type="presOf" srcId="{74406986-C146-4399-B457-DCD9E35C2226}" destId="{715A5418-A5CD-F640-882C-B1555D2D085E}" srcOrd="0" destOrd="0" presId="urn:microsoft.com/office/officeart/2005/8/layout/list1"/>
    <dgm:cxn modelId="{9233BE25-E112-8D4F-9ECC-45121D87D0A2}" type="presOf" srcId="{3DF67155-E7B9-489C-86E3-EDEA3B3E84E8}" destId="{3EA7642A-BF7F-F548-97A5-C0A3FF10EEB1}" srcOrd="0" destOrd="0" presId="urn:microsoft.com/office/officeart/2005/8/layout/list1"/>
    <dgm:cxn modelId="{6366AF2D-4EE4-794B-B0EE-F1478675BB52}" type="presOf" srcId="{B8440FC1-8A3B-4C61-AEEA-8C47F9CD6E3D}" destId="{6EF07905-B453-7346-AE39-C7EF90DC5107}" srcOrd="0" destOrd="0" presId="urn:microsoft.com/office/officeart/2005/8/layout/list1"/>
    <dgm:cxn modelId="{692DC65E-BCA8-4FF5-8E26-6C9F492963DA}" srcId="{B35061D6-79A6-47E1-89CC-EEBF242B3ED5}" destId="{DAB53A65-1744-4532-BBEF-2940D71C1AEB}" srcOrd="0" destOrd="0" parTransId="{86FCAF9B-745F-43F1-9FF6-CF4128F78CCA}" sibTransId="{5FD5459B-68F4-4E4F-AB6E-162E1EBBBBF4}"/>
    <dgm:cxn modelId="{4E643796-0F12-0D4C-8E8A-FF533EACB39E}" type="presOf" srcId="{B35061D6-79A6-47E1-89CC-EEBF242B3ED5}" destId="{BA51C52B-D96D-5E47-BD28-E7CDADC30ED1}" srcOrd="1" destOrd="0" presId="urn:microsoft.com/office/officeart/2005/8/layout/list1"/>
    <dgm:cxn modelId="{F332F498-F83B-4AAD-BDDF-F9EE1C2CCE2A}" srcId="{74406986-C146-4399-B457-DCD9E35C2226}" destId="{3DF67155-E7B9-489C-86E3-EDEA3B3E84E8}" srcOrd="0" destOrd="0" parTransId="{FF4E5637-31D7-4113-A4F8-CAE6FBA8FE19}" sibTransId="{C73C4A73-84C7-49FF-A8F2-572542B5935B}"/>
    <dgm:cxn modelId="{2276D4B4-C232-AC49-AE56-77E83AE9C5CE}" type="presOf" srcId="{DAB53A65-1744-4532-BBEF-2940D71C1AEB}" destId="{BE387D01-B871-6F46-9962-3F2FC17E40E2}" srcOrd="0" destOrd="0" presId="urn:microsoft.com/office/officeart/2005/8/layout/list1"/>
    <dgm:cxn modelId="{39C9C6B6-CAF7-449A-B9BD-4C9472ADDA68}" srcId="{74406986-C146-4399-B457-DCD9E35C2226}" destId="{B35061D6-79A6-47E1-89CC-EEBF242B3ED5}" srcOrd="1" destOrd="0" parTransId="{8F23A0AA-7728-495E-A539-D0B13DDE8BB3}" sibTransId="{C8C760BE-9033-4672-B8A9-033926140FB4}"/>
    <dgm:cxn modelId="{6C8CACC7-B00B-4E31-94B9-DF76B43B36C8}" srcId="{3DF67155-E7B9-489C-86E3-EDEA3B3E84E8}" destId="{B8440FC1-8A3B-4C61-AEEA-8C47F9CD6E3D}" srcOrd="0" destOrd="0" parTransId="{19A21FDA-BCED-43DA-AE57-AE54618E4428}" sibTransId="{C3B466E8-74A2-485E-914D-A424685B2CC6}"/>
    <dgm:cxn modelId="{6CA0ECE2-B7A5-9949-8889-171D849581E8}" type="presOf" srcId="{B35061D6-79A6-47E1-89CC-EEBF242B3ED5}" destId="{420A836B-CBBE-1E4B-ADD4-F854577A9D4F}" srcOrd="0" destOrd="0" presId="urn:microsoft.com/office/officeart/2005/8/layout/list1"/>
    <dgm:cxn modelId="{ACBF73FE-F6FD-9F4F-8E59-D14EC6E61F6A}" type="presOf" srcId="{3DF67155-E7B9-489C-86E3-EDEA3B3E84E8}" destId="{4EB08A6C-34BD-7346-9E5A-DF167B97ED96}" srcOrd="1" destOrd="0" presId="urn:microsoft.com/office/officeart/2005/8/layout/list1"/>
    <dgm:cxn modelId="{84994125-5481-F047-9AD5-0988EB781C20}" type="presParOf" srcId="{715A5418-A5CD-F640-882C-B1555D2D085E}" destId="{62D9934B-6D14-5141-BFAA-3769C19D2964}" srcOrd="0" destOrd="0" presId="urn:microsoft.com/office/officeart/2005/8/layout/list1"/>
    <dgm:cxn modelId="{F38A65C3-48BA-9E4F-B3B5-AFF90E28FB5C}" type="presParOf" srcId="{62D9934B-6D14-5141-BFAA-3769C19D2964}" destId="{3EA7642A-BF7F-F548-97A5-C0A3FF10EEB1}" srcOrd="0" destOrd="0" presId="urn:microsoft.com/office/officeart/2005/8/layout/list1"/>
    <dgm:cxn modelId="{553C4B65-3EE1-1646-8F19-85D148BEB620}" type="presParOf" srcId="{62D9934B-6D14-5141-BFAA-3769C19D2964}" destId="{4EB08A6C-34BD-7346-9E5A-DF167B97ED96}" srcOrd="1" destOrd="0" presId="urn:microsoft.com/office/officeart/2005/8/layout/list1"/>
    <dgm:cxn modelId="{08E9F216-CA26-BD4F-9468-FA13ABDD75B2}" type="presParOf" srcId="{715A5418-A5CD-F640-882C-B1555D2D085E}" destId="{9D724873-8D29-1C4B-A30B-FC69912BB4AF}" srcOrd="1" destOrd="0" presId="urn:microsoft.com/office/officeart/2005/8/layout/list1"/>
    <dgm:cxn modelId="{C533FADE-5B61-A041-B286-323F4273FFFE}" type="presParOf" srcId="{715A5418-A5CD-F640-882C-B1555D2D085E}" destId="{6EF07905-B453-7346-AE39-C7EF90DC5107}" srcOrd="2" destOrd="0" presId="urn:microsoft.com/office/officeart/2005/8/layout/list1"/>
    <dgm:cxn modelId="{BEF14502-B939-9F44-9B0A-FA32970F377C}" type="presParOf" srcId="{715A5418-A5CD-F640-882C-B1555D2D085E}" destId="{08FFD7BA-5BB3-B64B-9927-66A71331332C}" srcOrd="3" destOrd="0" presId="urn:microsoft.com/office/officeart/2005/8/layout/list1"/>
    <dgm:cxn modelId="{289A02D2-E043-0745-85AD-89884A120337}" type="presParOf" srcId="{715A5418-A5CD-F640-882C-B1555D2D085E}" destId="{0EEF6557-27E3-FE47-BED2-1BFC77F46CC6}" srcOrd="4" destOrd="0" presId="urn:microsoft.com/office/officeart/2005/8/layout/list1"/>
    <dgm:cxn modelId="{715776F0-029D-5542-8BAA-F14959C8B37B}" type="presParOf" srcId="{0EEF6557-27E3-FE47-BED2-1BFC77F46CC6}" destId="{420A836B-CBBE-1E4B-ADD4-F854577A9D4F}" srcOrd="0" destOrd="0" presId="urn:microsoft.com/office/officeart/2005/8/layout/list1"/>
    <dgm:cxn modelId="{850073C0-82B5-2A4E-B452-4DAC39842852}" type="presParOf" srcId="{0EEF6557-27E3-FE47-BED2-1BFC77F46CC6}" destId="{BA51C52B-D96D-5E47-BD28-E7CDADC30ED1}" srcOrd="1" destOrd="0" presId="urn:microsoft.com/office/officeart/2005/8/layout/list1"/>
    <dgm:cxn modelId="{2C849CA1-4F50-DE41-8403-516170C7727D}" type="presParOf" srcId="{715A5418-A5CD-F640-882C-B1555D2D085E}" destId="{D2F9D5E4-827F-5E45-8C23-90F65E30111E}" srcOrd="5" destOrd="0" presId="urn:microsoft.com/office/officeart/2005/8/layout/list1"/>
    <dgm:cxn modelId="{D1D301E3-AF92-404E-BC4F-8508F8FD0010}" type="presParOf" srcId="{715A5418-A5CD-F640-882C-B1555D2D085E}" destId="{BE387D01-B871-6F46-9962-3F2FC17E40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708058-0BA2-4464-8084-78504633DE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9C16DD-0CBB-4F98-8152-249CB991289D}">
      <dgm:prSet/>
      <dgm:spPr/>
      <dgm:t>
        <a:bodyPr/>
        <a:lstStyle/>
        <a:p>
          <a:r>
            <a:rPr lang="es-ES_tradnl"/>
            <a:t>Una función matemática que transforma los datos de entrada en un espacio dimensional superior.</a:t>
          </a:r>
          <a:endParaRPr lang="en-US"/>
        </a:p>
      </dgm:t>
    </dgm:pt>
    <dgm:pt modelId="{E6CD731A-E7D0-41EC-8DA6-D0B93A5DD39E}" type="parTrans" cxnId="{5184748F-F7FA-4336-B05B-62A1AAE966C2}">
      <dgm:prSet/>
      <dgm:spPr/>
      <dgm:t>
        <a:bodyPr/>
        <a:lstStyle/>
        <a:p>
          <a:endParaRPr lang="en-US"/>
        </a:p>
      </dgm:t>
    </dgm:pt>
    <dgm:pt modelId="{AEA85605-583C-4328-831A-9181878CBE86}" type="sibTrans" cxnId="{5184748F-F7FA-4336-B05B-62A1AAE966C2}">
      <dgm:prSet/>
      <dgm:spPr/>
      <dgm:t>
        <a:bodyPr/>
        <a:lstStyle/>
        <a:p>
          <a:endParaRPr lang="en-US"/>
        </a:p>
      </dgm:t>
    </dgm:pt>
    <dgm:pt modelId="{5EB3EF7E-0AA4-4349-9CA0-F8B92FBC7D0F}">
      <dgm:prSet/>
      <dgm:spPr/>
      <dgm:t>
        <a:bodyPr/>
        <a:lstStyle/>
        <a:p>
          <a:r>
            <a:rPr lang="es-ES_tradnl"/>
            <a:t>Permite que los datos que no son linealmente separables puedan ser separados por un hiperplano.</a:t>
          </a:r>
          <a:endParaRPr lang="en-US"/>
        </a:p>
      </dgm:t>
    </dgm:pt>
    <dgm:pt modelId="{D2C62FF2-BA8A-43C4-BB4F-2FF4959ABC4B}" type="parTrans" cxnId="{83DB97E8-F464-4EB9-A9D9-5BAFA6B5BE37}">
      <dgm:prSet/>
      <dgm:spPr/>
      <dgm:t>
        <a:bodyPr/>
        <a:lstStyle/>
        <a:p>
          <a:endParaRPr lang="en-US"/>
        </a:p>
      </dgm:t>
    </dgm:pt>
    <dgm:pt modelId="{E9BE2CB3-0A51-4368-B2A3-924F73DCBB38}" type="sibTrans" cxnId="{83DB97E8-F464-4EB9-A9D9-5BAFA6B5BE37}">
      <dgm:prSet/>
      <dgm:spPr/>
      <dgm:t>
        <a:bodyPr/>
        <a:lstStyle/>
        <a:p>
          <a:endParaRPr lang="en-US"/>
        </a:p>
      </dgm:t>
    </dgm:pt>
    <dgm:pt modelId="{5693E3DC-C83C-45CD-B3D9-41B4E135659D}" type="pres">
      <dgm:prSet presAssocID="{E3708058-0BA2-4464-8084-78504633DE88}" presName="root" presStyleCnt="0">
        <dgm:presLayoutVars>
          <dgm:dir/>
          <dgm:resizeHandles val="exact"/>
        </dgm:presLayoutVars>
      </dgm:prSet>
      <dgm:spPr/>
    </dgm:pt>
    <dgm:pt modelId="{4A0C23AC-AB15-4696-917A-8342325233AC}" type="pres">
      <dgm:prSet presAssocID="{289C16DD-0CBB-4F98-8152-249CB991289D}" presName="compNode" presStyleCnt="0"/>
      <dgm:spPr/>
    </dgm:pt>
    <dgm:pt modelId="{C6993D3E-5113-4A4B-A086-8195740D6FA4}" type="pres">
      <dgm:prSet presAssocID="{289C16DD-0CBB-4F98-8152-249CB991289D}" presName="bgRect" presStyleLbl="bgShp" presStyleIdx="0" presStyleCnt="2"/>
      <dgm:spPr/>
    </dgm:pt>
    <dgm:pt modelId="{A681E9D3-1C5E-466B-A543-A467292EB3F2}" type="pres">
      <dgm:prSet presAssocID="{289C16DD-0CBB-4F98-8152-249CB99128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3A35C4F-C14A-4506-AC4C-D39338F400B1}" type="pres">
      <dgm:prSet presAssocID="{289C16DD-0CBB-4F98-8152-249CB991289D}" presName="spaceRect" presStyleCnt="0"/>
      <dgm:spPr/>
    </dgm:pt>
    <dgm:pt modelId="{947FDBC1-7C31-472A-A547-D6616CF0A0AC}" type="pres">
      <dgm:prSet presAssocID="{289C16DD-0CBB-4F98-8152-249CB991289D}" presName="parTx" presStyleLbl="revTx" presStyleIdx="0" presStyleCnt="2">
        <dgm:presLayoutVars>
          <dgm:chMax val="0"/>
          <dgm:chPref val="0"/>
        </dgm:presLayoutVars>
      </dgm:prSet>
      <dgm:spPr/>
    </dgm:pt>
    <dgm:pt modelId="{E791C45E-6B0F-43AA-A40C-F392889FB257}" type="pres">
      <dgm:prSet presAssocID="{AEA85605-583C-4328-831A-9181878CBE86}" presName="sibTrans" presStyleCnt="0"/>
      <dgm:spPr/>
    </dgm:pt>
    <dgm:pt modelId="{AFB4BD03-59B9-4413-88F1-6533A61DFEAA}" type="pres">
      <dgm:prSet presAssocID="{5EB3EF7E-0AA4-4349-9CA0-F8B92FBC7D0F}" presName="compNode" presStyleCnt="0"/>
      <dgm:spPr/>
    </dgm:pt>
    <dgm:pt modelId="{97CBA883-5BA6-4896-B3F2-866EEF9A7EDB}" type="pres">
      <dgm:prSet presAssocID="{5EB3EF7E-0AA4-4349-9CA0-F8B92FBC7D0F}" presName="bgRect" presStyleLbl="bgShp" presStyleIdx="1" presStyleCnt="2"/>
      <dgm:spPr/>
    </dgm:pt>
    <dgm:pt modelId="{0BC58D21-2FA1-400C-9A6E-D57E6FF91D59}" type="pres">
      <dgm:prSet presAssocID="{5EB3EF7E-0AA4-4349-9CA0-F8B92FBC7D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F9F92A8D-AFE1-4A61-8517-EAC79BE369D2}" type="pres">
      <dgm:prSet presAssocID="{5EB3EF7E-0AA4-4349-9CA0-F8B92FBC7D0F}" presName="spaceRect" presStyleCnt="0"/>
      <dgm:spPr/>
    </dgm:pt>
    <dgm:pt modelId="{6C75B006-ED2D-49B7-8B43-63D8DB38BE89}" type="pres">
      <dgm:prSet presAssocID="{5EB3EF7E-0AA4-4349-9CA0-F8B92FBC7D0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84748F-F7FA-4336-B05B-62A1AAE966C2}" srcId="{E3708058-0BA2-4464-8084-78504633DE88}" destId="{289C16DD-0CBB-4F98-8152-249CB991289D}" srcOrd="0" destOrd="0" parTransId="{E6CD731A-E7D0-41EC-8DA6-D0B93A5DD39E}" sibTransId="{AEA85605-583C-4328-831A-9181878CBE86}"/>
    <dgm:cxn modelId="{F184BD96-B638-431B-B027-82A3B3CC2056}" type="presOf" srcId="{E3708058-0BA2-4464-8084-78504633DE88}" destId="{5693E3DC-C83C-45CD-B3D9-41B4E135659D}" srcOrd="0" destOrd="0" presId="urn:microsoft.com/office/officeart/2018/2/layout/IconVerticalSolidList"/>
    <dgm:cxn modelId="{E216F7BF-BB00-447A-9151-D6E35A6B7171}" type="presOf" srcId="{289C16DD-0CBB-4F98-8152-249CB991289D}" destId="{947FDBC1-7C31-472A-A547-D6616CF0A0AC}" srcOrd="0" destOrd="0" presId="urn:microsoft.com/office/officeart/2018/2/layout/IconVerticalSolidList"/>
    <dgm:cxn modelId="{01E042DC-D44A-46A7-9FE5-7467464599A9}" type="presOf" srcId="{5EB3EF7E-0AA4-4349-9CA0-F8B92FBC7D0F}" destId="{6C75B006-ED2D-49B7-8B43-63D8DB38BE89}" srcOrd="0" destOrd="0" presId="urn:microsoft.com/office/officeart/2018/2/layout/IconVerticalSolidList"/>
    <dgm:cxn modelId="{83DB97E8-F464-4EB9-A9D9-5BAFA6B5BE37}" srcId="{E3708058-0BA2-4464-8084-78504633DE88}" destId="{5EB3EF7E-0AA4-4349-9CA0-F8B92FBC7D0F}" srcOrd="1" destOrd="0" parTransId="{D2C62FF2-BA8A-43C4-BB4F-2FF4959ABC4B}" sibTransId="{E9BE2CB3-0A51-4368-B2A3-924F73DCBB38}"/>
    <dgm:cxn modelId="{AE82A42F-4A2F-4749-A87F-90A83CD74C14}" type="presParOf" srcId="{5693E3DC-C83C-45CD-B3D9-41B4E135659D}" destId="{4A0C23AC-AB15-4696-917A-8342325233AC}" srcOrd="0" destOrd="0" presId="urn:microsoft.com/office/officeart/2018/2/layout/IconVerticalSolidList"/>
    <dgm:cxn modelId="{BD57C1BC-9C1F-4630-9EAE-2B3AFD81A4FA}" type="presParOf" srcId="{4A0C23AC-AB15-4696-917A-8342325233AC}" destId="{C6993D3E-5113-4A4B-A086-8195740D6FA4}" srcOrd="0" destOrd="0" presId="urn:microsoft.com/office/officeart/2018/2/layout/IconVerticalSolidList"/>
    <dgm:cxn modelId="{C84996E2-9D86-46C1-8398-552AD2BA3D00}" type="presParOf" srcId="{4A0C23AC-AB15-4696-917A-8342325233AC}" destId="{A681E9D3-1C5E-466B-A543-A467292EB3F2}" srcOrd="1" destOrd="0" presId="urn:microsoft.com/office/officeart/2018/2/layout/IconVerticalSolidList"/>
    <dgm:cxn modelId="{7D0FF550-9D39-488D-8861-24ADD8023C8D}" type="presParOf" srcId="{4A0C23AC-AB15-4696-917A-8342325233AC}" destId="{E3A35C4F-C14A-4506-AC4C-D39338F400B1}" srcOrd="2" destOrd="0" presId="urn:microsoft.com/office/officeart/2018/2/layout/IconVerticalSolidList"/>
    <dgm:cxn modelId="{537A54FF-6BAA-4C07-8027-A8D39FF0E70F}" type="presParOf" srcId="{4A0C23AC-AB15-4696-917A-8342325233AC}" destId="{947FDBC1-7C31-472A-A547-D6616CF0A0AC}" srcOrd="3" destOrd="0" presId="urn:microsoft.com/office/officeart/2018/2/layout/IconVerticalSolidList"/>
    <dgm:cxn modelId="{874542AA-BFB0-40B7-8160-C534E75429BF}" type="presParOf" srcId="{5693E3DC-C83C-45CD-B3D9-41B4E135659D}" destId="{E791C45E-6B0F-43AA-A40C-F392889FB257}" srcOrd="1" destOrd="0" presId="urn:microsoft.com/office/officeart/2018/2/layout/IconVerticalSolidList"/>
    <dgm:cxn modelId="{9F066734-9B04-421F-9EE8-6EABF1706A8F}" type="presParOf" srcId="{5693E3DC-C83C-45CD-B3D9-41B4E135659D}" destId="{AFB4BD03-59B9-4413-88F1-6533A61DFEAA}" srcOrd="2" destOrd="0" presId="urn:microsoft.com/office/officeart/2018/2/layout/IconVerticalSolidList"/>
    <dgm:cxn modelId="{06CDB658-375B-44D1-968E-EEA3C41A0513}" type="presParOf" srcId="{AFB4BD03-59B9-4413-88F1-6533A61DFEAA}" destId="{97CBA883-5BA6-4896-B3F2-866EEF9A7EDB}" srcOrd="0" destOrd="0" presId="urn:microsoft.com/office/officeart/2018/2/layout/IconVerticalSolidList"/>
    <dgm:cxn modelId="{BD64563E-106E-4F72-A89D-AAD0CF117D19}" type="presParOf" srcId="{AFB4BD03-59B9-4413-88F1-6533A61DFEAA}" destId="{0BC58D21-2FA1-400C-9A6E-D57E6FF91D59}" srcOrd="1" destOrd="0" presId="urn:microsoft.com/office/officeart/2018/2/layout/IconVerticalSolidList"/>
    <dgm:cxn modelId="{E241DAB1-61A1-4000-9F6B-9D516C7530EC}" type="presParOf" srcId="{AFB4BD03-59B9-4413-88F1-6533A61DFEAA}" destId="{F9F92A8D-AFE1-4A61-8517-EAC79BE369D2}" srcOrd="2" destOrd="0" presId="urn:microsoft.com/office/officeart/2018/2/layout/IconVerticalSolidList"/>
    <dgm:cxn modelId="{A6C65B12-0E33-4490-A6FC-A796414E2669}" type="presParOf" srcId="{AFB4BD03-59B9-4413-88F1-6533A61DFEAA}" destId="{6C75B006-ED2D-49B7-8B43-63D8DB38BE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BC32D9-85AA-4906-B0DA-4764DFE7765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E0990B-467A-4249-8AE8-D84339509BBD}">
      <dgm:prSet/>
      <dgm:spPr/>
      <dgm:t>
        <a:bodyPr/>
        <a:lstStyle/>
        <a:p>
          <a:r>
            <a:rPr lang="es-ES_tradnl"/>
            <a:t>Tomamos la salida de la función lineal.</a:t>
          </a:r>
          <a:endParaRPr lang="en-US"/>
        </a:p>
      </dgm:t>
    </dgm:pt>
    <dgm:pt modelId="{25128AE4-2969-43E0-98CD-D968AA7C67F5}" type="parTrans" cxnId="{4DFA7A96-C120-41D1-B07C-26899AEB07F8}">
      <dgm:prSet/>
      <dgm:spPr/>
      <dgm:t>
        <a:bodyPr/>
        <a:lstStyle/>
        <a:p>
          <a:endParaRPr lang="en-US"/>
        </a:p>
      </dgm:t>
    </dgm:pt>
    <dgm:pt modelId="{B1F3E51B-9DCD-4FDC-9EF8-AC401E9AB36B}" type="sibTrans" cxnId="{4DFA7A96-C120-41D1-B07C-26899AEB07F8}">
      <dgm:prSet/>
      <dgm:spPr/>
      <dgm:t>
        <a:bodyPr/>
        <a:lstStyle/>
        <a:p>
          <a:endParaRPr lang="en-US"/>
        </a:p>
      </dgm:t>
    </dgm:pt>
    <dgm:pt modelId="{477D34A6-D5A7-4214-9B87-919E1B1B8D1D}">
      <dgm:prSet/>
      <dgm:spPr/>
      <dgm:t>
        <a:bodyPr/>
        <a:lstStyle/>
        <a:p>
          <a:r>
            <a:rPr lang="es-ES_tradnl"/>
            <a:t>Aplanábamos los valores con la función Sigmoide.</a:t>
          </a:r>
          <a:endParaRPr lang="en-US"/>
        </a:p>
      </dgm:t>
    </dgm:pt>
    <dgm:pt modelId="{8A98629A-10DB-4230-8706-187BE7EE4B94}" type="parTrans" cxnId="{4AD9361F-45B8-4EC7-9D86-F6677EE51D99}">
      <dgm:prSet/>
      <dgm:spPr/>
      <dgm:t>
        <a:bodyPr/>
        <a:lstStyle/>
        <a:p>
          <a:endParaRPr lang="en-US"/>
        </a:p>
      </dgm:t>
    </dgm:pt>
    <dgm:pt modelId="{203ABC9A-60E8-4C44-B2CA-83A2E8E74D2C}" type="sibTrans" cxnId="{4AD9361F-45B8-4EC7-9D86-F6677EE51D99}">
      <dgm:prSet/>
      <dgm:spPr/>
      <dgm:t>
        <a:bodyPr/>
        <a:lstStyle/>
        <a:p>
          <a:endParaRPr lang="en-US"/>
        </a:p>
      </dgm:t>
    </dgm:pt>
    <dgm:pt modelId="{6439D8BC-7490-4CDC-9CBA-85A636D2FA59}">
      <dgm:prSet/>
      <dgm:spPr/>
      <dgm:t>
        <a:bodyPr/>
        <a:lstStyle/>
        <a:p>
          <a:r>
            <a:rPr lang="es-ES_tradnl" dirty="0"/>
            <a:t>Rango[0,1] - Probabilidades</a:t>
          </a:r>
          <a:endParaRPr lang="en-US" dirty="0"/>
        </a:p>
      </dgm:t>
    </dgm:pt>
    <dgm:pt modelId="{AA0BCC5F-BA3C-4199-A289-417C3B749413}" type="parTrans" cxnId="{44E3BAE5-1CFD-48F9-A123-22511CC58421}">
      <dgm:prSet/>
      <dgm:spPr/>
      <dgm:t>
        <a:bodyPr/>
        <a:lstStyle/>
        <a:p>
          <a:endParaRPr lang="en-US"/>
        </a:p>
      </dgm:t>
    </dgm:pt>
    <dgm:pt modelId="{93AF3FE1-B578-4C6B-9DA4-EBFA2C2BC548}" type="sibTrans" cxnId="{44E3BAE5-1CFD-48F9-A123-22511CC58421}">
      <dgm:prSet/>
      <dgm:spPr/>
      <dgm:t>
        <a:bodyPr/>
        <a:lstStyle/>
        <a:p>
          <a:endParaRPr lang="en-US"/>
        </a:p>
      </dgm:t>
    </dgm:pt>
    <dgm:pt modelId="{62A50876-F26C-4401-B82B-1EA921853741}">
      <dgm:prSet/>
      <dgm:spPr/>
      <dgm:t>
        <a:bodyPr/>
        <a:lstStyle/>
        <a:p>
          <a:r>
            <a:rPr lang="es-ES_tradnl"/>
            <a:t>Si el valor ’aplastado’ es mayor que el umbral (0.5) asignamos etiqueta, de lo contrario le asignábamos </a:t>
          </a:r>
          <a:endParaRPr lang="en-US"/>
        </a:p>
      </dgm:t>
    </dgm:pt>
    <dgm:pt modelId="{4557A165-6D68-4F3E-B0D9-2EAEDFEA6E04}" type="parTrans" cxnId="{86DE10C0-292D-4D80-A932-10CC953565A7}">
      <dgm:prSet/>
      <dgm:spPr/>
      <dgm:t>
        <a:bodyPr/>
        <a:lstStyle/>
        <a:p>
          <a:endParaRPr lang="en-US"/>
        </a:p>
      </dgm:t>
    </dgm:pt>
    <dgm:pt modelId="{F0767B51-B231-4B60-B5FD-ECCCA31ECAC8}" type="sibTrans" cxnId="{86DE10C0-292D-4D80-A932-10CC953565A7}">
      <dgm:prSet/>
      <dgm:spPr/>
      <dgm:t>
        <a:bodyPr/>
        <a:lstStyle/>
        <a:p>
          <a:endParaRPr lang="en-US"/>
        </a:p>
      </dgm:t>
    </dgm:pt>
    <dgm:pt modelId="{73380EA8-5B66-F04C-8034-4692FAD9076C}" type="pres">
      <dgm:prSet presAssocID="{E5BC32D9-85AA-4906-B0DA-4764DFE7765A}" presName="vert0" presStyleCnt="0">
        <dgm:presLayoutVars>
          <dgm:dir/>
          <dgm:animOne val="branch"/>
          <dgm:animLvl val="lvl"/>
        </dgm:presLayoutVars>
      </dgm:prSet>
      <dgm:spPr/>
    </dgm:pt>
    <dgm:pt modelId="{F0D5058E-F196-8F41-8086-294C696A4300}" type="pres">
      <dgm:prSet presAssocID="{D4E0990B-467A-4249-8AE8-D84339509BBD}" presName="thickLine" presStyleLbl="alignNode1" presStyleIdx="0" presStyleCnt="4"/>
      <dgm:spPr/>
    </dgm:pt>
    <dgm:pt modelId="{9414F361-001F-9546-BB65-4CD2D13513FD}" type="pres">
      <dgm:prSet presAssocID="{D4E0990B-467A-4249-8AE8-D84339509BBD}" presName="horz1" presStyleCnt="0"/>
      <dgm:spPr/>
    </dgm:pt>
    <dgm:pt modelId="{6E33A960-8D24-7C48-8DFC-14AC0BFC9EAC}" type="pres">
      <dgm:prSet presAssocID="{D4E0990B-467A-4249-8AE8-D84339509BBD}" presName="tx1" presStyleLbl="revTx" presStyleIdx="0" presStyleCnt="4"/>
      <dgm:spPr/>
    </dgm:pt>
    <dgm:pt modelId="{7E64D4E1-782D-2049-8CA4-3DB14289B980}" type="pres">
      <dgm:prSet presAssocID="{D4E0990B-467A-4249-8AE8-D84339509BBD}" presName="vert1" presStyleCnt="0"/>
      <dgm:spPr/>
    </dgm:pt>
    <dgm:pt modelId="{A416153C-8CA5-4746-A118-CBC365481137}" type="pres">
      <dgm:prSet presAssocID="{477D34A6-D5A7-4214-9B87-919E1B1B8D1D}" presName="thickLine" presStyleLbl="alignNode1" presStyleIdx="1" presStyleCnt="4"/>
      <dgm:spPr/>
    </dgm:pt>
    <dgm:pt modelId="{EFC90B71-00A5-0D4A-AD52-E501F95BFEF2}" type="pres">
      <dgm:prSet presAssocID="{477D34A6-D5A7-4214-9B87-919E1B1B8D1D}" presName="horz1" presStyleCnt="0"/>
      <dgm:spPr/>
    </dgm:pt>
    <dgm:pt modelId="{5668D943-6B3D-B34F-A6BE-606AEE99B152}" type="pres">
      <dgm:prSet presAssocID="{477D34A6-D5A7-4214-9B87-919E1B1B8D1D}" presName="tx1" presStyleLbl="revTx" presStyleIdx="1" presStyleCnt="4"/>
      <dgm:spPr/>
    </dgm:pt>
    <dgm:pt modelId="{322272EF-56D9-C149-9C02-F0FF58073279}" type="pres">
      <dgm:prSet presAssocID="{477D34A6-D5A7-4214-9B87-919E1B1B8D1D}" presName="vert1" presStyleCnt="0"/>
      <dgm:spPr/>
    </dgm:pt>
    <dgm:pt modelId="{755C69EA-D9AD-3345-812F-0137C5135A2C}" type="pres">
      <dgm:prSet presAssocID="{6439D8BC-7490-4CDC-9CBA-85A636D2FA59}" presName="thickLine" presStyleLbl="alignNode1" presStyleIdx="2" presStyleCnt="4"/>
      <dgm:spPr/>
    </dgm:pt>
    <dgm:pt modelId="{6662231D-AD92-D548-BB76-AA4303DA78E7}" type="pres">
      <dgm:prSet presAssocID="{6439D8BC-7490-4CDC-9CBA-85A636D2FA59}" presName="horz1" presStyleCnt="0"/>
      <dgm:spPr/>
    </dgm:pt>
    <dgm:pt modelId="{CA4B3C27-9D77-CE47-AF2E-C955A59E4C1A}" type="pres">
      <dgm:prSet presAssocID="{6439D8BC-7490-4CDC-9CBA-85A636D2FA59}" presName="tx1" presStyleLbl="revTx" presStyleIdx="2" presStyleCnt="4"/>
      <dgm:spPr/>
    </dgm:pt>
    <dgm:pt modelId="{54895946-AEAB-FE48-A5FD-814DBDD9724B}" type="pres">
      <dgm:prSet presAssocID="{6439D8BC-7490-4CDC-9CBA-85A636D2FA59}" presName="vert1" presStyleCnt="0"/>
      <dgm:spPr/>
    </dgm:pt>
    <dgm:pt modelId="{F87521C3-1BD8-8248-94C4-BCFD09211BF5}" type="pres">
      <dgm:prSet presAssocID="{62A50876-F26C-4401-B82B-1EA921853741}" presName="thickLine" presStyleLbl="alignNode1" presStyleIdx="3" presStyleCnt="4"/>
      <dgm:spPr/>
    </dgm:pt>
    <dgm:pt modelId="{85C8DD8D-14E4-2240-874B-A538D4B60E57}" type="pres">
      <dgm:prSet presAssocID="{62A50876-F26C-4401-B82B-1EA921853741}" presName="horz1" presStyleCnt="0"/>
      <dgm:spPr/>
    </dgm:pt>
    <dgm:pt modelId="{21CF74DF-E317-2848-BF14-4BB41A293D62}" type="pres">
      <dgm:prSet presAssocID="{62A50876-F26C-4401-B82B-1EA921853741}" presName="tx1" presStyleLbl="revTx" presStyleIdx="3" presStyleCnt="4"/>
      <dgm:spPr/>
    </dgm:pt>
    <dgm:pt modelId="{C926723A-1758-5A4A-BBF9-65DC59BAC791}" type="pres">
      <dgm:prSet presAssocID="{62A50876-F26C-4401-B82B-1EA921853741}" presName="vert1" presStyleCnt="0"/>
      <dgm:spPr/>
    </dgm:pt>
  </dgm:ptLst>
  <dgm:cxnLst>
    <dgm:cxn modelId="{46A23A1A-F7CD-AB40-B6C4-9C47FB8901BC}" type="presOf" srcId="{477D34A6-D5A7-4214-9B87-919E1B1B8D1D}" destId="{5668D943-6B3D-B34F-A6BE-606AEE99B152}" srcOrd="0" destOrd="0" presId="urn:microsoft.com/office/officeart/2008/layout/LinedList"/>
    <dgm:cxn modelId="{06C0551A-3EB8-3A40-8B37-9496418F1662}" type="presOf" srcId="{D4E0990B-467A-4249-8AE8-D84339509BBD}" destId="{6E33A960-8D24-7C48-8DFC-14AC0BFC9EAC}" srcOrd="0" destOrd="0" presId="urn:microsoft.com/office/officeart/2008/layout/LinedList"/>
    <dgm:cxn modelId="{4AD9361F-45B8-4EC7-9D86-F6677EE51D99}" srcId="{E5BC32D9-85AA-4906-B0DA-4764DFE7765A}" destId="{477D34A6-D5A7-4214-9B87-919E1B1B8D1D}" srcOrd="1" destOrd="0" parTransId="{8A98629A-10DB-4230-8706-187BE7EE4B94}" sibTransId="{203ABC9A-60E8-4C44-B2CA-83A2E8E74D2C}"/>
    <dgm:cxn modelId="{AF6FD822-483E-994D-A4AF-2B7463E297F4}" type="presOf" srcId="{62A50876-F26C-4401-B82B-1EA921853741}" destId="{21CF74DF-E317-2848-BF14-4BB41A293D62}" srcOrd="0" destOrd="0" presId="urn:microsoft.com/office/officeart/2008/layout/LinedList"/>
    <dgm:cxn modelId="{D1EA7957-5D20-D142-91F7-B4A2131A415B}" type="presOf" srcId="{E5BC32D9-85AA-4906-B0DA-4764DFE7765A}" destId="{73380EA8-5B66-F04C-8034-4692FAD9076C}" srcOrd="0" destOrd="0" presId="urn:microsoft.com/office/officeart/2008/layout/LinedList"/>
    <dgm:cxn modelId="{4DFA7A96-C120-41D1-B07C-26899AEB07F8}" srcId="{E5BC32D9-85AA-4906-B0DA-4764DFE7765A}" destId="{D4E0990B-467A-4249-8AE8-D84339509BBD}" srcOrd="0" destOrd="0" parTransId="{25128AE4-2969-43E0-98CD-D968AA7C67F5}" sibTransId="{B1F3E51B-9DCD-4FDC-9EF8-AC401E9AB36B}"/>
    <dgm:cxn modelId="{86DE10C0-292D-4D80-A932-10CC953565A7}" srcId="{E5BC32D9-85AA-4906-B0DA-4764DFE7765A}" destId="{62A50876-F26C-4401-B82B-1EA921853741}" srcOrd="3" destOrd="0" parTransId="{4557A165-6D68-4F3E-B0D9-2EAEDFEA6E04}" sibTransId="{F0767B51-B231-4B60-B5FD-ECCCA31ECAC8}"/>
    <dgm:cxn modelId="{7E2464C3-9E71-074F-9003-F1595C839F2C}" type="presOf" srcId="{6439D8BC-7490-4CDC-9CBA-85A636D2FA59}" destId="{CA4B3C27-9D77-CE47-AF2E-C955A59E4C1A}" srcOrd="0" destOrd="0" presId="urn:microsoft.com/office/officeart/2008/layout/LinedList"/>
    <dgm:cxn modelId="{44E3BAE5-1CFD-48F9-A123-22511CC58421}" srcId="{E5BC32D9-85AA-4906-B0DA-4764DFE7765A}" destId="{6439D8BC-7490-4CDC-9CBA-85A636D2FA59}" srcOrd="2" destOrd="0" parTransId="{AA0BCC5F-BA3C-4199-A289-417C3B749413}" sibTransId="{93AF3FE1-B578-4C6B-9DA4-EBFA2C2BC548}"/>
    <dgm:cxn modelId="{85F9AC95-F68E-B74E-BD1B-A503973CE1D6}" type="presParOf" srcId="{73380EA8-5B66-F04C-8034-4692FAD9076C}" destId="{F0D5058E-F196-8F41-8086-294C696A4300}" srcOrd="0" destOrd="0" presId="urn:microsoft.com/office/officeart/2008/layout/LinedList"/>
    <dgm:cxn modelId="{4BB190EB-2EF9-3146-8E12-06663DB89152}" type="presParOf" srcId="{73380EA8-5B66-F04C-8034-4692FAD9076C}" destId="{9414F361-001F-9546-BB65-4CD2D13513FD}" srcOrd="1" destOrd="0" presId="urn:microsoft.com/office/officeart/2008/layout/LinedList"/>
    <dgm:cxn modelId="{3CF90961-FE00-4E45-A186-034B47F8CFF9}" type="presParOf" srcId="{9414F361-001F-9546-BB65-4CD2D13513FD}" destId="{6E33A960-8D24-7C48-8DFC-14AC0BFC9EAC}" srcOrd="0" destOrd="0" presId="urn:microsoft.com/office/officeart/2008/layout/LinedList"/>
    <dgm:cxn modelId="{1A72B873-60FD-8945-9E1E-76BF0A2C7CD1}" type="presParOf" srcId="{9414F361-001F-9546-BB65-4CD2D13513FD}" destId="{7E64D4E1-782D-2049-8CA4-3DB14289B980}" srcOrd="1" destOrd="0" presId="urn:microsoft.com/office/officeart/2008/layout/LinedList"/>
    <dgm:cxn modelId="{277630C5-F113-D741-A87C-CB85CCE04834}" type="presParOf" srcId="{73380EA8-5B66-F04C-8034-4692FAD9076C}" destId="{A416153C-8CA5-4746-A118-CBC365481137}" srcOrd="2" destOrd="0" presId="urn:microsoft.com/office/officeart/2008/layout/LinedList"/>
    <dgm:cxn modelId="{737783F4-DEED-F249-8734-EE9F5FBA871C}" type="presParOf" srcId="{73380EA8-5B66-F04C-8034-4692FAD9076C}" destId="{EFC90B71-00A5-0D4A-AD52-E501F95BFEF2}" srcOrd="3" destOrd="0" presId="urn:microsoft.com/office/officeart/2008/layout/LinedList"/>
    <dgm:cxn modelId="{C500C3BF-B5CB-2C4C-AE28-0049507B7210}" type="presParOf" srcId="{EFC90B71-00A5-0D4A-AD52-E501F95BFEF2}" destId="{5668D943-6B3D-B34F-A6BE-606AEE99B152}" srcOrd="0" destOrd="0" presId="urn:microsoft.com/office/officeart/2008/layout/LinedList"/>
    <dgm:cxn modelId="{B18F7573-9AC9-D547-ADB7-92F809CACADA}" type="presParOf" srcId="{EFC90B71-00A5-0D4A-AD52-E501F95BFEF2}" destId="{322272EF-56D9-C149-9C02-F0FF58073279}" srcOrd="1" destOrd="0" presId="urn:microsoft.com/office/officeart/2008/layout/LinedList"/>
    <dgm:cxn modelId="{CC43B207-0757-234E-B672-0616482BA9F7}" type="presParOf" srcId="{73380EA8-5B66-F04C-8034-4692FAD9076C}" destId="{755C69EA-D9AD-3345-812F-0137C5135A2C}" srcOrd="4" destOrd="0" presId="urn:microsoft.com/office/officeart/2008/layout/LinedList"/>
    <dgm:cxn modelId="{28FE0CFA-57AD-E649-8BD9-B27B71FE5E96}" type="presParOf" srcId="{73380EA8-5B66-F04C-8034-4692FAD9076C}" destId="{6662231D-AD92-D548-BB76-AA4303DA78E7}" srcOrd="5" destOrd="0" presId="urn:microsoft.com/office/officeart/2008/layout/LinedList"/>
    <dgm:cxn modelId="{A86C8C81-C5A9-E047-BF99-B139A9DD7BD6}" type="presParOf" srcId="{6662231D-AD92-D548-BB76-AA4303DA78E7}" destId="{CA4B3C27-9D77-CE47-AF2E-C955A59E4C1A}" srcOrd="0" destOrd="0" presId="urn:microsoft.com/office/officeart/2008/layout/LinedList"/>
    <dgm:cxn modelId="{CAE95239-345B-2446-B864-8B3240B3F2AD}" type="presParOf" srcId="{6662231D-AD92-D548-BB76-AA4303DA78E7}" destId="{54895946-AEAB-FE48-A5FD-814DBDD9724B}" srcOrd="1" destOrd="0" presId="urn:microsoft.com/office/officeart/2008/layout/LinedList"/>
    <dgm:cxn modelId="{F6B9290E-82FC-6749-A8BF-6A0E638CD887}" type="presParOf" srcId="{73380EA8-5B66-F04C-8034-4692FAD9076C}" destId="{F87521C3-1BD8-8248-94C4-BCFD09211BF5}" srcOrd="6" destOrd="0" presId="urn:microsoft.com/office/officeart/2008/layout/LinedList"/>
    <dgm:cxn modelId="{74F2B596-231D-DD46-9CB5-01ED9F2B1DAC}" type="presParOf" srcId="{73380EA8-5B66-F04C-8034-4692FAD9076C}" destId="{85C8DD8D-14E4-2240-874B-A538D4B60E57}" srcOrd="7" destOrd="0" presId="urn:microsoft.com/office/officeart/2008/layout/LinedList"/>
    <dgm:cxn modelId="{A77800C6-D75E-4A4F-BF8A-65310BE13DAE}" type="presParOf" srcId="{85C8DD8D-14E4-2240-874B-A538D4B60E57}" destId="{21CF74DF-E317-2848-BF14-4BB41A293D62}" srcOrd="0" destOrd="0" presId="urn:microsoft.com/office/officeart/2008/layout/LinedList"/>
    <dgm:cxn modelId="{9C4E8139-FEBA-314F-86C1-FD1AD6300520}" type="presParOf" srcId="{85C8DD8D-14E4-2240-874B-A538D4B60E57}" destId="{C926723A-1758-5A4A-BBF9-65DC59BAC7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5EC084-E94C-4048-B555-0E1958D82EB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765BF5-4C6E-4613-9B27-8F708969F1FA}">
      <dgm:prSet/>
      <dgm:spPr/>
      <dgm:t>
        <a:bodyPr/>
        <a:lstStyle/>
        <a:p>
          <a:r>
            <a:rPr lang="es-ES_tradnl"/>
            <a:t>También comenzamos con una función lineal similar.</a:t>
          </a:r>
          <a:endParaRPr lang="en-US"/>
        </a:p>
      </dgm:t>
    </dgm:pt>
    <dgm:pt modelId="{8C9FAFDE-73CA-4C9D-A30B-CA21F4E7FFEC}" type="parTrans" cxnId="{85824A7C-B6A4-419F-BEB0-EC1C31EAD467}">
      <dgm:prSet/>
      <dgm:spPr/>
      <dgm:t>
        <a:bodyPr/>
        <a:lstStyle/>
        <a:p>
          <a:endParaRPr lang="en-US"/>
        </a:p>
      </dgm:t>
    </dgm:pt>
    <dgm:pt modelId="{2A287667-E2B0-4BFF-BE8D-5FF6B630BC91}" type="sibTrans" cxnId="{85824A7C-B6A4-419F-BEB0-EC1C31EAD467}">
      <dgm:prSet/>
      <dgm:spPr/>
      <dgm:t>
        <a:bodyPr/>
        <a:lstStyle/>
        <a:p>
          <a:endParaRPr lang="en-US"/>
        </a:p>
      </dgm:t>
    </dgm:pt>
    <dgm:pt modelId="{D97B7642-A141-491D-8DD6-DB38D16FC761}">
      <dgm:prSet/>
      <dgm:spPr/>
      <dgm:t>
        <a:bodyPr/>
        <a:lstStyle/>
        <a:p>
          <a:r>
            <a:rPr lang="es-ES_tradnl"/>
            <a:t>La interpretación de la salida es diferente.</a:t>
          </a:r>
          <a:endParaRPr lang="en-US"/>
        </a:p>
      </dgm:t>
    </dgm:pt>
    <dgm:pt modelId="{746F8E72-A2AE-476E-9823-BC87C8C79E60}" type="parTrans" cxnId="{359C50FA-7D60-43C4-ADEB-A0C97C01B3A7}">
      <dgm:prSet/>
      <dgm:spPr/>
      <dgm:t>
        <a:bodyPr/>
        <a:lstStyle/>
        <a:p>
          <a:endParaRPr lang="en-US"/>
        </a:p>
      </dgm:t>
    </dgm:pt>
    <dgm:pt modelId="{E92A9C82-2CFA-430A-A22C-CC40C6FD5B87}" type="sibTrans" cxnId="{359C50FA-7D60-43C4-ADEB-A0C97C01B3A7}">
      <dgm:prSet/>
      <dgm:spPr/>
      <dgm:t>
        <a:bodyPr/>
        <a:lstStyle/>
        <a:p>
          <a:endParaRPr lang="en-US"/>
        </a:p>
      </dgm:t>
    </dgm:pt>
    <dgm:pt modelId="{6D721015-2C43-4FB8-A42F-DD9B61CFD908}">
      <dgm:prSet/>
      <dgm:spPr/>
      <dgm:t>
        <a:bodyPr/>
        <a:lstStyle/>
        <a:p>
          <a:r>
            <a:rPr lang="es-ES_tradnl"/>
            <a:t>No aplastamos la salida, sino que consideramos directamente la salida de la función lineal.</a:t>
          </a:r>
          <a:endParaRPr lang="en-US"/>
        </a:p>
      </dgm:t>
    </dgm:pt>
    <dgm:pt modelId="{1222AFE0-6FF7-42EF-8A8B-8D8FFDF768EE}" type="parTrans" cxnId="{0B1552ED-BA5C-4ED5-897E-C6153001965A}">
      <dgm:prSet/>
      <dgm:spPr/>
      <dgm:t>
        <a:bodyPr/>
        <a:lstStyle/>
        <a:p>
          <a:endParaRPr lang="en-US"/>
        </a:p>
      </dgm:t>
    </dgm:pt>
    <dgm:pt modelId="{1D9E8122-DD29-409E-8D3C-E4DD071A6329}" type="sibTrans" cxnId="{0B1552ED-BA5C-4ED5-897E-C6153001965A}">
      <dgm:prSet/>
      <dgm:spPr/>
      <dgm:t>
        <a:bodyPr/>
        <a:lstStyle/>
        <a:p>
          <a:endParaRPr lang="en-US"/>
        </a:p>
      </dgm:t>
    </dgm:pt>
    <dgm:pt modelId="{97393390-C8AE-40C1-B475-249337E827CE}">
      <dgm:prSet/>
      <dgm:spPr/>
      <dgm:t>
        <a:bodyPr/>
        <a:lstStyle/>
        <a:p>
          <a:r>
            <a:rPr lang="es-ES_tradnl"/>
            <a:t>Si la salida es mayor 1, identificamos el punto a una clase</a:t>
          </a:r>
          <a:endParaRPr lang="en-US"/>
        </a:p>
      </dgm:t>
    </dgm:pt>
    <dgm:pt modelId="{34C517C2-0BB5-4338-8D9F-16BF42F38F11}" type="parTrans" cxnId="{622B8DFA-99D2-4A49-9254-5DB25269A5F9}">
      <dgm:prSet/>
      <dgm:spPr/>
      <dgm:t>
        <a:bodyPr/>
        <a:lstStyle/>
        <a:p>
          <a:endParaRPr lang="en-US"/>
        </a:p>
      </dgm:t>
    </dgm:pt>
    <dgm:pt modelId="{6D94EA97-503D-4697-B232-A9F0C2693E83}" type="sibTrans" cxnId="{622B8DFA-99D2-4A49-9254-5DB25269A5F9}">
      <dgm:prSet/>
      <dgm:spPr/>
      <dgm:t>
        <a:bodyPr/>
        <a:lstStyle/>
        <a:p>
          <a:endParaRPr lang="en-US"/>
        </a:p>
      </dgm:t>
    </dgm:pt>
    <dgm:pt modelId="{EF6338D4-55B6-41FA-8C74-1D9653983F84}">
      <dgm:prSet/>
      <dgm:spPr/>
      <dgm:t>
        <a:bodyPr/>
        <a:lstStyle/>
        <a:p>
          <a:r>
            <a:rPr lang="es-ES_tradnl" dirty="0"/>
            <a:t>Si la salida es menor a -1, identificamos el punto a otra clase</a:t>
          </a:r>
          <a:endParaRPr lang="en-US" dirty="0"/>
        </a:p>
      </dgm:t>
    </dgm:pt>
    <dgm:pt modelId="{A4A2A95E-89BE-4D25-B0E0-0A6806F7F027}" type="parTrans" cxnId="{F0FDF7FB-091B-490F-BF94-870839E4A2D5}">
      <dgm:prSet/>
      <dgm:spPr/>
      <dgm:t>
        <a:bodyPr/>
        <a:lstStyle/>
        <a:p>
          <a:endParaRPr lang="en-US"/>
        </a:p>
      </dgm:t>
    </dgm:pt>
    <dgm:pt modelId="{DFFF169F-E7A0-4AC8-AECA-07367799734C}" type="sibTrans" cxnId="{F0FDF7FB-091B-490F-BF94-870839E4A2D5}">
      <dgm:prSet/>
      <dgm:spPr/>
      <dgm:t>
        <a:bodyPr/>
        <a:lstStyle/>
        <a:p>
          <a:endParaRPr lang="en-US"/>
        </a:p>
      </dgm:t>
    </dgm:pt>
    <dgm:pt modelId="{233BFD1F-47E8-423D-970D-D125D5E95570}">
      <dgm:prSet/>
      <dgm:spPr/>
      <dgm:t>
        <a:bodyPr/>
        <a:lstStyle/>
        <a:p>
          <a:r>
            <a:rPr lang="es-ES_tradnl"/>
            <a:t>El margen es el rango de valores entre -1 y 1. </a:t>
          </a:r>
          <a:endParaRPr lang="en-US"/>
        </a:p>
      </dgm:t>
    </dgm:pt>
    <dgm:pt modelId="{71901E40-A06E-4D04-9FCE-826AFD9784D6}" type="parTrans" cxnId="{33057816-D73C-4E3F-A293-BFFD899CC826}">
      <dgm:prSet/>
      <dgm:spPr/>
      <dgm:t>
        <a:bodyPr/>
        <a:lstStyle/>
        <a:p>
          <a:endParaRPr lang="en-US"/>
        </a:p>
      </dgm:t>
    </dgm:pt>
    <dgm:pt modelId="{C8E6833E-8A0D-4E36-B357-C22747677093}" type="sibTrans" cxnId="{33057816-D73C-4E3F-A293-BFFD899CC826}">
      <dgm:prSet/>
      <dgm:spPr/>
      <dgm:t>
        <a:bodyPr/>
        <a:lstStyle/>
        <a:p>
          <a:endParaRPr lang="en-US"/>
        </a:p>
      </dgm:t>
    </dgm:pt>
    <dgm:pt modelId="{001BAC67-0106-463B-A229-C15B4149BB28}">
      <dgm:prSet/>
      <dgm:spPr/>
      <dgm:t>
        <a:bodyPr/>
        <a:lstStyle/>
        <a:p>
          <a:r>
            <a:rPr lang="es-ES_tradnl"/>
            <a:t>Los datos que caen afuera de este margen se clasifican con confianza.</a:t>
          </a:r>
          <a:endParaRPr lang="en-US"/>
        </a:p>
      </dgm:t>
    </dgm:pt>
    <dgm:pt modelId="{69F95263-19E2-4086-A9A9-85039E53F420}" type="parTrans" cxnId="{63F6B5B4-A095-4511-BA6A-CBE9E5C7EF45}">
      <dgm:prSet/>
      <dgm:spPr/>
      <dgm:t>
        <a:bodyPr/>
        <a:lstStyle/>
        <a:p>
          <a:endParaRPr lang="en-US"/>
        </a:p>
      </dgm:t>
    </dgm:pt>
    <dgm:pt modelId="{D32A5670-B293-4541-B6D0-09E6C94579F0}" type="sibTrans" cxnId="{63F6B5B4-A095-4511-BA6A-CBE9E5C7EF45}">
      <dgm:prSet/>
      <dgm:spPr/>
      <dgm:t>
        <a:bodyPr/>
        <a:lstStyle/>
        <a:p>
          <a:endParaRPr lang="en-US"/>
        </a:p>
      </dgm:t>
    </dgm:pt>
    <dgm:pt modelId="{E7C79551-48E3-A948-90F8-01528F613B70}" type="pres">
      <dgm:prSet presAssocID="{9E5EC084-E94C-4048-B555-0E1958D82EBA}" presName="vert0" presStyleCnt="0">
        <dgm:presLayoutVars>
          <dgm:dir/>
          <dgm:animOne val="branch"/>
          <dgm:animLvl val="lvl"/>
        </dgm:presLayoutVars>
      </dgm:prSet>
      <dgm:spPr/>
    </dgm:pt>
    <dgm:pt modelId="{F26D2294-05EB-934B-9382-963A3192B7E7}" type="pres">
      <dgm:prSet presAssocID="{1D765BF5-4C6E-4613-9B27-8F708969F1FA}" presName="thickLine" presStyleLbl="alignNode1" presStyleIdx="0" presStyleCnt="7"/>
      <dgm:spPr/>
    </dgm:pt>
    <dgm:pt modelId="{8996FE12-02EE-5343-8089-4DD3A0A524B3}" type="pres">
      <dgm:prSet presAssocID="{1D765BF5-4C6E-4613-9B27-8F708969F1FA}" presName="horz1" presStyleCnt="0"/>
      <dgm:spPr/>
    </dgm:pt>
    <dgm:pt modelId="{E55187B7-C831-A14D-8E56-FE0738CA376C}" type="pres">
      <dgm:prSet presAssocID="{1D765BF5-4C6E-4613-9B27-8F708969F1FA}" presName="tx1" presStyleLbl="revTx" presStyleIdx="0" presStyleCnt="7"/>
      <dgm:spPr/>
    </dgm:pt>
    <dgm:pt modelId="{D59C0E95-F198-6745-904F-E81D870559EE}" type="pres">
      <dgm:prSet presAssocID="{1D765BF5-4C6E-4613-9B27-8F708969F1FA}" presName="vert1" presStyleCnt="0"/>
      <dgm:spPr/>
    </dgm:pt>
    <dgm:pt modelId="{3D7C116B-575A-5949-9D6C-69EC8F745685}" type="pres">
      <dgm:prSet presAssocID="{D97B7642-A141-491D-8DD6-DB38D16FC761}" presName="thickLine" presStyleLbl="alignNode1" presStyleIdx="1" presStyleCnt="7"/>
      <dgm:spPr/>
    </dgm:pt>
    <dgm:pt modelId="{D5FE52CA-A30E-7643-A10E-822B48267ACB}" type="pres">
      <dgm:prSet presAssocID="{D97B7642-A141-491D-8DD6-DB38D16FC761}" presName="horz1" presStyleCnt="0"/>
      <dgm:spPr/>
    </dgm:pt>
    <dgm:pt modelId="{918584E4-BA84-C94F-911C-B11766D390D2}" type="pres">
      <dgm:prSet presAssocID="{D97B7642-A141-491D-8DD6-DB38D16FC761}" presName="tx1" presStyleLbl="revTx" presStyleIdx="1" presStyleCnt="7"/>
      <dgm:spPr/>
    </dgm:pt>
    <dgm:pt modelId="{4F300CD4-08F7-B341-B9B1-FFC7CDBBD87E}" type="pres">
      <dgm:prSet presAssocID="{D97B7642-A141-491D-8DD6-DB38D16FC761}" presName="vert1" presStyleCnt="0"/>
      <dgm:spPr/>
    </dgm:pt>
    <dgm:pt modelId="{FEC2729E-C1C1-7F46-BF5E-28D01E029A16}" type="pres">
      <dgm:prSet presAssocID="{6D721015-2C43-4FB8-A42F-DD9B61CFD908}" presName="thickLine" presStyleLbl="alignNode1" presStyleIdx="2" presStyleCnt="7"/>
      <dgm:spPr/>
    </dgm:pt>
    <dgm:pt modelId="{DD0E8778-D140-5F4E-BB13-89D81BF246A1}" type="pres">
      <dgm:prSet presAssocID="{6D721015-2C43-4FB8-A42F-DD9B61CFD908}" presName="horz1" presStyleCnt="0"/>
      <dgm:spPr/>
    </dgm:pt>
    <dgm:pt modelId="{767B3F02-B4F1-A146-9E36-8553450E9B22}" type="pres">
      <dgm:prSet presAssocID="{6D721015-2C43-4FB8-A42F-DD9B61CFD908}" presName="tx1" presStyleLbl="revTx" presStyleIdx="2" presStyleCnt="7"/>
      <dgm:spPr/>
    </dgm:pt>
    <dgm:pt modelId="{47531D9A-FDAC-484E-9E8F-42096DC2AA9E}" type="pres">
      <dgm:prSet presAssocID="{6D721015-2C43-4FB8-A42F-DD9B61CFD908}" presName="vert1" presStyleCnt="0"/>
      <dgm:spPr/>
    </dgm:pt>
    <dgm:pt modelId="{42B677AE-C350-9C42-944E-A4C653BC14AA}" type="pres">
      <dgm:prSet presAssocID="{97393390-C8AE-40C1-B475-249337E827CE}" presName="thickLine" presStyleLbl="alignNode1" presStyleIdx="3" presStyleCnt="7"/>
      <dgm:spPr/>
    </dgm:pt>
    <dgm:pt modelId="{664FA8C1-89A6-F74B-B0EB-8874A87EF8BA}" type="pres">
      <dgm:prSet presAssocID="{97393390-C8AE-40C1-B475-249337E827CE}" presName="horz1" presStyleCnt="0"/>
      <dgm:spPr/>
    </dgm:pt>
    <dgm:pt modelId="{96B91455-9924-DA49-A45C-C71309E9080D}" type="pres">
      <dgm:prSet presAssocID="{97393390-C8AE-40C1-B475-249337E827CE}" presName="tx1" presStyleLbl="revTx" presStyleIdx="3" presStyleCnt="7"/>
      <dgm:spPr/>
    </dgm:pt>
    <dgm:pt modelId="{00226D8C-BF50-CA4D-A1EA-659DF92ED9AD}" type="pres">
      <dgm:prSet presAssocID="{97393390-C8AE-40C1-B475-249337E827CE}" presName="vert1" presStyleCnt="0"/>
      <dgm:spPr/>
    </dgm:pt>
    <dgm:pt modelId="{FD22F0ED-4C30-0947-9EC0-80C7096D29D7}" type="pres">
      <dgm:prSet presAssocID="{EF6338D4-55B6-41FA-8C74-1D9653983F84}" presName="thickLine" presStyleLbl="alignNode1" presStyleIdx="4" presStyleCnt="7"/>
      <dgm:spPr/>
    </dgm:pt>
    <dgm:pt modelId="{94BA87C0-3007-0D4F-A427-73BF7F00A04E}" type="pres">
      <dgm:prSet presAssocID="{EF6338D4-55B6-41FA-8C74-1D9653983F84}" presName="horz1" presStyleCnt="0"/>
      <dgm:spPr/>
    </dgm:pt>
    <dgm:pt modelId="{31819D12-8135-5B4E-8C22-F7B00C8DBA74}" type="pres">
      <dgm:prSet presAssocID="{EF6338D4-55B6-41FA-8C74-1D9653983F84}" presName="tx1" presStyleLbl="revTx" presStyleIdx="4" presStyleCnt="7"/>
      <dgm:spPr/>
    </dgm:pt>
    <dgm:pt modelId="{ECE1333C-67A3-D542-B8BC-5D76E8A85C43}" type="pres">
      <dgm:prSet presAssocID="{EF6338D4-55B6-41FA-8C74-1D9653983F84}" presName="vert1" presStyleCnt="0"/>
      <dgm:spPr/>
    </dgm:pt>
    <dgm:pt modelId="{DD98E9F1-7137-5B43-96B4-C22B2545850A}" type="pres">
      <dgm:prSet presAssocID="{233BFD1F-47E8-423D-970D-D125D5E95570}" presName="thickLine" presStyleLbl="alignNode1" presStyleIdx="5" presStyleCnt="7"/>
      <dgm:spPr/>
    </dgm:pt>
    <dgm:pt modelId="{79ACF82E-1F0D-5F45-A372-14DEDE630470}" type="pres">
      <dgm:prSet presAssocID="{233BFD1F-47E8-423D-970D-D125D5E95570}" presName="horz1" presStyleCnt="0"/>
      <dgm:spPr/>
    </dgm:pt>
    <dgm:pt modelId="{22A12051-CB82-BA41-9ED5-7FFB4BE1A425}" type="pres">
      <dgm:prSet presAssocID="{233BFD1F-47E8-423D-970D-D125D5E95570}" presName="tx1" presStyleLbl="revTx" presStyleIdx="5" presStyleCnt="7"/>
      <dgm:spPr/>
    </dgm:pt>
    <dgm:pt modelId="{6DA27DD8-5760-0843-A3DC-DD1A7FE0B995}" type="pres">
      <dgm:prSet presAssocID="{233BFD1F-47E8-423D-970D-D125D5E95570}" presName="vert1" presStyleCnt="0"/>
      <dgm:spPr/>
    </dgm:pt>
    <dgm:pt modelId="{3FACDC27-225A-8149-9A65-A054FFB4C95D}" type="pres">
      <dgm:prSet presAssocID="{001BAC67-0106-463B-A229-C15B4149BB28}" presName="thickLine" presStyleLbl="alignNode1" presStyleIdx="6" presStyleCnt="7"/>
      <dgm:spPr/>
    </dgm:pt>
    <dgm:pt modelId="{586DC70A-85A6-DB41-ABBD-89C9169C7749}" type="pres">
      <dgm:prSet presAssocID="{001BAC67-0106-463B-A229-C15B4149BB28}" presName="horz1" presStyleCnt="0"/>
      <dgm:spPr/>
    </dgm:pt>
    <dgm:pt modelId="{2AAD4F11-8809-EE49-87D8-470EC8E9FD3A}" type="pres">
      <dgm:prSet presAssocID="{001BAC67-0106-463B-A229-C15B4149BB28}" presName="tx1" presStyleLbl="revTx" presStyleIdx="6" presStyleCnt="7"/>
      <dgm:spPr/>
    </dgm:pt>
    <dgm:pt modelId="{E8C921B9-5CCD-4A4E-846A-50EF757484B0}" type="pres">
      <dgm:prSet presAssocID="{001BAC67-0106-463B-A229-C15B4149BB28}" presName="vert1" presStyleCnt="0"/>
      <dgm:spPr/>
    </dgm:pt>
  </dgm:ptLst>
  <dgm:cxnLst>
    <dgm:cxn modelId="{33057816-D73C-4E3F-A293-BFFD899CC826}" srcId="{9E5EC084-E94C-4048-B555-0E1958D82EBA}" destId="{233BFD1F-47E8-423D-970D-D125D5E95570}" srcOrd="5" destOrd="0" parTransId="{71901E40-A06E-4D04-9FCE-826AFD9784D6}" sibTransId="{C8E6833E-8A0D-4E36-B357-C22747677093}"/>
    <dgm:cxn modelId="{B408E32E-690F-6E44-9494-33B8E7C32B8F}" type="presOf" srcId="{1D765BF5-4C6E-4613-9B27-8F708969F1FA}" destId="{E55187B7-C831-A14D-8E56-FE0738CA376C}" srcOrd="0" destOrd="0" presId="urn:microsoft.com/office/officeart/2008/layout/LinedList"/>
    <dgm:cxn modelId="{AFE78762-D6FB-7846-9E54-C8FDD6C72069}" type="presOf" srcId="{233BFD1F-47E8-423D-970D-D125D5E95570}" destId="{22A12051-CB82-BA41-9ED5-7FFB4BE1A425}" srcOrd="0" destOrd="0" presId="urn:microsoft.com/office/officeart/2008/layout/LinedList"/>
    <dgm:cxn modelId="{19128E71-36CB-4F44-BF7D-07CFC67BA928}" type="presOf" srcId="{97393390-C8AE-40C1-B475-249337E827CE}" destId="{96B91455-9924-DA49-A45C-C71309E9080D}" srcOrd="0" destOrd="0" presId="urn:microsoft.com/office/officeart/2008/layout/LinedList"/>
    <dgm:cxn modelId="{85824A7C-B6A4-419F-BEB0-EC1C31EAD467}" srcId="{9E5EC084-E94C-4048-B555-0E1958D82EBA}" destId="{1D765BF5-4C6E-4613-9B27-8F708969F1FA}" srcOrd="0" destOrd="0" parTransId="{8C9FAFDE-73CA-4C9D-A30B-CA21F4E7FFEC}" sibTransId="{2A287667-E2B0-4BFF-BE8D-5FF6B630BC91}"/>
    <dgm:cxn modelId="{8D92098A-3258-9946-8E0C-F5984B31BE74}" type="presOf" srcId="{D97B7642-A141-491D-8DD6-DB38D16FC761}" destId="{918584E4-BA84-C94F-911C-B11766D390D2}" srcOrd="0" destOrd="0" presId="urn:microsoft.com/office/officeart/2008/layout/LinedList"/>
    <dgm:cxn modelId="{12CE3A8D-4912-F34C-A907-9EAF6AD4ADDF}" type="presOf" srcId="{9E5EC084-E94C-4048-B555-0E1958D82EBA}" destId="{E7C79551-48E3-A948-90F8-01528F613B70}" srcOrd="0" destOrd="0" presId="urn:microsoft.com/office/officeart/2008/layout/LinedList"/>
    <dgm:cxn modelId="{8CDAA295-90B3-4242-9004-7CFBF103026A}" type="presOf" srcId="{EF6338D4-55B6-41FA-8C74-1D9653983F84}" destId="{31819D12-8135-5B4E-8C22-F7B00C8DBA74}" srcOrd="0" destOrd="0" presId="urn:microsoft.com/office/officeart/2008/layout/LinedList"/>
    <dgm:cxn modelId="{060E2EA2-8801-0C48-9469-E69850889FB5}" type="presOf" srcId="{001BAC67-0106-463B-A229-C15B4149BB28}" destId="{2AAD4F11-8809-EE49-87D8-470EC8E9FD3A}" srcOrd="0" destOrd="0" presId="urn:microsoft.com/office/officeart/2008/layout/LinedList"/>
    <dgm:cxn modelId="{63F6B5B4-A095-4511-BA6A-CBE9E5C7EF45}" srcId="{9E5EC084-E94C-4048-B555-0E1958D82EBA}" destId="{001BAC67-0106-463B-A229-C15B4149BB28}" srcOrd="6" destOrd="0" parTransId="{69F95263-19E2-4086-A9A9-85039E53F420}" sibTransId="{D32A5670-B293-4541-B6D0-09E6C94579F0}"/>
    <dgm:cxn modelId="{423A5FDE-F029-1E44-8C80-5C856FD66F60}" type="presOf" srcId="{6D721015-2C43-4FB8-A42F-DD9B61CFD908}" destId="{767B3F02-B4F1-A146-9E36-8553450E9B22}" srcOrd="0" destOrd="0" presId="urn:microsoft.com/office/officeart/2008/layout/LinedList"/>
    <dgm:cxn modelId="{0B1552ED-BA5C-4ED5-897E-C6153001965A}" srcId="{9E5EC084-E94C-4048-B555-0E1958D82EBA}" destId="{6D721015-2C43-4FB8-A42F-DD9B61CFD908}" srcOrd="2" destOrd="0" parTransId="{1222AFE0-6FF7-42EF-8A8B-8D8FFDF768EE}" sibTransId="{1D9E8122-DD29-409E-8D3C-E4DD071A6329}"/>
    <dgm:cxn modelId="{359C50FA-7D60-43C4-ADEB-A0C97C01B3A7}" srcId="{9E5EC084-E94C-4048-B555-0E1958D82EBA}" destId="{D97B7642-A141-491D-8DD6-DB38D16FC761}" srcOrd="1" destOrd="0" parTransId="{746F8E72-A2AE-476E-9823-BC87C8C79E60}" sibTransId="{E92A9C82-2CFA-430A-A22C-CC40C6FD5B87}"/>
    <dgm:cxn modelId="{622B8DFA-99D2-4A49-9254-5DB25269A5F9}" srcId="{9E5EC084-E94C-4048-B555-0E1958D82EBA}" destId="{97393390-C8AE-40C1-B475-249337E827CE}" srcOrd="3" destOrd="0" parTransId="{34C517C2-0BB5-4338-8D9F-16BF42F38F11}" sibTransId="{6D94EA97-503D-4697-B232-A9F0C2693E83}"/>
    <dgm:cxn modelId="{F0FDF7FB-091B-490F-BF94-870839E4A2D5}" srcId="{9E5EC084-E94C-4048-B555-0E1958D82EBA}" destId="{EF6338D4-55B6-41FA-8C74-1D9653983F84}" srcOrd="4" destOrd="0" parTransId="{A4A2A95E-89BE-4D25-B0E0-0A6806F7F027}" sibTransId="{DFFF169F-E7A0-4AC8-AECA-07367799734C}"/>
    <dgm:cxn modelId="{BDD20FF6-E0FF-3F4C-9237-C56EA501A040}" type="presParOf" srcId="{E7C79551-48E3-A948-90F8-01528F613B70}" destId="{F26D2294-05EB-934B-9382-963A3192B7E7}" srcOrd="0" destOrd="0" presId="urn:microsoft.com/office/officeart/2008/layout/LinedList"/>
    <dgm:cxn modelId="{72B4DC72-5BE4-494F-AC2A-6AD8448FBF2E}" type="presParOf" srcId="{E7C79551-48E3-A948-90F8-01528F613B70}" destId="{8996FE12-02EE-5343-8089-4DD3A0A524B3}" srcOrd="1" destOrd="0" presId="urn:microsoft.com/office/officeart/2008/layout/LinedList"/>
    <dgm:cxn modelId="{BC970D62-46B7-CD4B-B5B0-E960E990CFC9}" type="presParOf" srcId="{8996FE12-02EE-5343-8089-4DD3A0A524B3}" destId="{E55187B7-C831-A14D-8E56-FE0738CA376C}" srcOrd="0" destOrd="0" presId="urn:microsoft.com/office/officeart/2008/layout/LinedList"/>
    <dgm:cxn modelId="{3CE4B7A5-627E-6A47-B5D0-73C9DC1D8218}" type="presParOf" srcId="{8996FE12-02EE-5343-8089-4DD3A0A524B3}" destId="{D59C0E95-F198-6745-904F-E81D870559EE}" srcOrd="1" destOrd="0" presId="urn:microsoft.com/office/officeart/2008/layout/LinedList"/>
    <dgm:cxn modelId="{F0E2B9C8-3250-424D-B0ED-F049744D56EB}" type="presParOf" srcId="{E7C79551-48E3-A948-90F8-01528F613B70}" destId="{3D7C116B-575A-5949-9D6C-69EC8F745685}" srcOrd="2" destOrd="0" presId="urn:microsoft.com/office/officeart/2008/layout/LinedList"/>
    <dgm:cxn modelId="{E25281C4-1A18-FD40-A0BF-65A7B938BF43}" type="presParOf" srcId="{E7C79551-48E3-A948-90F8-01528F613B70}" destId="{D5FE52CA-A30E-7643-A10E-822B48267ACB}" srcOrd="3" destOrd="0" presId="urn:microsoft.com/office/officeart/2008/layout/LinedList"/>
    <dgm:cxn modelId="{D48944DC-F488-7946-A67A-C88FC2F383CB}" type="presParOf" srcId="{D5FE52CA-A30E-7643-A10E-822B48267ACB}" destId="{918584E4-BA84-C94F-911C-B11766D390D2}" srcOrd="0" destOrd="0" presId="urn:microsoft.com/office/officeart/2008/layout/LinedList"/>
    <dgm:cxn modelId="{2E0D682D-77CD-CB44-AC4F-3FAD5D0F998C}" type="presParOf" srcId="{D5FE52CA-A30E-7643-A10E-822B48267ACB}" destId="{4F300CD4-08F7-B341-B9B1-FFC7CDBBD87E}" srcOrd="1" destOrd="0" presId="urn:microsoft.com/office/officeart/2008/layout/LinedList"/>
    <dgm:cxn modelId="{E2CA6A34-B0F8-BA4F-88C7-D86AF8648027}" type="presParOf" srcId="{E7C79551-48E3-A948-90F8-01528F613B70}" destId="{FEC2729E-C1C1-7F46-BF5E-28D01E029A16}" srcOrd="4" destOrd="0" presId="urn:microsoft.com/office/officeart/2008/layout/LinedList"/>
    <dgm:cxn modelId="{8C0B272D-93A4-2A4D-9274-381F96A1FA2E}" type="presParOf" srcId="{E7C79551-48E3-A948-90F8-01528F613B70}" destId="{DD0E8778-D140-5F4E-BB13-89D81BF246A1}" srcOrd="5" destOrd="0" presId="urn:microsoft.com/office/officeart/2008/layout/LinedList"/>
    <dgm:cxn modelId="{D66BACE8-BE94-C348-993A-E5E7E0EED125}" type="presParOf" srcId="{DD0E8778-D140-5F4E-BB13-89D81BF246A1}" destId="{767B3F02-B4F1-A146-9E36-8553450E9B22}" srcOrd="0" destOrd="0" presId="urn:microsoft.com/office/officeart/2008/layout/LinedList"/>
    <dgm:cxn modelId="{BF4F3E26-A189-0C47-ADE3-DE6A794CE2CA}" type="presParOf" srcId="{DD0E8778-D140-5F4E-BB13-89D81BF246A1}" destId="{47531D9A-FDAC-484E-9E8F-42096DC2AA9E}" srcOrd="1" destOrd="0" presId="urn:microsoft.com/office/officeart/2008/layout/LinedList"/>
    <dgm:cxn modelId="{41C47FE2-ED12-4A4F-A2F0-572C9A439D9A}" type="presParOf" srcId="{E7C79551-48E3-A948-90F8-01528F613B70}" destId="{42B677AE-C350-9C42-944E-A4C653BC14AA}" srcOrd="6" destOrd="0" presId="urn:microsoft.com/office/officeart/2008/layout/LinedList"/>
    <dgm:cxn modelId="{A32DE0D3-F850-5C4D-BE68-6C8FB0D8433D}" type="presParOf" srcId="{E7C79551-48E3-A948-90F8-01528F613B70}" destId="{664FA8C1-89A6-F74B-B0EB-8874A87EF8BA}" srcOrd="7" destOrd="0" presId="urn:microsoft.com/office/officeart/2008/layout/LinedList"/>
    <dgm:cxn modelId="{D442BBAE-6588-B142-B64F-E2CB9CA137BF}" type="presParOf" srcId="{664FA8C1-89A6-F74B-B0EB-8874A87EF8BA}" destId="{96B91455-9924-DA49-A45C-C71309E9080D}" srcOrd="0" destOrd="0" presId="urn:microsoft.com/office/officeart/2008/layout/LinedList"/>
    <dgm:cxn modelId="{023E1A6A-C2F6-F241-B90E-238347ECBBB1}" type="presParOf" srcId="{664FA8C1-89A6-F74B-B0EB-8874A87EF8BA}" destId="{00226D8C-BF50-CA4D-A1EA-659DF92ED9AD}" srcOrd="1" destOrd="0" presId="urn:microsoft.com/office/officeart/2008/layout/LinedList"/>
    <dgm:cxn modelId="{6EE93D9E-9113-6B46-B08B-8E8B7EE7C09E}" type="presParOf" srcId="{E7C79551-48E3-A948-90F8-01528F613B70}" destId="{FD22F0ED-4C30-0947-9EC0-80C7096D29D7}" srcOrd="8" destOrd="0" presId="urn:microsoft.com/office/officeart/2008/layout/LinedList"/>
    <dgm:cxn modelId="{96EC59E0-B157-994E-987C-522167416DB3}" type="presParOf" srcId="{E7C79551-48E3-A948-90F8-01528F613B70}" destId="{94BA87C0-3007-0D4F-A427-73BF7F00A04E}" srcOrd="9" destOrd="0" presId="urn:microsoft.com/office/officeart/2008/layout/LinedList"/>
    <dgm:cxn modelId="{89A08343-2FF1-6745-B483-6BDFFDBDA5CF}" type="presParOf" srcId="{94BA87C0-3007-0D4F-A427-73BF7F00A04E}" destId="{31819D12-8135-5B4E-8C22-F7B00C8DBA74}" srcOrd="0" destOrd="0" presId="urn:microsoft.com/office/officeart/2008/layout/LinedList"/>
    <dgm:cxn modelId="{AF828140-5137-1D4C-8A04-F8C2F1667243}" type="presParOf" srcId="{94BA87C0-3007-0D4F-A427-73BF7F00A04E}" destId="{ECE1333C-67A3-D542-B8BC-5D76E8A85C43}" srcOrd="1" destOrd="0" presId="urn:microsoft.com/office/officeart/2008/layout/LinedList"/>
    <dgm:cxn modelId="{3F29FC35-A08B-5D47-86DD-09778B27FF1A}" type="presParOf" srcId="{E7C79551-48E3-A948-90F8-01528F613B70}" destId="{DD98E9F1-7137-5B43-96B4-C22B2545850A}" srcOrd="10" destOrd="0" presId="urn:microsoft.com/office/officeart/2008/layout/LinedList"/>
    <dgm:cxn modelId="{DCBD933C-49F3-CD45-9E5D-FE75C6200A33}" type="presParOf" srcId="{E7C79551-48E3-A948-90F8-01528F613B70}" destId="{79ACF82E-1F0D-5F45-A372-14DEDE630470}" srcOrd="11" destOrd="0" presId="urn:microsoft.com/office/officeart/2008/layout/LinedList"/>
    <dgm:cxn modelId="{60B3889E-3081-0140-A74C-94B0B29A5C76}" type="presParOf" srcId="{79ACF82E-1F0D-5F45-A372-14DEDE630470}" destId="{22A12051-CB82-BA41-9ED5-7FFB4BE1A425}" srcOrd="0" destOrd="0" presId="urn:microsoft.com/office/officeart/2008/layout/LinedList"/>
    <dgm:cxn modelId="{2BDF6D45-E0DC-CD4F-B0FE-822FB82835B3}" type="presParOf" srcId="{79ACF82E-1F0D-5F45-A372-14DEDE630470}" destId="{6DA27DD8-5760-0843-A3DC-DD1A7FE0B995}" srcOrd="1" destOrd="0" presId="urn:microsoft.com/office/officeart/2008/layout/LinedList"/>
    <dgm:cxn modelId="{9D7685AA-F2BC-3D4B-A4A3-BF43FE0C1CBB}" type="presParOf" srcId="{E7C79551-48E3-A948-90F8-01528F613B70}" destId="{3FACDC27-225A-8149-9A65-A054FFB4C95D}" srcOrd="12" destOrd="0" presId="urn:microsoft.com/office/officeart/2008/layout/LinedList"/>
    <dgm:cxn modelId="{320D041D-E123-6046-8F44-350CE457AC35}" type="presParOf" srcId="{E7C79551-48E3-A948-90F8-01528F613B70}" destId="{586DC70A-85A6-DB41-ABBD-89C9169C7749}" srcOrd="13" destOrd="0" presId="urn:microsoft.com/office/officeart/2008/layout/LinedList"/>
    <dgm:cxn modelId="{A393B707-E214-6345-B0A5-E3784053EBB2}" type="presParOf" srcId="{586DC70A-85A6-DB41-ABBD-89C9169C7749}" destId="{2AAD4F11-8809-EE49-87D8-470EC8E9FD3A}" srcOrd="0" destOrd="0" presId="urn:microsoft.com/office/officeart/2008/layout/LinedList"/>
    <dgm:cxn modelId="{CED4897D-6B80-0A48-BFD8-DA366A419573}" type="presParOf" srcId="{586DC70A-85A6-DB41-ABBD-89C9169C7749}" destId="{E8C921B9-5CCD-4A4E-846A-50EF757484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235D7E-D487-427F-AB61-9D9EF5EF94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28A6FB-2866-4112-94E0-A53ACD7452C7}">
      <dgm:prSet/>
      <dgm:spPr/>
      <dgm:t>
        <a:bodyPr/>
        <a:lstStyle/>
        <a:p>
          <a:pPr>
            <a:defRPr cap="all"/>
          </a:pPr>
          <a:r>
            <a:rPr lang="es-ES_tradnl"/>
            <a:t>Maximizar margen.</a:t>
          </a:r>
          <a:endParaRPr lang="en-US"/>
        </a:p>
      </dgm:t>
    </dgm:pt>
    <dgm:pt modelId="{9AA671BE-EADF-4689-B393-FE264AE35D3F}" type="parTrans" cxnId="{85ACA10B-71FE-4B37-98F6-A4F3EB5EC83A}">
      <dgm:prSet/>
      <dgm:spPr/>
      <dgm:t>
        <a:bodyPr/>
        <a:lstStyle/>
        <a:p>
          <a:endParaRPr lang="en-US"/>
        </a:p>
      </dgm:t>
    </dgm:pt>
    <dgm:pt modelId="{5E6DEB4C-2F59-43AA-B17D-11F6833378F8}" type="sibTrans" cxnId="{85ACA10B-71FE-4B37-98F6-A4F3EB5EC83A}">
      <dgm:prSet/>
      <dgm:spPr/>
      <dgm:t>
        <a:bodyPr/>
        <a:lstStyle/>
        <a:p>
          <a:endParaRPr lang="en-US"/>
        </a:p>
      </dgm:t>
    </dgm:pt>
    <dgm:pt modelId="{1BDC7913-01BC-4C1F-8EA8-6CAEF021EC2F}">
      <dgm:prSet/>
      <dgm:spPr/>
      <dgm:t>
        <a:bodyPr/>
        <a:lstStyle/>
        <a:p>
          <a:pPr>
            <a:defRPr cap="all"/>
          </a:pPr>
          <a:r>
            <a:rPr lang="es-ES_tradnl"/>
            <a:t>Esto se traduce en una mayor distancia entre las clases más cercanas.</a:t>
          </a:r>
          <a:endParaRPr lang="en-US"/>
        </a:p>
      </dgm:t>
    </dgm:pt>
    <dgm:pt modelId="{D68276B5-3F8C-4E25-B1F2-D6225DB584F4}" type="parTrans" cxnId="{469B56D5-908F-426B-AAC7-2FFD0AD56719}">
      <dgm:prSet/>
      <dgm:spPr/>
      <dgm:t>
        <a:bodyPr/>
        <a:lstStyle/>
        <a:p>
          <a:endParaRPr lang="en-US"/>
        </a:p>
      </dgm:t>
    </dgm:pt>
    <dgm:pt modelId="{6FEDBE26-6043-4AB8-803D-7B22D4B0E505}" type="sibTrans" cxnId="{469B56D5-908F-426B-AAC7-2FFD0AD56719}">
      <dgm:prSet/>
      <dgm:spPr/>
      <dgm:t>
        <a:bodyPr/>
        <a:lstStyle/>
        <a:p>
          <a:endParaRPr lang="en-US"/>
        </a:p>
      </dgm:t>
    </dgm:pt>
    <dgm:pt modelId="{26F7BF5C-93AC-4DFB-8535-C81D78241C69}">
      <dgm:prSet/>
      <dgm:spPr/>
      <dgm:t>
        <a:bodyPr/>
        <a:lstStyle/>
        <a:p>
          <a:pPr>
            <a:defRPr cap="all"/>
          </a:pPr>
          <a:r>
            <a:rPr lang="es-ES_tradnl"/>
            <a:t>SVM busca un hiperplano que no solo separe los datos, sino que lo haga con la mayor separación posible.</a:t>
          </a:r>
          <a:endParaRPr lang="en-US"/>
        </a:p>
      </dgm:t>
    </dgm:pt>
    <dgm:pt modelId="{57A9D902-3915-43BB-9E2D-B4AE8A8D7E41}" type="parTrans" cxnId="{B7F183CE-3AE6-4348-8E2F-9E994979D0CC}">
      <dgm:prSet/>
      <dgm:spPr/>
      <dgm:t>
        <a:bodyPr/>
        <a:lstStyle/>
        <a:p>
          <a:endParaRPr lang="en-US"/>
        </a:p>
      </dgm:t>
    </dgm:pt>
    <dgm:pt modelId="{621F86D8-E3BE-4F0B-87C4-84E3B4D5A6D9}" type="sibTrans" cxnId="{B7F183CE-3AE6-4348-8E2F-9E994979D0CC}">
      <dgm:prSet/>
      <dgm:spPr/>
      <dgm:t>
        <a:bodyPr/>
        <a:lstStyle/>
        <a:p>
          <a:endParaRPr lang="en-US"/>
        </a:p>
      </dgm:t>
    </dgm:pt>
    <dgm:pt modelId="{930E229D-981F-413F-B2F9-0D81D141E7E0}">
      <dgm:prSet/>
      <dgm:spPr/>
      <dgm:t>
        <a:bodyPr/>
        <a:lstStyle/>
        <a:p>
          <a:pPr>
            <a:defRPr cap="all"/>
          </a:pPr>
          <a:r>
            <a:rPr lang="es-ES_tradnl"/>
            <a:t>Esto añade robustez al modelo.</a:t>
          </a:r>
          <a:endParaRPr lang="en-US"/>
        </a:p>
      </dgm:t>
    </dgm:pt>
    <dgm:pt modelId="{607CB2F0-1250-4BC3-83AC-52B64A5976C0}" type="parTrans" cxnId="{114E9495-92D3-4549-93FB-350F96CAC043}">
      <dgm:prSet/>
      <dgm:spPr/>
      <dgm:t>
        <a:bodyPr/>
        <a:lstStyle/>
        <a:p>
          <a:endParaRPr lang="en-US"/>
        </a:p>
      </dgm:t>
    </dgm:pt>
    <dgm:pt modelId="{E969C720-4635-49F7-A613-09A40478B71D}" type="sibTrans" cxnId="{114E9495-92D3-4549-93FB-350F96CAC043}">
      <dgm:prSet/>
      <dgm:spPr/>
      <dgm:t>
        <a:bodyPr/>
        <a:lstStyle/>
        <a:p>
          <a:endParaRPr lang="en-US"/>
        </a:p>
      </dgm:t>
    </dgm:pt>
    <dgm:pt modelId="{74A392D5-135E-4BAD-8213-0F87B4AF7C2F}" type="pres">
      <dgm:prSet presAssocID="{0C235D7E-D487-427F-AB61-9D9EF5EF9478}" presName="root" presStyleCnt="0">
        <dgm:presLayoutVars>
          <dgm:dir/>
          <dgm:resizeHandles val="exact"/>
        </dgm:presLayoutVars>
      </dgm:prSet>
      <dgm:spPr/>
    </dgm:pt>
    <dgm:pt modelId="{A4B6267B-630B-4A2C-A477-DC5D006AC351}" type="pres">
      <dgm:prSet presAssocID="{FB28A6FB-2866-4112-94E0-A53ACD7452C7}" presName="compNode" presStyleCnt="0"/>
      <dgm:spPr/>
    </dgm:pt>
    <dgm:pt modelId="{35B681B9-9C77-4517-82F3-9F9714567BE4}" type="pres">
      <dgm:prSet presAssocID="{FB28A6FB-2866-4112-94E0-A53ACD7452C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5E268EF-780C-4A58-8545-E8E722EF9E91}" type="pres">
      <dgm:prSet presAssocID="{FB28A6FB-2866-4112-94E0-A53ACD7452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3414EEDA-3754-47B9-91B4-C7BD585C0EC7}" type="pres">
      <dgm:prSet presAssocID="{FB28A6FB-2866-4112-94E0-A53ACD7452C7}" presName="spaceRect" presStyleCnt="0"/>
      <dgm:spPr/>
    </dgm:pt>
    <dgm:pt modelId="{60EDB23B-4CA6-4830-872F-186B2153AFEF}" type="pres">
      <dgm:prSet presAssocID="{FB28A6FB-2866-4112-94E0-A53ACD7452C7}" presName="textRect" presStyleLbl="revTx" presStyleIdx="0" presStyleCnt="4">
        <dgm:presLayoutVars>
          <dgm:chMax val="1"/>
          <dgm:chPref val="1"/>
        </dgm:presLayoutVars>
      </dgm:prSet>
      <dgm:spPr/>
    </dgm:pt>
    <dgm:pt modelId="{5D701B8E-F68C-4EDC-8AF4-C68B7F2F3C15}" type="pres">
      <dgm:prSet presAssocID="{5E6DEB4C-2F59-43AA-B17D-11F6833378F8}" presName="sibTrans" presStyleCnt="0"/>
      <dgm:spPr/>
    </dgm:pt>
    <dgm:pt modelId="{3494BE3E-EEB3-452D-9F02-72538C668302}" type="pres">
      <dgm:prSet presAssocID="{1BDC7913-01BC-4C1F-8EA8-6CAEF021EC2F}" presName="compNode" presStyleCnt="0"/>
      <dgm:spPr/>
    </dgm:pt>
    <dgm:pt modelId="{019DAE4E-5DE9-41F6-8DE9-24A29F7B23C1}" type="pres">
      <dgm:prSet presAssocID="{1BDC7913-01BC-4C1F-8EA8-6CAEF021EC2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C96A243-7D27-4110-A9E0-FC954D278D75}" type="pres">
      <dgm:prSet presAssocID="{1BDC7913-01BC-4C1F-8EA8-6CAEF021E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F3B5E20-BCD7-446A-B5A2-A6A0C753C29F}" type="pres">
      <dgm:prSet presAssocID="{1BDC7913-01BC-4C1F-8EA8-6CAEF021EC2F}" presName="spaceRect" presStyleCnt="0"/>
      <dgm:spPr/>
    </dgm:pt>
    <dgm:pt modelId="{24A3D499-55CD-4FE2-9B37-E692BCDAB836}" type="pres">
      <dgm:prSet presAssocID="{1BDC7913-01BC-4C1F-8EA8-6CAEF021EC2F}" presName="textRect" presStyleLbl="revTx" presStyleIdx="1" presStyleCnt="4">
        <dgm:presLayoutVars>
          <dgm:chMax val="1"/>
          <dgm:chPref val="1"/>
        </dgm:presLayoutVars>
      </dgm:prSet>
      <dgm:spPr/>
    </dgm:pt>
    <dgm:pt modelId="{7AB08165-130D-4F5C-9829-3686322B788A}" type="pres">
      <dgm:prSet presAssocID="{6FEDBE26-6043-4AB8-803D-7B22D4B0E505}" presName="sibTrans" presStyleCnt="0"/>
      <dgm:spPr/>
    </dgm:pt>
    <dgm:pt modelId="{9BCDB614-4495-4F57-A63A-2FF4FC8C0B9C}" type="pres">
      <dgm:prSet presAssocID="{26F7BF5C-93AC-4DFB-8535-C81D78241C69}" presName="compNode" presStyleCnt="0"/>
      <dgm:spPr/>
    </dgm:pt>
    <dgm:pt modelId="{EF5358AE-62EB-423A-9C08-63849381A978}" type="pres">
      <dgm:prSet presAssocID="{26F7BF5C-93AC-4DFB-8535-C81D78241C6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231AE85-4A93-4944-81AF-01B3386FC300}" type="pres">
      <dgm:prSet presAssocID="{26F7BF5C-93AC-4DFB-8535-C81D78241C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6F02AE-FB53-41B3-9472-762D9B3EC3F7}" type="pres">
      <dgm:prSet presAssocID="{26F7BF5C-93AC-4DFB-8535-C81D78241C69}" presName="spaceRect" presStyleCnt="0"/>
      <dgm:spPr/>
    </dgm:pt>
    <dgm:pt modelId="{08404030-36BA-4139-985F-12025CB708C4}" type="pres">
      <dgm:prSet presAssocID="{26F7BF5C-93AC-4DFB-8535-C81D78241C69}" presName="textRect" presStyleLbl="revTx" presStyleIdx="2" presStyleCnt="4">
        <dgm:presLayoutVars>
          <dgm:chMax val="1"/>
          <dgm:chPref val="1"/>
        </dgm:presLayoutVars>
      </dgm:prSet>
      <dgm:spPr/>
    </dgm:pt>
    <dgm:pt modelId="{D5040947-D554-497D-9182-FEEDBC566B2B}" type="pres">
      <dgm:prSet presAssocID="{621F86D8-E3BE-4F0B-87C4-84E3B4D5A6D9}" presName="sibTrans" presStyleCnt="0"/>
      <dgm:spPr/>
    </dgm:pt>
    <dgm:pt modelId="{02269FB5-08F5-4151-86D8-AC19B03546C6}" type="pres">
      <dgm:prSet presAssocID="{930E229D-981F-413F-B2F9-0D81D141E7E0}" presName="compNode" presStyleCnt="0"/>
      <dgm:spPr/>
    </dgm:pt>
    <dgm:pt modelId="{DF7E0E2D-1460-4923-AFC4-CD52D8C52E8C}" type="pres">
      <dgm:prSet presAssocID="{930E229D-981F-413F-B2F9-0D81D141E7E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37DAFA-5F70-4C96-872D-A609150BCF8C}" type="pres">
      <dgm:prSet presAssocID="{930E229D-981F-413F-B2F9-0D81D141E7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9CDBC10-F03B-4973-A95B-D080BAF14775}" type="pres">
      <dgm:prSet presAssocID="{930E229D-981F-413F-B2F9-0D81D141E7E0}" presName="spaceRect" presStyleCnt="0"/>
      <dgm:spPr/>
    </dgm:pt>
    <dgm:pt modelId="{7B440D62-C467-4931-8C96-7CF0F10D2A66}" type="pres">
      <dgm:prSet presAssocID="{930E229D-981F-413F-B2F9-0D81D141E7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ACA10B-71FE-4B37-98F6-A4F3EB5EC83A}" srcId="{0C235D7E-D487-427F-AB61-9D9EF5EF9478}" destId="{FB28A6FB-2866-4112-94E0-A53ACD7452C7}" srcOrd="0" destOrd="0" parTransId="{9AA671BE-EADF-4689-B393-FE264AE35D3F}" sibTransId="{5E6DEB4C-2F59-43AA-B17D-11F6833378F8}"/>
    <dgm:cxn modelId="{D9553389-50C4-43DC-86BB-C85F445925E8}" type="presOf" srcId="{FB28A6FB-2866-4112-94E0-A53ACD7452C7}" destId="{60EDB23B-4CA6-4830-872F-186B2153AFEF}" srcOrd="0" destOrd="0" presId="urn:microsoft.com/office/officeart/2018/5/layout/IconLeafLabelList"/>
    <dgm:cxn modelId="{114E9495-92D3-4549-93FB-350F96CAC043}" srcId="{0C235D7E-D487-427F-AB61-9D9EF5EF9478}" destId="{930E229D-981F-413F-B2F9-0D81D141E7E0}" srcOrd="3" destOrd="0" parTransId="{607CB2F0-1250-4BC3-83AC-52B64A5976C0}" sibTransId="{E969C720-4635-49F7-A613-09A40478B71D}"/>
    <dgm:cxn modelId="{7565BFA6-4EAE-46E3-BB40-B5A59955691F}" type="presOf" srcId="{930E229D-981F-413F-B2F9-0D81D141E7E0}" destId="{7B440D62-C467-4931-8C96-7CF0F10D2A66}" srcOrd="0" destOrd="0" presId="urn:microsoft.com/office/officeart/2018/5/layout/IconLeafLabelList"/>
    <dgm:cxn modelId="{F73833A9-474A-4307-9672-9F8A4DF8E4D8}" type="presOf" srcId="{1BDC7913-01BC-4C1F-8EA8-6CAEF021EC2F}" destId="{24A3D499-55CD-4FE2-9B37-E692BCDAB836}" srcOrd="0" destOrd="0" presId="urn:microsoft.com/office/officeart/2018/5/layout/IconLeafLabelList"/>
    <dgm:cxn modelId="{901D4BAB-02D2-44D0-8C6F-E5E52FD27D5D}" type="presOf" srcId="{0C235D7E-D487-427F-AB61-9D9EF5EF9478}" destId="{74A392D5-135E-4BAD-8213-0F87B4AF7C2F}" srcOrd="0" destOrd="0" presId="urn:microsoft.com/office/officeart/2018/5/layout/IconLeafLabelList"/>
    <dgm:cxn modelId="{B7F183CE-3AE6-4348-8E2F-9E994979D0CC}" srcId="{0C235D7E-D487-427F-AB61-9D9EF5EF9478}" destId="{26F7BF5C-93AC-4DFB-8535-C81D78241C69}" srcOrd="2" destOrd="0" parTransId="{57A9D902-3915-43BB-9E2D-B4AE8A8D7E41}" sibTransId="{621F86D8-E3BE-4F0B-87C4-84E3B4D5A6D9}"/>
    <dgm:cxn modelId="{469B56D5-908F-426B-AAC7-2FFD0AD56719}" srcId="{0C235D7E-D487-427F-AB61-9D9EF5EF9478}" destId="{1BDC7913-01BC-4C1F-8EA8-6CAEF021EC2F}" srcOrd="1" destOrd="0" parTransId="{D68276B5-3F8C-4E25-B1F2-D6225DB584F4}" sibTransId="{6FEDBE26-6043-4AB8-803D-7B22D4B0E505}"/>
    <dgm:cxn modelId="{1819C6F6-2AA7-4200-9243-A94C10690D2F}" type="presOf" srcId="{26F7BF5C-93AC-4DFB-8535-C81D78241C69}" destId="{08404030-36BA-4139-985F-12025CB708C4}" srcOrd="0" destOrd="0" presId="urn:microsoft.com/office/officeart/2018/5/layout/IconLeafLabelList"/>
    <dgm:cxn modelId="{2104BB69-58BA-443B-B5BE-EF18293AC146}" type="presParOf" srcId="{74A392D5-135E-4BAD-8213-0F87B4AF7C2F}" destId="{A4B6267B-630B-4A2C-A477-DC5D006AC351}" srcOrd="0" destOrd="0" presId="urn:microsoft.com/office/officeart/2018/5/layout/IconLeafLabelList"/>
    <dgm:cxn modelId="{90001846-1C04-4312-AF6F-7B4DD1075A24}" type="presParOf" srcId="{A4B6267B-630B-4A2C-A477-DC5D006AC351}" destId="{35B681B9-9C77-4517-82F3-9F9714567BE4}" srcOrd="0" destOrd="0" presId="urn:microsoft.com/office/officeart/2018/5/layout/IconLeafLabelList"/>
    <dgm:cxn modelId="{2537C5E5-4FD1-4144-B325-9413808F6D15}" type="presParOf" srcId="{A4B6267B-630B-4A2C-A477-DC5D006AC351}" destId="{75E268EF-780C-4A58-8545-E8E722EF9E91}" srcOrd="1" destOrd="0" presId="urn:microsoft.com/office/officeart/2018/5/layout/IconLeafLabelList"/>
    <dgm:cxn modelId="{C3264306-BDF6-494C-AB7C-E26A8FBB73CC}" type="presParOf" srcId="{A4B6267B-630B-4A2C-A477-DC5D006AC351}" destId="{3414EEDA-3754-47B9-91B4-C7BD585C0EC7}" srcOrd="2" destOrd="0" presId="urn:microsoft.com/office/officeart/2018/5/layout/IconLeafLabelList"/>
    <dgm:cxn modelId="{905C7920-6547-4023-A561-2285812AC692}" type="presParOf" srcId="{A4B6267B-630B-4A2C-A477-DC5D006AC351}" destId="{60EDB23B-4CA6-4830-872F-186B2153AFEF}" srcOrd="3" destOrd="0" presId="urn:microsoft.com/office/officeart/2018/5/layout/IconLeafLabelList"/>
    <dgm:cxn modelId="{E297235D-B0B3-4AE1-9511-C156B18B8DA3}" type="presParOf" srcId="{74A392D5-135E-4BAD-8213-0F87B4AF7C2F}" destId="{5D701B8E-F68C-4EDC-8AF4-C68B7F2F3C15}" srcOrd="1" destOrd="0" presId="urn:microsoft.com/office/officeart/2018/5/layout/IconLeafLabelList"/>
    <dgm:cxn modelId="{084FA1C5-AA0F-43F5-94C3-7A5020ACBEBA}" type="presParOf" srcId="{74A392D5-135E-4BAD-8213-0F87B4AF7C2F}" destId="{3494BE3E-EEB3-452D-9F02-72538C668302}" srcOrd="2" destOrd="0" presId="urn:microsoft.com/office/officeart/2018/5/layout/IconLeafLabelList"/>
    <dgm:cxn modelId="{7804C985-DA11-43EB-8BC9-9BD767EB9B0B}" type="presParOf" srcId="{3494BE3E-EEB3-452D-9F02-72538C668302}" destId="{019DAE4E-5DE9-41F6-8DE9-24A29F7B23C1}" srcOrd="0" destOrd="0" presId="urn:microsoft.com/office/officeart/2018/5/layout/IconLeafLabelList"/>
    <dgm:cxn modelId="{861131AD-807D-4FBC-B2AA-8DB5563D1DC5}" type="presParOf" srcId="{3494BE3E-EEB3-452D-9F02-72538C668302}" destId="{7C96A243-7D27-4110-A9E0-FC954D278D75}" srcOrd="1" destOrd="0" presId="urn:microsoft.com/office/officeart/2018/5/layout/IconLeafLabelList"/>
    <dgm:cxn modelId="{F3FAFEA9-7F5C-4937-9CC0-F6424BBECBEB}" type="presParOf" srcId="{3494BE3E-EEB3-452D-9F02-72538C668302}" destId="{EF3B5E20-BCD7-446A-B5A2-A6A0C753C29F}" srcOrd="2" destOrd="0" presId="urn:microsoft.com/office/officeart/2018/5/layout/IconLeafLabelList"/>
    <dgm:cxn modelId="{9971E73C-7C43-4A1F-B34B-CC0D94278501}" type="presParOf" srcId="{3494BE3E-EEB3-452D-9F02-72538C668302}" destId="{24A3D499-55CD-4FE2-9B37-E692BCDAB836}" srcOrd="3" destOrd="0" presId="urn:microsoft.com/office/officeart/2018/5/layout/IconLeafLabelList"/>
    <dgm:cxn modelId="{FDACB03F-F8BD-4A77-8E12-702D72195F0E}" type="presParOf" srcId="{74A392D5-135E-4BAD-8213-0F87B4AF7C2F}" destId="{7AB08165-130D-4F5C-9829-3686322B788A}" srcOrd="3" destOrd="0" presId="urn:microsoft.com/office/officeart/2018/5/layout/IconLeafLabelList"/>
    <dgm:cxn modelId="{B4F1B5E8-E59C-4B36-916F-7F78D47F57C0}" type="presParOf" srcId="{74A392D5-135E-4BAD-8213-0F87B4AF7C2F}" destId="{9BCDB614-4495-4F57-A63A-2FF4FC8C0B9C}" srcOrd="4" destOrd="0" presId="urn:microsoft.com/office/officeart/2018/5/layout/IconLeafLabelList"/>
    <dgm:cxn modelId="{676A99E3-B86C-4748-B859-D779D9D0A5BC}" type="presParOf" srcId="{9BCDB614-4495-4F57-A63A-2FF4FC8C0B9C}" destId="{EF5358AE-62EB-423A-9C08-63849381A978}" srcOrd="0" destOrd="0" presId="urn:microsoft.com/office/officeart/2018/5/layout/IconLeafLabelList"/>
    <dgm:cxn modelId="{969C7275-109E-4D9B-9973-F5FC8B245E90}" type="presParOf" srcId="{9BCDB614-4495-4F57-A63A-2FF4FC8C0B9C}" destId="{2231AE85-4A93-4944-81AF-01B3386FC300}" srcOrd="1" destOrd="0" presId="urn:microsoft.com/office/officeart/2018/5/layout/IconLeafLabelList"/>
    <dgm:cxn modelId="{23C0A098-77BC-46B8-AE63-119ED3719449}" type="presParOf" srcId="{9BCDB614-4495-4F57-A63A-2FF4FC8C0B9C}" destId="{2F6F02AE-FB53-41B3-9472-762D9B3EC3F7}" srcOrd="2" destOrd="0" presId="urn:microsoft.com/office/officeart/2018/5/layout/IconLeafLabelList"/>
    <dgm:cxn modelId="{DEA00A9D-4683-491F-8196-3F3F7595F369}" type="presParOf" srcId="{9BCDB614-4495-4F57-A63A-2FF4FC8C0B9C}" destId="{08404030-36BA-4139-985F-12025CB708C4}" srcOrd="3" destOrd="0" presId="urn:microsoft.com/office/officeart/2018/5/layout/IconLeafLabelList"/>
    <dgm:cxn modelId="{935CC734-9ACE-48BF-ABAF-F4A5E198736C}" type="presParOf" srcId="{74A392D5-135E-4BAD-8213-0F87B4AF7C2F}" destId="{D5040947-D554-497D-9182-FEEDBC566B2B}" srcOrd="5" destOrd="0" presId="urn:microsoft.com/office/officeart/2018/5/layout/IconLeafLabelList"/>
    <dgm:cxn modelId="{B8A3F492-2A7B-40C8-B3FC-199F2C349808}" type="presParOf" srcId="{74A392D5-135E-4BAD-8213-0F87B4AF7C2F}" destId="{02269FB5-08F5-4151-86D8-AC19B03546C6}" srcOrd="6" destOrd="0" presId="urn:microsoft.com/office/officeart/2018/5/layout/IconLeafLabelList"/>
    <dgm:cxn modelId="{32AABE18-5527-4A0F-8A52-0150771D59B9}" type="presParOf" srcId="{02269FB5-08F5-4151-86D8-AC19B03546C6}" destId="{DF7E0E2D-1460-4923-AFC4-CD52D8C52E8C}" srcOrd="0" destOrd="0" presId="urn:microsoft.com/office/officeart/2018/5/layout/IconLeafLabelList"/>
    <dgm:cxn modelId="{5AF61C1B-95AC-45FB-8BEE-6C5974420BD1}" type="presParOf" srcId="{02269FB5-08F5-4151-86D8-AC19B03546C6}" destId="{8937DAFA-5F70-4C96-872D-A609150BCF8C}" srcOrd="1" destOrd="0" presId="urn:microsoft.com/office/officeart/2018/5/layout/IconLeafLabelList"/>
    <dgm:cxn modelId="{856CB65F-FD27-43DF-97D0-ACECD8C8E1FA}" type="presParOf" srcId="{02269FB5-08F5-4151-86D8-AC19B03546C6}" destId="{19CDBC10-F03B-4973-A95B-D080BAF14775}" srcOrd="2" destOrd="0" presId="urn:microsoft.com/office/officeart/2018/5/layout/IconLeafLabelList"/>
    <dgm:cxn modelId="{61828A79-AF7A-449E-A692-B739D27916E9}" type="presParOf" srcId="{02269FB5-08F5-4151-86D8-AC19B03546C6}" destId="{7B440D62-C467-4931-8C96-7CF0F10D2A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2C2EB-A1BE-4384-86CB-D5782A2D3DA9}">
      <dsp:nvSpPr>
        <dsp:cNvPr id="0" name=""/>
        <dsp:cNvSpPr/>
      </dsp:nvSpPr>
      <dsp:spPr>
        <a:xfrm>
          <a:off x="0" y="4287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E3C24-BF3F-4BF1-85ED-7C72FD73AC81}">
      <dsp:nvSpPr>
        <dsp:cNvPr id="0" name=""/>
        <dsp:cNvSpPr/>
      </dsp:nvSpPr>
      <dsp:spPr>
        <a:xfrm>
          <a:off x="276242" y="209756"/>
          <a:ext cx="502258" cy="502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720CC-E77A-437B-B54F-471FE5DC08B7}">
      <dsp:nvSpPr>
        <dsp:cNvPr id="0" name=""/>
        <dsp:cNvSpPr/>
      </dsp:nvSpPr>
      <dsp:spPr>
        <a:xfrm>
          <a:off x="1054742" y="4287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Es un modelo de Machine Learning muy versátil y poderoso.</a:t>
          </a:r>
          <a:endParaRPr lang="en-US" sz="1700" kern="1200"/>
        </a:p>
      </dsp:txBody>
      <dsp:txXfrm>
        <a:off x="1054742" y="4287"/>
        <a:ext cx="5394503" cy="913197"/>
      </dsp:txXfrm>
    </dsp:sp>
    <dsp:sp modelId="{64F58428-78CB-445F-9772-A0CACF4095E2}">
      <dsp:nvSpPr>
        <dsp:cNvPr id="0" name=""/>
        <dsp:cNvSpPr/>
      </dsp:nvSpPr>
      <dsp:spPr>
        <a:xfrm>
          <a:off x="0" y="114578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32DE2-8338-47C9-B417-75A943033B6F}">
      <dsp:nvSpPr>
        <dsp:cNvPr id="0" name=""/>
        <dsp:cNvSpPr/>
      </dsp:nvSpPr>
      <dsp:spPr>
        <a:xfrm>
          <a:off x="276242" y="1351253"/>
          <a:ext cx="502258" cy="502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904C5-4C28-401B-A3F9-CACD49884BCC}">
      <dsp:nvSpPr>
        <dsp:cNvPr id="0" name=""/>
        <dsp:cNvSpPr/>
      </dsp:nvSpPr>
      <dsp:spPr>
        <a:xfrm>
          <a:off x="1054742" y="114578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Algoritmo sencillo.</a:t>
          </a:r>
          <a:endParaRPr lang="en-US" sz="1700" kern="1200"/>
        </a:p>
      </dsp:txBody>
      <dsp:txXfrm>
        <a:off x="1054742" y="1145783"/>
        <a:ext cx="5394503" cy="913197"/>
      </dsp:txXfrm>
    </dsp:sp>
    <dsp:sp modelId="{1C35D349-1D70-4318-9E04-CAF2AA383C27}">
      <dsp:nvSpPr>
        <dsp:cNvPr id="0" name=""/>
        <dsp:cNvSpPr/>
      </dsp:nvSpPr>
      <dsp:spPr>
        <a:xfrm>
          <a:off x="0" y="2287280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B57FC-1C13-4111-9B47-926ACF01C68C}">
      <dsp:nvSpPr>
        <dsp:cNvPr id="0" name=""/>
        <dsp:cNvSpPr/>
      </dsp:nvSpPr>
      <dsp:spPr>
        <a:xfrm>
          <a:off x="276242" y="2492749"/>
          <a:ext cx="502258" cy="502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3C915-2805-4877-955B-701E1A5B09C3}">
      <dsp:nvSpPr>
        <dsp:cNvPr id="0" name=""/>
        <dsp:cNvSpPr/>
      </dsp:nvSpPr>
      <dsp:spPr>
        <a:xfrm>
          <a:off x="1054742" y="2287280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Es un algoritmo muy popular porque produce buenos resultados con poco poder computacional.</a:t>
          </a:r>
          <a:endParaRPr lang="en-US" sz="1700" kern="1200"/>
        </a:p>
      </dsp:txBody>
      <dsp:txXfrm>
        <a:off x="1054742" y="2287280"/>
        <a:ext cx="5394503" cy="913197"/>
      </dsp:txXfrm>
    </dsp:sp>
    <dsp:sp modelId="{78679539-94B3-4F55-9EFD-246C752ED5D1}">
      <dsp:nvSpPr>
        <dsp:cNvPr id="0" name=""/>
        <dsp:cNvSpPr/>
      </dsp:nvSpPr>
      <dsp:spPr>
        <a:xfrm>
          <a:off x="0" y="3428776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6D3D5-2D22-490D-9CAF-B61D1B7EEC6A}">
      <dsp:nvSpPr>
        <dsp:cNvPr id="0" name=""/>
        <dsp:cNvSpPr/>
      </dsp:nvSpPr>
      <dsp:spPr>
        <a:xfrm>
          <a:off x="276242" y="3634246"/>
          <a:ext cx="502258" cy="502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2E844-BB4F-4DEA-BB66-2F659B26B09D}">
      <dsp:nvSpPr>
        <dsp:cNvPr id="0" name=""/>
        <dsp:cNvSpPr/>
      </dsp:nvSpPr>
      <dsp:spPr>
        <a:xfrm>
          <a:off x="1054742" y="3428776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Puede usarse para tareas de regresión y clasificación.</a:t>
          </a:r>
          <a:endParaRPr lang="en-US" sz="1700" kern="1200"/>
        </a:p>
      </dsp:txBody>
      <dsp:txXfrm>
        <a:off x="1054742" y="3428776"/>
        <a:ext cx="5394503" cy="913197"/>
      </dsp:txXfrm>
    </dsp:sp>
    <dsp:sp modelId="{4DC8AF12-E8B8-4DCF-B318-CE3B0BB7C8DD}">
      <dsp:nvSpPr>
        <dsp:cNvPr id="0" name=""/>
        <dsp:cNvSpPr/>
      </dsp:nvSpPr>
      <dsp:spPr>
        <a:xfrm>
          <a:off x="0" y="457027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C850E-EEE8-4C70-BEA3-47741F680FFE}">
      <dsp:nvSpPr>
        <dsp:cNvPr id="0" name=""/>
        <dsp:cNvSpPr/>
      </dsp:nvSpPr>
      <dsp:spPr>
        <a:xfrm>
          <a:off x="276242" y="4775742"/>
          <a:ext cx="502258" cy="502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1B6B1-3B47-4B82-8BC5-7DED61C4E013}">
      <dsp:nvSpPr>
        <dsp:cNvPr id="0" name=""/>
        <dsp:cNvSpPr/>
      </dsp:nvSpPr>
      <dsp:spPr>
        <a:xfrm>
          <a:off x="1054742" y="457027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/>
            <a:t>Mayormente usado para clasificaciones.</a:t>
          </a:r>
          <a:endParaRPr lang="en-US" sz="1700" kern="1200"/>
        </a:p>
      </dsp:txBody>
      <dsp:txXfrm>
        <a:off x="1054742" y="4570273"/>
        <a:ext cx="5394503" cy="9131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9BC87-3AFE-4A24-93F9-4C621A4651D1}">
      <dsp:nvSpPr>
        <dsp:cNvPr id="0" name=""/>
        <dsp:cNvSpPr/>
      </dsp:nvSpPr>
      <dsp:spPr>
        <a:xfrm>
          <a:off x="781335" y="1151282"/>
          <a:ext cx="1068873" cy="1068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97E91-77B5-466F-9440-AEC77C197018}">
      <dsp:nvSpPr>
        <dsp:cNvPr id="0" name=""/>
        <dsp:cNvSpPr/>
      </dsp:nvSpPr>
      <dsp:spPr>
        <a:xfrm>
          <a:off x="128134" y="253598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Son configuraciones externas a los modelos.</a:t>
          </a:r>
          <a:endParaRPr lang="en-US" sz="1500" kern="1200"/>
        </a:p>
      </dsp:txBody>
      <dsp:txXfrm>
        <a:off x="128134" y="2535981"/>
        <a:ext cx="2375274" cy="720000"/>
      </dsp:txXfrm>
    </dsp:sp>
    <dsp:sp modelId="{EC3D362C-1455-4562-8634-E73B2E8E667E}">
      <dsp:nvSpPr>
        <dsp:cNvPr id="0" name=""/>
        <dsp:cNvSpPr/>
      </dsp:nvSpPr>
      <dsp:spPr>
        <a:xfrm>
          <a:off x="3572282" y="1151282"/>
          <a:ext cx="1068873" cy="1068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73A96-9CDA-4E57-8347-D886A454601E}">
      <dsp:nvSpPr>
        <dsp:cNvPr id="0" name=""/>
        <dsp:cNvSpPr/>
      </dsp:nvSpPr>
      <dsp:spPr>
        <a:xfrm>
          <a:off x="2919081" y="253598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No se aprenden a partir de los datos.</a:t>
          </a:r>
          <a:endParaRPr lang="en-US" sz="1500" kern="1200"/>
        </a:p>
      </dsp:txBody>
      <dsp:txXfrm>
        <a:off x="2919081" y="2535981"/>
        <a:ext cx="2375274" cy="720000"/>
      </dsp:txXfrm>
    </dsp:sp>
    <dsp:sp modelId="{EB8F0C29-EC7E-427A-A6EB-F7C613F302B9}">
      <dsp:nvSpPr>
        <dsp:cNvPr id="0" name=""/>
        <dsp:cNvSpPr/>
      </dsp:nvSpPr>
      <dsp:spPr>
        <a:xfrm>
          <a:off x="6363229" y="1151282"/>
          <a:ext cx="1068873" cy="1068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3055A-87E5-4B73-998C-AAB751AC7100}">
      <dsp:nvSpPr>
        <dsp:cNvPr id="0" name=""/>
        <dsp:cNvSpPr/>
      </dsp:nvSpPr>
      <dsp:spPr>
        <a:xfrm>
          <a:off x="5710028" y="253598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Cruciales para controlar el comportamiento del algoritmo de aprendizaje.</a:t>
          </a:r>
          <a:endParaRPr lang="en-US" sz="1500" kern="1200"/>
        </a:p>
      </dsp:txBody>
      <dsp:txXfrm>
        <a:off x="5710028" y="2535981"/>
        <a:ext cx="2375274" cy="720000"/>
      </dsp:txXfrm>
    </dsp:sp>
    <dsp:sp modelId="{75ED461C-EA94-4188-847B-78DF01356CAA}">
      <dsp:nvSpPr>
        <dsp:cNvPr id="0" name=""/>
        <dsp:cNvSpPr/>
      </dsp:nvSpPr>
      <dsp:spPr>
        <a:xfrm>
          <a:off x="9154176" y="1151282"/>
          <a:ext cx="1068873" cy="10688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72DC5-7C7D-43A4-9F22-5E19005C84FD}">
      <dsp:nvSpPr>
        <dsp:cNvPr id="0" name=""/>
        <dsp:cNvSpPr/>
      </dsp:nvSpPr>
      <dsp:spPr>
        <a:xfrm>
          <a:off x="8500976" y="253598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Clave para optimizar modelos.</a:t>
          </a:r>
          <a:endParaRPr lang="en-US" sz="1500" kern="1200"/>
        </a:p>
      </dsp:txBody>
      <dsp:txXfrm>
        <a:off x="8500976" y="2535981"/>
        <a:ext cx="2375274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E349E-7240-0D47-86CE-C86373F66A3B}">
      <dsp:nvSpPr>
        <dsp:cNvPr id="0" name=""/>
        <dsp:cNvSpPr/>
      </dsp:nvSpPr>
      <dsp:spPr>
        <a:xfrm>
          <a:off x="0" y="21558"/>
          <a:ext cx="6449246" cy="2667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800" kern="1200"/>
            <a:t>Un ajuste adecuado puede hacer pasar de un modelo mediocre a uno altamente preciso.</a:t>
          </a:r>
          <a:endParaRPr lang="en-US" sz="3800" kern="1200"/>
        </a:p>
      </dsp:txBody>
      <dsp:txXfrm>
        <a:off x="130221" y="151779"/>
        <a:ext cx="6188804" cy="2407157"/>
      </dsp:txXfrm>
    </dsp:sp>
    <dsp:sp modelId="{B1489C86-3D2D-BC43-88CD-17FE6D4FA849}">
      <dsp:nvSpPr>
        <dsp:cNvPr id="0" name=""/>
        <dsp:cNvSpPr/>
      </dsp:nvSpPr>
      <dsp:spPr>
        <a:xfrm>
          <a:off x="0" y="2798599"/>
          <a:ext cx="6449246" cy="2667599"/>
        </a:xfrm>
        <a:prstGeom prst="roundRect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800" kern="1200" dirty="0"/>
            <a:t>Permite que el modelo se adapte de manera óptima a los datos sin sobre/sub ajuste.</a:t>
          </a:r>
          <a:endParaRPr lang="en-US" sz="3800" kern="1200" dirty="0"/>
        </a:p>
      </dsp:txBody>
      <dsp:txXfrm>
        <a:off x="130221" y="2928820"/>
        <a:ext cx="6188804" cy="24071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239E8-2785-4FD8-8F06-AE594D7079D7}">
      <dsp:nvSpPr>
        <dsp:cNvPr id="0" name=""/>
        <dsp:cNvSpPr/>
      </dsp:nvSpPr>
      <dsp:spPr>
        <a:xfrm>
          <a:off x="0" y="891760"/>
          <a:ext cx="6449246" cy="16463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8C619-1D90-4EF6-8731-229FA8225562}">
      <dsp:nvSpPr>
        <dsp:cNvPr id="0" name=""/>
        <dsp:cNvSpPr/>
      </dsp:nvSpPr>
      <dsp:spPr>
        <a:xfrm>
          <a:off x="498014" y="1262184"/>
          <a:ext cx="905480" cy="905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DBF6C-4A26-4543-BE12-AAC3252D571D}">
      <dsp:nvSpPr>
        <dsp:cNvPr id="0" name=""/>
        <dsp:cNvSpPr/>
      </dsp:nvSpPr>
      <dsp:spPr>
        <a:xfrm>
          <a:off x="1901508" y="891760"/>
          <a:ext cx="4547737" cy="1646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36" tIns="174236" rIns="174236" bIns="1742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Son ”palancas” ajustables.</a:t>
          </a:r>
          <a:endParaRPr lang="en-US" sz="2500" kern="1200"/>
        </a:p>
      </dsp:txBody>
      <dsp:txXfrm>
        <a:off x="1901508" y="891760"/>
        <a:ext cx="4547737" cy="1646327"/>
      </dsp:txXfrm>
    </dsp:sp>
    <dsp:sp modelId="{83579764-449F-49D2-BF1A-27B163EAEAA2}">
      <dsp:nvSpPr>
        <dsp:cNvPr id="0" name=""/>
        <dsp:cNvSpPr/>
      </dsp:nvSpPr>
      <dsp:spPr>
        <a:xfrm>
          <a:off x="0" y="2949669"/>
          <a:ext cx="6449246" cy="16463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36EF2-0E2E-4E2F-BA8E-89A39E880E37}">
      <dsp:nvSpPr>
        <dsp:cNvPr id="0" name=""/>
        <dsp:cNvSpPr/>
      </dsp:nvSpPr>
      <dsp:spPr>
        <a:xfrm>
          <a:off x="498014" y="3320093"/>
          <a:ext cx="905480" cy="905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172D-4324-4CB0-AE8C-86D41409D6D4}">
      <dsp:nvSpPr>
        <dsp:cNvPr id="0" name=""/>
        <dsp:cNvSpPr/>
      </dsp:nvSpPr>
      <dsp:spPr>
        <a:xfrm>
          <a:off x="1901508" y="2949669"/>
          <a:ext cx="4547737" cy="1646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36" tIns="174236" rIns="174236" bIns="1742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Se establecen antes del entrenamiento del modelo y afectan su comportamiento.</a:t>
          </a:r>
          <a:endParaRPr lang="en-US" sz="2500" kern="1200"/>
        </a:p>
      </dsp:txBody>
      <dsp:txXfrm>
        <a:off x="1901508" y="2949669"/>
        <a:ext cx="4547737" cy="16463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3E247-06C5-9C45-84A6-DE5383D0337E}">
      <dsp:nvSpPr>
        <dsp:cNvPr id="0" name=""/>
        <dsp:cNvSpPr/>
      </dsp:nvSpPr>
      <dsp:spPr>
        <a:xfrm>
          <a:off x="0" y="59718"/>
          <a:ext cx="6449246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 dirty="0"/>
            <a:t>Cantidad de árboles en un </a:t>
          </a:r>
          <a:r>
            <a:rPr lang="es-ES_tradnl" sz="3200" kern="1200" dirty="0" err="1"/>
            <a:t>Random</a:t>
          </a:r>
          <a:r>
            <a:rPr lang="es-ES_tradnl" sz="3200" kern="1200" dirty="0"/>
            <a:t> Forest.</a:t>
          </a:r>
          <a:endParaRPr lang="en-US" sz="3200" kern="1200" dirty="0"/>
        </a:p>
      </dsp:txBody>
      <dsp:txXfrm>
        <a:off x="62141" y="121859"/>
        <a:ext cx="6324964" cy="1148678"/>
      </dsp:txXfrm>
    </dsp:sp>
    <dsp:sp modelId="{04D96362-B5A5-EF4E-9B86-DC230B847C73}">
      <dsp:nvSpPr>
        <dsp:cNvPr id="0" name=""/>
        <dsp:cNvSpPr/>
      </dsp:nvSpPr>
      <dsp:spPr>
        <a:xfrm>
          <a:off x="0" y="1424839"/>
          <a:ext cx="6449246" cy="1272960"/>
        </a:xfrm>
        <a:prstGeom prst="roundRect">
          <a:avLst/>
        </a:prstGeom>
        <a:solidFill>
          <a:schemeClr val="accent2">
            <a:hueOff val="-497356"/>
            <a:satOff val="-3498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Parámetro de Regularización C en SVM.</a:t>
          </a:r>
          <a:endParaRPr lang="en-US" sz="3200" kern="1200"/>
        </a:p>
      </dsp:txBody>
      <dsp:txXfrm>
        <a:off x="62141" y="1486980"/>
        <a:ext cx="6324964" cy="1148678"/>
      </dsp:txXfrm>
    </dsp:sp>
    <dsp:sp modelId="{0EDB305A-A640-8046-9F81-B72BE66FC68A}">
      <dsp:nvSpPr>
        <dsp:cNvPr id="0" name=""/>
        <dsp:cNvSpPr/>
      </dsp:nvSpPr>
      <dsp:spPr>
        <a:xfrm>
          <a:off x="0" y="2789959"/>
          <a:ext cx="6449246" cy="1272960"/>
        </a:xfrm>
        <a:prstGeom prst="roundRect">
          <a:avLst/>
        </a:prstGeom>
        <a:solidFill>
          <a:schemeClr val="accent2">
            <a:hueOff val="-994713"/>
            <a:satOff val="-6997"/>
            <a:lumOff val="-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En redes nueronales sería el número de capas.</a:t>
          </a:r>
          <a:endParaRPr lang="en-US" sz="3200" kern="1200"/>
        </a:p>
      </dsp:txBody>
      <dsp:txXfrm>
        <a:off x="62141" y="2852100"/>
        <a:ext cx="6324964" cy="1148678"/>
      </dsp:txXfrm>
    </dsp:sp>
    <dsp:sp modelId="{855AD9D8-9465-6748-8CFC-DFF40E3BB91D}">
      <dsp:nvSpPr>
        <dsp:cNvPr id="0" name=""/>
        <dsp:cNvSpPr/>
      </dsp:nvSpPr>
      <dsp:spPr>
        <a:xfrm>
          <a:off x="0" y="4155079"/>
          <a:ext cx="6449246" cy="1272960"/>
        </a:xfrm>
        <a:prstGeom prst="roundRect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Otro para SVM seria el tipo de kernel.</a:t>
          </a:r>
          <a:endParaRPr lang="en-US" sz="3200" kern="1200"/>
        </a:p>
      </dsp:txBody>
      <dsp:txXfrm>
        <a:off x="62141" y="4217220"/>
        <a:ext cx="6324964" cy="11486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2F7E2-3343-874F-BA7E-9892221CC278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707A-C181-0843-B0FF-817FF8AE6EF1}">
      <dsp:nvSpPr>
        <dsp:cNvPr id="0" name=""/>
        <dsp:cNvSpPr/>
      </dsp:nvSpPr>
      <dsp:spPr>
        <a:xfrm>
          <a:off x="0" y="0"/>
          <a:ext cx="6151830" cy="285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800" kern="1200"/>
            <a:t>Método mas sencillo, pero el mas dependiente de la intuición y experiencia del científico de datos.</a:t>
          </a:r>
          <a:endParaRPr lang="en-US" sz="3800" kern="1200"/>
        </a:p>
      </dsp:txBody>
      <dsp:txXfrm>
        <a:off x="0" y="0"/>
        <a:ext cx="6151830" cy="2853729"/>
      </dsp:txXfrm>
    </dsp:sp>
    <dsp:sp modelId="{90EDA63D-3724-6F46-9D76-E76D3856F5D7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accent2">
              <a:hueOff val="-1492069"/>
              <a:satOff val="-10495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F1601-08C1-A74A-A815-79342FE47D40}">
      <dsp:nvSpPr>
        <dsp:cNvPr id="0" name=""/>
        <dsp:cNvSpPr/>
      </dsp:nvSpPr>
      <dsp:spPr>
        <a:xfrm>
          <a:off x="0" y="2853729"/>
          <a:ext cx="6151830" cy="285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800" kern="1200"/>
            <a:t>Involucra cambiar hiperparámetros uno por uno y observar el impacto.</a:t>
          </a:r>
          <a:endParaRPr lang="en-US" sz="3800" kern="1200"/>
        </a:p>
      </dsp:txBody>
      <dsp:txXfrm>
        <a:off x="0" y="2853729"/>
        <a:ext cx="6151830" cy="28537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445E0-F2EB-D945-8E4A-8874D9E6F413}">
      <dsp:nvSpPr>
        <dsp:cNvPr id="0" name=""/>
        <dsp:cNvSpPr/>
      </dsp:nvSpPr>
      <dsp:spPr>
        <a:xfrm>
          <a:off x="0" y="2786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74DEE-C021-4D42-9612-D2B9D20966BB}">
      <dsp:nvSpPr>
        <dsp:cNvPr id="0" name=""/>
        <dsp:cNvSpPr/>
      </dsp:nvSpPr>
      <dsp:spPr>
        <a:xfrm>
          <a:off x="0" y="2786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100" kern="1200"/>
            <a:t>Evalúa el modelo para cada combinación de hiperparámetros.</a:t>
          </a:r>
          <a:endParaRPr lang="en-US" sz="3100" kern="1200"/>
        </a:p>
      </dsp:txBody>
      <dsp:txXfrm>
        <a:off x="0" y="2786"/>
        <a:ext cx="6151830" cy="1900628"/>
      </dsp:txXfrm>
    </dsp:sp>
    <dsp:sp modelId="{3916150F-4828-D246-885B-29EE54A0E6EB}">
      <dsp:nvSpPr>
        <dsp:cNvPr id="0" name=""/>
        <dsp:cNvSpPr/>
      </dsp:nvSpPr>
      <dsp:spPr>
        <a:xfrm>
          <a:off x="0" y="1903414"/>
          <a:ext cx="6151830" cy="0"/>
        </a:xfrm>
        <a:prstGeom prst="line">
          <a:avLst/>
        </a:prstGeom>
        <a:solidFill>
          <a:schemeClr val="accent2">
            <a:hueOff val="-746034"/>
            <a:satOff val="-5248"/>
            <a:lumOff val="-295"/>
            <a:alphaOff val="0"/>
          </a:schemeClr>
        </a:solidFill>
        <a:ln w="12700" cap="flat" cmpd="sng" algn="ctr">
          <a:solidFill>
            <a:schemeClr val="accent2">
              <a:hueOff val="-746034"/>
              <a:satOff val="-5248"/>
              <a:lumOff val="-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FCCF8-FAE0-1F40-AD53-7477C768F739}">
      <dsp:nvSpPr>
        <dsp:cNvPr id="0" name=""/>
        <dsp:cNvSpPr/>
      </dsp:nvSpPr>
      <dsp:spPr>
        <a:xfrm>
          <a:off x="0" y="1903414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100" kern="1200"/>
            <a:t>Útil cuando los hiperparámetros interactúan de manera compleja para afectar el rendimiento.</a:t>
          </a:r>
          <a:endParaRPr lang="en-US" sz="3100" kern="1200"/>
        </a:p>
      </dsp:txBody>
      <dsp:txXfrm>
        <a:off x="0" y="1903414"/>
        <a:ext cx="6151830" cy="1900628"/>
      </dsp:txXfrm>
    </dsp:sp>
    <dsp:sp modelId="{806D14EA-0487-5449-8FBA-74ED68F6309A}">
      <dsp:nvSpPr>
        <dsp:cNvPr id="0" name=""/>
        <dsp:cNvSpPr/>
      </dsp:nvSpPr>
      <dsp:spPr>
        <a:xfrm>
          <a:off x="0" y="3804043"/>
          <a:ext cx="6151830" cy="0"/>
        </a:xfrm>
        <a:prstGeom prst="line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accent2">
              <a:hueOff val="-1492069"/>
              <a:satOff val="-10495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88CE8-7693-6C47-B659-EA76CB07904B}">
      <dsp:nvSpPr>
        <dsp:cNvPr id="0" name=""/>
        <dsp:cNvSpPr/>
      </dsp:nvSpPr>
      <dsp:spPr>
        <a:xfrm>
          <a:off x="0" y="3804043"/>
          <a:ext cx="6151830" cy="1900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100" kern="1200"/>
            <a:t>Computacionalmente costoso.</a:t>
          </a:r>
          <a:endParaRPr lang="en-US" sz="3100" kern="1200"/>
        </a:p>
      </dsp:txBody>
      <dsp:txXfrm>
        <a:off x="0" y="3804043"/>
        <a:ext cx="6151830" cy="19006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B42B7-CE64-2344-BC61-1550467FF7DD}">
      <dsp:nvSpPr>
        <dsp:cNvPr id="0" name=""/>
        <dsp:cNvSpPr/>
      </dsp:nvSpPr>
      <dsp:spPr>
        <a:xfrm>
          <a:off x="0" y="139631"/>
          <a:ext cx="6151830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C – Controla el equilibro entre clasificar correctamente y tener un limite de decisión suave (tolerancia al error).</a:t>
          </a:r>
          <a:endParaRPr lang="en-US" sz="2500" kern="1200"/>
        </a:p>
      </dsp:txBody>
      <dsp:txXfrm>
        <a:off x="85984" y="225615"/>
        <a:ext cx="5979862" cy="1589430"/>
      </dsp:txXfrm>
    </dsp:sp>
    <dsp:sp modelId="{85C673F0-399A-0A4A-9377-0F2EB6FA6F69}">
      <dsp:nvSpPr>
        <dsp:cNvPr id="0" name=""/>
        <dsp:cNvSpPr/>
      </dsp:nvSpPr>
      <dsp:spPr>
        <a:xfrm>
          <a:off x="0" y="1973029"/>
          <a:ext cx="6151830" cy="1761398"/>
        </a:xfrm>
        <a:prstGeom prst="roundRect">
          <a:avLst/>
        </a:prstGeom>
        <a:solidFill>
          <a:schemeClr val="accent2">
            <a:hueOff val="-746034"/>
            <a:satOff val="-5248"/>
            <a:lumOff val="-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Un C pequeño/flexible, hace que el costo (penalización) de la clasificación sea bajo (magen suave)</a:t>
          </a:r>
          <a:endParaRPr lang="en-US" sz="2500" kern="1200"/>
        </a:p>
      </dsp:txBody>
      <dsp:txXfrm>
        <a:off x="85984" y="2059013"/>
        <a:ext cx="5979862" cy="1589430"/>
      </dsp:txXfrm>
    </dsp:sp>
    <dsp:sp modelId="{C3CB2435-C899-684F-B981-074F70CA276C}">
      <dsp:nvSpPr>
        <dsp:cNvPr id="0" name=""/>
        <dsp:cNvSpPr/>
      </dsp:nvSpPr>
      <dsp:spPr>
        <a:xfrm>
          <a:off x="0" y="3806428"/>
          <a:ext cx="6151830" cy="1761398"/>
        </a:xfrm>
        <a:prstGeom prst="roundRect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Un C grande/estricto, hace que el coste de la clasificación errónea sea alto, obligando al modelo a explicar los datos de entrada de forma mas estricta</a:t>
          </a:r>
          <a:endParaRPr lang="en-US" sz="2500" kern="1200"/>
        </a:p>
      </dsp:txBody>
      <dsp:txXfrm>
        <a:off x="85984" y="3892412"/>
        <a:ext cx="5979862" cy="15894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AB618-ADB9-4122-963E-4A4CC431C6F8}">
      <dsp:nvSpPr>
        <dsp:cNvPr id="0" name=""/>
        <dsp:cNvSpPr/>
      </dsp:nvSpPr>
      <dsp:spPr>
        <a:xfrm>
          <a:off x="0" y="669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DD549-A80B-4B42-8D04-4A7B67F60F08}">
      <dsp:nvSpPr>
        <dsp:cNvPr id="0" name=""/>
        <dsp:cNvSpPr/>
      </dsp:nvSpPr>
      <dsp:spPr>
        <a:xfrm>
          <a:off x="474183" y="353368"/>
          <a:ext cx="862151" cy="862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F400B-6555-4421-AC55-280071B85CAB}">
      <dsp:nvSpPr>
        <dsp:cNvPr id="0" name=""/>
        <dsp:cNvSpPr/>
      </dsp:nvSpPr>
      <dsp:spPr>
        <a:xfrm>
          <a:off x="1810518" y="669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Controla hasta donde llega la influencia de un solo conjunto de entrenamiento.</a:t>
          </a:r>
          <a:endParaRPr lang="en-US" sz="2200" kern="1200"/>
        </a:p>
      </dsp:txBody>
      <dsp:txXfrm>
        <a:off x="1810518" y="669"/>
        <a:ext cx="4638727" cy="1567548"/>
      </dsp:txXfrm>
    </dsp:sp>
    <dsp:sp modelId="{0DB13750-ED41-4143-A4E9-058552B0116F}">
      <dsp:nvSpPr>
        <dsp:cNvPr id="0" name=""/>
        <dsp:cNvSpPr/>
      </dsp:nvSpPr>
      <dsp:spPr>
        <a:xfrm>
          <a:off x="0" y="1960104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EE76F-3949-42A2-8937-15D8C0870648}">
      <dsp:nvSpPr>
        <dsp:cNvPr id="0" name=""/>
        <dsp:cNvSpPr/>
      </dsp:nvSpPr>
      <dsp:spPr>
        <a:xfrm>
          <a:off x="474183" y="2312803"/>
          <a:ext cx="862151" cy="862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7C428-BBF7-4333-8007-C22BDD3C9DF9}">
      <dsp:nvSpPr>
        <dsp:cNvPr id="0" name=""/>
        <dsp:cNvSpPr/>
      </dsp:nvSpPr>
      <dsp:spPr>
        <a:xfrm>
          <a:off x="1810518" y="1960104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Un gamma grande significa alcance cercano. Los puntos de datos mas cercanos tienen un peso alto.</a:t>
          </a:r>
          <a:endParaRPr lang="en-US" sz="2200" kern="1200"/>
        </a:p>
      </dsp:txBody>
      <dsp:txXfrm>
        <a:off x="1810518" y="1960104"/>
        <a:ext cx="4638727" cy="1567548"/>
      </dsp:txXfrm>
    </dsp:sp>
    <dsp:sp modelId="{E50DBA5F-5070-4EFD-ABBC-1EBB4178D204}">
      <dsp:nvSpPr>
        <dsp:cNvPr id="0" name=""/>
        <dsp:cNvSpPr/>
      </dsp:nvSpPr>
      <dsp:spPr>
        <a:xfrm>
          <a:off x="0" y="3919540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BA4F5-0521-48DB-A4A6-88EFC5739F77}">
      <dsp:nvSpPr>
        <dsp:cNvPr id="0" name=""/>
        <dsp:cNvSpPr/>
      </dsp:nvSpPr>
      <dsp:spPr>
        <a:xfrm>
          <a:off x="474183" y="4272238"/>
          <a:ext cx="862151" cy="8621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2780-C621-4D6F-874B-88FAD39DCF94}">
      <dsp:nvSpPr>
        <dsp:cNvPr id="0" name=""/>
        <dsp:cNvSpPr/>
      </dsp:nvSpPr>
      <dsp:spPr>
        <a:xfrm>
          <a:off x="1810518" y="3919540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Un gamma pequeño: Alcance lejano, da una solución ma generalizada.</a:t>
          </a:r>
          <a:endParaRPr lang="en-US" sz="2200" kern="1200"/>
        </a:p>
      </dsp:txBody>
      <dsp:txXfrm>
        <a:off x="1810518" y="3919540"/>
        <a:ext cx="4638727" cy="15675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EB05C-0EAB-0B42-AB21-B0B74F98F07F}">
      <dsp:nvSpPr>
        <dsp:cNvPr id="0" name=""/>
        <dsp:cNvSpPr/>
      </dsp:nvSpPr>
      <dsp:spPr>
        <a:xfrm>
          <a:off x="0" y="294916"/>
          <a:ext cx="6151830" cy="2522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C: Controla cuánto el modelo se enfoca en clasificar correctamente los datos de entrenamiento versus mantener una separación simple entre las clases.</a:t>
          </a:r>
          <a:endParaRPr lang="en-US" sz="2500" kern="1200"/>
        </a:p>
      </dsp:txBody>
      <dsp:txXfrm>
        <a:off x="123154" y="418070"/>
        <a:ext cx="5905522" cy="2276504"/>
      </dsp:txXfrm>
    </dsp:sp>
    <dsp:sp modelId="{80B1DDCC-05DA-BB4C-8E49-A45CA251553A}">
      <dsp:nvSpPr>
        <dsp:cNvPr id="0" name=""/>
        <dsp:cNvSpPr/>
      </dsp:nvSpPr>
      <dsp:spPr>
        <a:xfrm>
          <a:off x="0" y="2889729"/>
          <a:ext cx="6151830" cy="2522812"/>
        </a:xfrm>
        <a:prstGeom prst="roundRect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Gamma: Determina cuánto el modelo se ajusta a los datos de entrenamiento cercanos, con valores altos dando más peso a los datos cercanos y valores bajos produciendo una visión más generalizada de los datos.</a:t>
          </a:r>
          <a:endParaRPr lang="en-US" sz="2500" kern="1200"/>
        </a:p>
      </dsp:txBody>
      <dsp:txXfrm>
        <a:off x="123154" y="3012883"/>
        <a:ext cx="5905522" cy="227650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DA59B-6FB3-2247-AD15-AABA8B4CA093}">
      <dsp:nvSpPr>
        <dsp:cNvPr id="0" name=""/>
        <dsp:cNvSpPr/>
      </dsp:nvSpPr>
      <dsp:spPr>
        <a:xfrm>
          <a:off x="0" y="433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6251C-E656-6F4A-984F-DFAEC602F2E3}">
      <dsp:nvSpPr>
        <dsp:cNvPr id="0" name=""/>
        <dsp:cNvSpPr/>
      </dsp:nvSpPr>
      <dsp:spPr>
        <a:xfrm>
          <a:off x="0" y="433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radius: El promedio de las distancias desde el centro hasta los puntos en el borde del tumor.</a:t>
          </a:r>
          <a:endParaRPr lang="en-US" sz="1600" kern="1200"/>
        </a:p>
      </dsp:txBody>
      <dsp:txXfrm>
        <a:off x="0" y="433"/>
        <a:ext cx="10077557" cy="354817"/>
      </dsp:txXfrm>
    </dsp:sp>
    <dsp:sp modelId="{FDF8FE48-1E6A-9F4F-8B95-F7E39E23F5FD}">
      <dsp:nvSpPr>
        <dsp:cNvPr id="0" name=""/>
        <dsp:cNvSpPr/>
      </dsp:nvSpPr>
      <dsp:spPr>
        <a:xfrm>
          <a:off x="0" y="355251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D3623-695C-104F-B7BC-B4E2889F6ED3}">
      <dsp:nvSpPr>
        <dsp:cNvPr id="0" name=""/>
        <dsp:cNvSpPr/>
      </dsp:nvSpPr>
      <dsp:spPr>
        <a:xfrm>
          <a:off x="0" y="355251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texture: La desviación estándar de los valores de la escala de grises de los píxeles en la imagen.</a:t>
          </a:r>
          <a:endParaRPr lang="en-US" sz="1600" kern="1200"/>
        </a:p>
      </dsp:txBody>
      <dsp:txXfrm>
        <a:off x="0" y="355251"/>
        <a:ext cx="10077557" cy="354817"/>
      </dsp:txXfrm>
    </dsp:sp>
    <dsp:sp modelId="{1F2CC835-4BE1-324B-A03A-FEC14FB3B682}">
      <dsp:nvSpPr>
        <dsp:cNvPr id="0" name=""/>
        <dsp:cNvSpPr/>
      </dsp:nvSpPr>
      <dsp:spPr>
        <a:xfrm>
          <a:off x="0" y="710068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CFC34-C57A-C442-B9D0-9FF2E9F380AB}">
      <dsp:nvSpPr>
        <dsp:cNvPr id="0" name=""/>
        <dsp:cNvSpPr/>
      </dsp:nvSpPr>
      <dsp:spPr>
        <a:xfrm>
          <a:off x="0" y="710068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perimeter: La suma de las longitudes de los límites del tumor.</a:t>
          </a:r>
          <a:endParaRPr lang="en-US" sz="1600" kern="1200"/>
        </a:p>
      </dsp:txBody>
      <dsp:txXfrm>
        <a:off x="0" y="710068"/>
        <a:ext cx="10077557" cy="354817"/>
      </dsp:txXfrm>
    </dsp:sp>
    <dsp:sp modelId="{B393E22E-F4A9-984C-8314-FD5D1E44FBD3}">
      <dsp:nvSpPr>
        <dsp:cNvPr id="0" name=""/>
        <dsp:cNvSpPr/>
      </dsp:nvSpPr>
      <dsp:spPr>
        <a:xfrm>
          <a:off x="0" y="1064886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EDFD0-4A57-AE41-A06C-A2B7DD285CEA}">
      <dsp:nvSpPr>
        <dsp:cNvPr id="0" name=""/>
        <dsp:cNvSpPr/>
      </dsp:nvSpPr>
      <dsp:spPr>
        <a:xfrm>
          <a:off x="0" y="1064886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area: El área media del tumor.</a:t>
          </a:r>
          <a:endParaRPr lang="en-US" sz="1600" kern="1200"/>
        </a:p>
      </dsp:txBody>
      <dsp:txXfrm>
        <a:off x="0" y="1064886"/>
        <a:ext cx="10077557" cy="354817"/>
      </dsp:txXfrm>
    </dsp:sp>
    <dsp:sp modelId="{70BB5203-40B4-9842-B8FE-EEE712E93B31}">
      <dsp:nvSpPr>
        <dsp:cNvPr id="0" name=""/>
        <dsp:cNvSpPr/>
      </dsp:nvSpPr>
      <dsp:spPr>
        <a:xfrm>
          <a:off x="0" y="1419704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95E9-BAE1-D848-9B34-9591B13F69CE}">
      <dsp:nvSpPr>
        <dsp:cNvPr id="0" name=""/>
        <dsp:cNvSpPr/>
      </dsp:nvSpPr>
      <dsp:spPr>
        <a:xfrm>
          <a:off x="0" y="1419704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smoothness: La variación local en longitudes de radio.</a:t>
          </a:r>
          <a:endParaRPr lang="en-US" sz="1600" kern="1200"/>
        </a:p>
      </dsp:txBody>
      <dsp:txXfrm>
        <a:off x="0" y="1419704"/>
        <a:ext cx="10077557" cy="354817"/>
      </dsp:txXfrm>
    </dsp:sp>
    <dsp:sp modelId="{1B636FD4-8075-E34C-8D9D-A4017423C92C}">
      <dsp:nvSpPr>
        <dsp:cNvPr id="0" name=""/>
        <dsp:cNvSpPr/>
      </dsp:nvSpPr>
      <dsp:spPr>
        <a:xfrm>
          <a:off x="0" y="1774522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A598-5F7D-EF40-8D67-E6441CBCF7B8}">
      <dsp:nvSpPr>
        <dsp:cNvPr id="0" name=""/>
        <dsp:cNvSpPr/>
      </dsp:nvSpPr>
      <dsp:spPr>
        <a:xfrm>
          <a:off x="0" y="1774522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compactness: El perímetro^2 / área - 1.0.</a:t>
          </a:r>
          <a:endParaRPr lang="en-US" sz="1600" kern="1200"/>
        </a:p>
      </dsp:txBody>
      <dsp:txXfrm>
        <a:off x="0" y="1774522"/>
        <a:ext cx="10077557" cy="354817"/>
      </dsp:txXfrm>
    </dsp:sp>
    <dsp:sp modelId="{1A888275-97CB-CD45-9916-B219B11C4D8E}">
      <dsp:nvSpPr>
        <dsp:cNvPr id="0" name=""/>
        <dsp:cNvSpPr/>
      </dsp:nvSpPr>
      <dsp:spPr>
        <a:xfrm>
          <a:off x="0" y="2129340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92913-1EF3-314C-809D-534C62FAA1C3}">
      <dsp:nvSpPr>
        <dsp:cNvPr id="0" name=""/>
        <dsp:cNvSpPr/>
      </dsp:nvSpPr>
      <dsp:spPr>
        <a:xfrm>
          <a:off x="0" y="2129340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concavity: La severidad de las porciones cóncavas del contorno del tumor.</a:t>
          </a:r>
          <a:endParaRPr lang="en-US" sz="1600" kern="1200"/>
        </a:p>
      </dsp:txBody>
      <dsp:txXfrm>
        <a:off x="0" y="2129340"/>
        <a:ext cx="10077557" cy="354817"/>
      </dsp:txXfrm>
    </dsp:sp>
    <dsp:sp modelId="{B46D909E-EA5D-A047-8AAB-81AB664826E1}">
      <dsp:nvSpPr>
        <dsp:cNvPr id="0" name=""/>
        <dsp:cNvSpPr/>
      </dsp:nvSpPr>
      <dsp:spPr>
        <a:xfrm>
          <a:off x="0" y="2484158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C5BA7-0C81-1943-B2A7-36BC788615E1}">
      <dsp:nvSpPr>
        <dsp:cNvPr id="0" name=""/>
        <dsp:cNvSpPr/>
      </dsp:nvSpPr>
      <dsp:spPr>
        <a:xfrm>
          <a:off x="0" y="2484158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concave points: El número de porciones cóncavas del contorno del tumor.</a:t>
          </a:r>
          <a:endParaRPr lang="en-US" sz="1600" kern="1200"/>
        </a:p>
      </dsp:txBody>
      <dsp:txXfrm>
        <a:off x="0" y="2484158"/>
        <a:ext cx="10077557" cy="354817"/>
      </dsp:txXfrm>
    </dsp:sp>
    <dsp:sp modelId="{93E5A73F-2B44-4D4F-9B88-964F669B7016}">
      <dsp:nvSpPr>
        <dsp:cNvPr id="0" name=""/>
        <dsp:cNvSpPr/>
      </dsp:nvSpPr>
      <dsp:spPr>
        <a:xfrm>
          <a:off x="0" y="2838976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DCE54-10C8-D143-86DD-09EAC3FEDBAB}">
      <dsp:nvSpPr>
        <dsp:cNvPr id="0" name=""/>
        <dsp:cNvSpPr/>
      </dsp:nvSpPr>
      <dsp:spPr>
        <a:xfrm>
          <a:off x="0" y="2838976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symmetry: La simetría del tumor.</a:t>
          </a:r>
          <a:endParaRPr lang="en-US" sz="1600" kern="1200"/>
        </a:p>
      </dsp:txBody>
      <dsp:txXfrm>
        <a:off x="0" y="2838976"/>
        <a:ext cx="10077557" cy="354817"/>
      </dsp:txXfrm>
    </dsp:sp>
    <dsp:sp modelId="{2B6A5E34-6DE9-B54F-9207-98B2070A7B4F}">
      <dsp:nvSpPr>
        <dsp:cNvPr id="0" name=""/>
        <dsp:cNvSpPr/>
      </dsp:nvSpPr>
      <dsp:spPr>
        <a:xfrm>
          <a:off x="0" y="3193793"/>
          <a:ext cx="100775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E67B9-B064-7042-976B-214A7A08A2F2}">
      <dsp:nvSpPr>
        <dsp:cNvPr id="0" name=""/>
        <dsp:cNvSpPr/>
      </dsp:nvSpPr>
      <dsp:spPr>
        <a:xfrm>
          <a:off x="0" y="3193793"/>
          <a:ext cx="10077557" cy="35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mean fractal dimension: Una medida de la irregularidad del contorno del tumor.</a:t>
          </a:r>
          <a:endParaRPr lang="en-US" sz="1600" kern="1200"/>
        </a:p>
      </dsp:txBody>
      <dsp:txXfrm>
        <a:off x="0" y="3193793"/>
        <a:ext cx="10077557" cy="354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2B578-00A8-47C9-A354-36C19A768C08}">
      <dsp:nvSpPr>
        <dsp:cNvPr id="0" name=""/>
        <dsp:cNvSpPr/>
      </dsp:nvSpPr>
      <dsp:spPr>
        <a:xfrm>
          <a:off x="0" y="669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58DF3-3A85-48EE-9F8C-91DBE179ED41}">
      <dsp:nvSpPr>
        <dsp:cNvPr id="0" name=""/>
        <dsp:cNvSpPr/>
      </dsp:nvSpPr>
      <dsp:spPr>
        <a:xfrm>
          <a:off x="474183" y="353368"/>
          <a:ext cx="862151" cy="862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2B4F5-F3F8-4A26-9C95-E7C940EB73AC}">
      <dsp:nvSpPr>
        <dsp:cNvPr id="0" name=""/>
        <dsp:cNvSpPr/>
      </dsp:nvSpPr>
      <dsp:spPr>
        <a:xfrm>
          <a:off x="1810518" y="669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Su objetivo es encontrar un hiperplano en un espacio N-dimensional.</a:t>
          </a:r>
          <a:endParaRPr lang="en-US" sz="2500" kern="1200"/>
        </a:p>
      </dsp:txBody>
      <dsp:txXfrm>
        <a:off x="1810518" y="669"/>
        <a:ext cx="4638727" cy="1567548"/>
      </dsp:txXfrm>
    </dsp:sp>
    <dsp:sp modelId="{9F3BBA1C-395A-4B55-B697-8F3B94572AE1}">
      <dsp:nvSpPr>
        <dsp:cNvPr id="0" name=""/>
        <dsp:cNvSpPr/>
      </dsp:nvSpPr>
      <dsp:spPr>
        <a:xfrm>
          <a:off x="0" y="1960104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4F172-634E-476D-A0B6-817781BE303A}">
      <dsp:nvSpPr>
        <dsp:cNvPr id="0" name=""/>
        <dsp:cNvSpPr/>
      </dsp:nvSpPr>
      <dsp:spPr>
        <a:xfrm>
          <a:off x="474183" y="2312803"/>
          <a:ext cx="862151" cy="862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14D5-BD6F-4451-BAA0-FEE0DE05DDE9}">
      <dsp:nvSpPr>
        <dsp:cNvPr id="0" name=""/>
        <dsp:cNvSpPr/>
      </dsp:nvSpPr>
      <dsp:spPr>
        <a:xfrm>
          <a:off x="1810518" y="1960104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N sería el número de las características. </a:t>
          </a:r>
          <a:endParaRPr lang="en-US" sz="2500" kern="1200" dirty="0"/>
        </a:p>
      </dsp:txBody>
      <dsp:txXfrm>
        <a:off x="1810518" y="1960104"/>
        <a:ext cx="4638727" cy="1567548"/>
      </dsp:txXfrm>
    </dsp:sp>
    <dsp:sp modelId="{C1F6992B-7EE2-48B4-8AEA-3012DF96B0EC}">
      <dsp:nvSpPr>
        <dsp:cNvPr id="0" name=""/>
        <dsp:cNvSpPr/>
      </dsp:nvSpPr>
      <dsp:spPr>
        <a:xfrm>
          <a:off x="0" y="3919540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50FD4-2C7B-4B78-9547-23016F609F35}">
      <dsp:nvSpPr>
        <dsp:cNvPr id="0" name=""/>
        <dsp:cNvSpPr/>
      </dsp:nvSpPr>
      <dsp:spPr>
        <a:xfrm>
          <a:off x="474183" y="4272238"/>
          <a:ext cx="862151" cy="8621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1132-1D72-4E57-BF25-4A209233CD4E}">
      <dsp:nvSpPr>
        <dsp:cNvPr id="0" name=""/>
        <dsp:cNvSpPr/>
      </dsp:nvSpPr>
      <dsp:spPr>
        <a:xfrm>
          <a:off x="1810518" y="3919540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El hiperplano debería separar de la mejor forma que clasifique los datos.</a:t>
          </a:r>
          <a:endParaRPr lang="en-US" sz="2500" kern="1200"/>
        </a:p>
      </dsp:txBody>
      <dsp:txXfrm>
        <a:off x="1810518" y="3919540"/>
        <a:ext cx="4638727" cy="1567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1676-7CA2-8D4D-A792-48DCEE577BCD}">
      <dsp:nvSpPr>
        <dsp:cNvPr id="0" name=""/>
        <dsp:cNvSpPr/>
      </dsp:nvSpPr>
      <dsp:spPr>
        <a:xfrm>
          <a:off x="0" y="696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59196-A346-954A-823A-BC105D488035}">
      <dsp:nvSpPr>
        <dsp:cNvPr id="0" name=""/>
        <dsp:cNvSpPr/>
      </dsp:nvSpPr>
      <dsp:spPr>
        <a:xfrm>
          <a:off x="0" y="696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700" kern="1200"/>
            <a:t>Para separar los dos tipos de puntos, hay muchos hiperplanos posibles.</a:t>
          </a:r>
          <a:endParaRPr lang="en-US" sz="2700" kern="1200"/>
        </a:p>
      </dsp:txBody>
      <dsp:txXfrm>
        <a:off x="0" y="696"/>
        <a:ext cx="6151830" cy="1141212"/>
      </dsp:txXfrm>
    </dsp:sp>
    <dsp:sp modelId="{D1B0365B-F6F6-0047-A00C-AC92C3684DDF}">
      <dsp:nvSpPr>
        <dsp:cNvPr id="0" name=""/>
        <dsp:cNvSpPr/>
      </dsp:nvSpPr>
      <dsp:spPr>
        <a:xfrm>
          <a:off x="0" y="1141909"/>
          <a:ext cx="6151830" cy="0"/>
        </a:xfrm>
        <a:prstGeom prst="line">
          <a:avLst/>
        </a:prstGeom>
        <a:solidFill>
          <a:schemeClr val="accent2">
            <a:hueOff val="-373017"/>
            <a:satOff val="-2624"/>
            <a:lumOff val="-147"/>
            <a:alphaOff val="0"/>
          </a:schemeClr>
        </a:solidFill>
        <a:ln w="12700" cap="flat" cmpd="sng" algn="ctr">
          <a:solidFill>
            <a:schemeClr val="accent2">
              <a:hueOff val="-373017"/>
              <a:satOff val="-2624"/>
              <a:lumOff val="-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D402C-7BD0-7E4E-B57B-67E6DAAA327C}">
      <dsp:nvSpPr>
        <dsp:cNvPr id="0" name=""/>
        <dsp:cNvSpPr/>
      </dsp:nvSpPr>
      <dsp:spPr>
        <a:xfrm>
          <a:off x="0" y="1141909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700" kern="1200"/>
            <a:t>El objetivo es buscar el que tenga mayor margen </a:t>
          </a:r>
          <a:endParaRPr lang="en-US" sz="2700" kern="1200"/>
        </a:p>
      </dsp:txBody>
      <dsp:txXfrm>
        <a:off x="0" y="1141909"/>
        <a:ext cx="6151830" cy="1141212"/>
      </dsp:txXfrm>
    </dsp:sp>
    <dsp:sp modelId="{09060AA3-6D9A-D549-BAE9-B950F828EAF4}">
      <dsp:nvSpPr>
        <dsp:cNvPr id="0" name=""/>
        <dsp:cNvSpPr/>
      </dsp:nvSpPr>
      <dsp:spPr>
        <a:xfrm>
          <a:off x="0" y="2283122"/>
          <a:ext cx="6151830" cy="0"/>
        </a:xfrm>
        <a:prstGeom prst="line">
          <a:avLst/>
        </a:prstGeom>
        <a:solidFill>
          <a:schemeClr val="accent2">
            <a:hueOff val="-746034"/>
            <a:satOff val="-5248"/>
            <a:lumOff val="-295"/>
            <a:alphaOff val="0"/>
          </a:schemeClr>
        </a:solidFill>
        <a:ln w="12700" cap="flat" cmpd="sng" algn="ctr">
          <a:solidFill>
            <a:schemeClr val="accent2">
              <a:hueOff val="-746034"/>
              <a:satOff val="-5248"/>
              <a:lumOff val="-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C7A53-66BB-5144-83CA-0ECB386445BB}">
      <dsp:nvSpPr>
        <dsp:cNvPr id="0" name=""/>
        <dsp:cNvSpPr/>
      </dsp:nvSpPr>
      <dsp:spPr>
        <a:xfrm>
          <a:off x="0" y="2283122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700" kern="1200"/>
            <a:t>Es decir, la máxima distancia entre puntos de ambas clases.</a:t>
          </a:r>
          <a:endParaRPr lang="en-US" sz="2700" kern="1200"/>
        </a:p>
      </dsp:txBody>
      <dsp:txXfrm>
        <a:off x="0" y="2283122"/>
        <a:ext cx="6151830" cy="1141212"/>
      </dsp:txXfrm>
    </dsp:sp>
    <dsp:sp modelId="{11E8C7BF-49C9-BD4E-AEE0-96931903407F}">
      <dsp:nvSpPr>
        <dsp:cNvPr id="0" name=""/>
        <dsp:cNvSpPr/>
      </dsp:nvSpPr>
      <dsp:spPr>
        <a:xfrm>
          <a:off x="0" y="3424335"/>
          <a:ext cx="6151830" cy="0"/>
        </a:xfrm>
        <a:prstGeom prst="line">
          <a:avLst/>
        </a:prstGeom>
        <a:solidFill>
          <a:schemeClr val="accent2">
            <a:hueOff val="-1119052"/>
            <a:satOff val="-7871"/>
            <a:lumOff val="-442"/>
            <a:alphaOff val="0"/>
          </a:schemeClr>
        </a:solidFill>
        <a:ln w="12700" cap="flat" cmpd="sng" algn="ctr">
          <a:solidFill>
            <a:schemeClr val="accent2">
              <a:hueOff val="-1119052"/>
              <a:satOff val="-7871"/>
              <a:lumOff val="-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7AC94-5FF7-024D-B441-CA5893FD60E9}">
      <dsp:nvSpPr>
        <dsp:cNvPr id="0" name=""/>
        <dsp:cNvSpPr/>
      </dsp:nvSpPr>
      <dsp:spPr>
        <a:xfrm>
          <a:off x="0" y="3424335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700" kern="1200"/>
            <a:t>Al maximizar el margen proporciona un refuerzo.</a:t>
          </a:r>
          <a:endParaRPr lang="en-US" sz="2700" kern="1200"/>
        </a:p>
      </dsp:txBody>
      <dsp:txXfrm>
        <a:off x="0" y="3424335"/>
        <a:ext cx="6151830" cy="1141212"/>
      </dsp:txXfrm>
    </dsp:sp>
    <dsp:sp modelId="{2C848DE5-3A67-9A42-82DC-DF8BF2803C28}">
      <dsp:nvSpPr>
        <dsp:cNvPr id="0" name=""/>
        <dsp:cNvSpPr/>
      </dsp:nvSpPr>
      <dsp:spPr>
        <a:xfrm>
          <a:off x="0" y="4565548"/>
          <a:ext cx="6151830" cy="0"/>
        </a:xfrm>
        <a:prstGeom prst="line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accent2">
              <a:hueOff val="-1492069"/>
              <a:satOff val="-10495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873B-29E8-6C44-89E9-F420219AAB1B}">
      <dsp:nvSpPr>
        <dsp:cNvPr id="0" name=""/>
        <dsp:cNvSpPr/>
      </dsp:nvSpPr>
      <dsp:spPr>
        <a:xfrm>
          <a:off x="0" y="4565548"/>
          <a:ext cx="6151830" cy="114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700" kern="1200"/>
            <a:t>De esta forma se podrá clasificar datos futuros con mayor confianza.</a:t>
          </a:r>
          <a:endParaRPr lang="en-US" sz="2700" kern="1200"/>
        </a:p>
      </dsp:txBody>
      <dsp:txXfrm>
        <a:off x="0" y="4565548"/>
        <a:ext cx="6151830" cy="1141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6272D-CBA9-AF43-8674-BBBC3D383217}">
      <dsp:nvSpPr>
        <dsp:cNvPr id="0" name=""/>
        <dsp:cNvSpPr/>
      </dsp:nvSpPr>
      <dsp:spPr>
        <a:xfrm>
          <a:off x="0" y="8418"/>
          <a:ext cx="6449246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Son puntos de datos que están más cerca del hiperplano.</a:t>
          </a:r>
          <a:endParaRPr lang="en-US" sz="2600" kern="1200"/>
        </a:p>
      </dsp:txBody>
      <dsp:txXfrm>
        <a:off x="50489" y="58907"/>
        <a:ext cx="6348268" cy="933302"/>
      </dsp:txXfrm>
    </dsp:sp>
    <dsp:sp modelId="{61D3D1B6-063A-E64E-86C1-FA151F6FFEEB}">
      <dsp:nvSpPr>
        <dsp:cNvPr id="0" name=""/>
        <dsp:cNvSpPr/>
      </dsp:nvSpPr>
      <dsp:spPr>
        <a:xfrm>
          <a:off x="0" y="1117578"/>
          <a:ext cx="6449246" cy="1034280"/>
        </a:xfrm>
        <a:prstGeom prst="roundRect">
          <a:avLst/>
        </a:prstGeom>
        <a:solidFill>
          <a:schemeClr val="accent2">
            <a:hueOff val="-373017"/>
            <a:satOff val="-2624"/>
            <a:lumOff val="-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Influyen en la posición y orientación del hiperplano.</a:t>
          </a:r>
          <a:endParaRPr lang="en-US" sz="2600" kern="1200"/>
        </a:p>
      </dsp:txBody>
      <dsp:txXfrm>
        <a:off x="50489" y="1168067"/>
        <a:ext cx="6348268" cy="933302"/>
      </dsp:txXfrm>
    </dsp:sp>
    <dsp:sp modelId="{F2D400B4-B961-3049-BC2C-8A7F781406DB}">
      <dsp:nvSpPr>
        <dsp:cNvPr id="0" name=""/>
        <dsp:cNvSpPr/>
      </dsp:nvSpPr>
      <dsp:spPr>
        <a:xfrm>
          <a:off x="0" y="2226738"/>
          <a:ext cx="6449246" cy="1034280"/>
        </a:xfrm>
        <a:prstGeom prst="roundRect">
          <a:avLst/>
        </a:prstGeom>
        <a:solidFill>
          <a:schemeClr val="accent2">
            <a:hueOff val="-746034"/>
            <a:satOff val="-5248"/>
            <a:lumOff val="-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Utilizándolos, se maximiza el margen del clasificador.</a:t>
          </a:r>
          <a:endParaRPr lang="en-US" sz="2600" kern="1200"/>
        </a:p>
      </dsp:txBody>
      <dsp:txXfrm>
        <a:off x="50489" y="2277227"/>
        <a:ext cx="6348268" cy="933302"/>
      </dsp:txXfrm>
    </dsp:sp>
    <dsp:sp modelId="{2A73D08D-EEBF-CA4A-99A6-71C6CD150912}">
      <dsp:nvSpPr>
        <dsp:cNvPr id="0" name=""/>
        <dsp:cNvSpPr/>
      </dsp:nvSpPr>
      <dsp:spPr>
        <a:xfrm>
          <a:off x="0" y="3335898"/>
          <a:ext cx="6449246" cy="1034280"/>
        </a:xfrm>
        <a:prstGeom prst="roundRect">
          <a:avLst/>
        </a:prstGeom>
        <a:solidFill>
          <a:schemeClr val="accent2">
            <a:hueOff val="-1119052"/>
            <a:satOff val="-7871"/>
            <a:lumOff val="-4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Eliminar los vectores cambiaria la posición del hiperplano.</a:t>
          </a:r>
          <a:endParaRPr lang="en-US" sz="2600" kern="1200"/>
        </a:p>
      </dsp:txBody>
      <dsp:txXfrm>
        <a:off x="50489" y="3386387"/>
        <a:ext cx="6348268" cy="933302"/>
      </dsp:txXfrm>
    </dsp:sp>
    <dsp:sp modelId="{DB38C7A9-2E23-2042-AC16-56DF6BDBD15E}">
      <dsp:nvSpPr>
        <dsp:cNvPr id="0" name=""/>
        <dsp:cNvSpPr/>
      </dsp:nvSpPr>
      <dsp:spPr>
        <a:xfrm>
          <a:off x="0" y="4445059"/>
          <a:ext cx="6449246" cy="1034280"/>
        </a:xfrm>
        <a:prstGeom prst="roundRect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Estos puntos nos ayudan a construir nuestra SVM.</a:t>
          </a:r>
          <a:endParaRPr lang="en-US" sz="2600" kern="1200"/>
        </a:p>
      </dsp:txBody>
      <dsp:txXfrm>
        <a:off x="50489" y="4495548"/>
        <a:ext cx="6348268" cy="933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07905-B453-7346-AE39-C7EF90DC5107}">
      <dsp:nvSpPr>
        <dsp:cNvPr id="0" name=""/>
        <dsp:cNvSpPr/>
      </dsp:nvSpPr>
      <dsp:spPr>
        <a:xfrm>
          <a:off x="0" y="1191541"/>
          <a:ext cx="615183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520700" rIns="47745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500" kern="1200"/>
            <a:t>Implica que dos clases pueden ser divididas por un hiperplano.</a:t>
          </a:r>
          <a:endParaRPr lang="en-US" sz="2500" kern="1200"/>
        </a:p>
      </dsp:txBody>
      <dsp:txXfrm>
        <a:off x="0" y="1191541"/>
        <a:ext cx="6151830" cy="1417500"/>
      </dsp:txXfrm>
    </dsp:sp>
    <dsp:sp modelId="{4EB08A6C-34BD-7346-9E5A-DF167B97ED96}">
      <dsp:nvSpPr>
        <dsp:cNvPr id="0" name=""/>
        <dsp:cNvSpPr/>
      </dsp:nvSpPr>
      <dsp:spPr>
        <a:xfrm>
          <a:off x="307591" y="822541"/>
          <a:ext cx="430628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Linealmente separable:</a:t>
          </a:r>
          <a:endParaRPr lang="en-US" sz="2500" kern="1200"/>
        </a:p>
      </dsp:txBody>
      <dsp:txXfrm>
        <a:off x="343617" y="858567"/>
        <a:ext cx="4234229" cy="665948"/>
      </dsp:txXfrm>
    </dsp:sp>
    <dsp:sp modelId="{BE387D01-B871-6F46-9962-3F2FC17E40E2}">
      <dsp:nvSpPr>
        <dsp:cNvPr id="0" name=""/>
        <dsp:cNvSpPr/>
      </dsp:nvSpPr>
      <dsp:spPr>
        <a:xfrm>
          <a:off x="0" y="3113041"/>
          <a:ext cx="6151830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450" tIns="520700" rIns="47745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500" kern="1200"/>
            <a:t>Significa que no existe tal división directa, requiriendo técnicas mas avanzadas para la clasificación.</a:t>
          </a:r>
          <a:endParaRPr lang="en-US" sz="2500" kern="1200"/>
        </a:p>
      </dsp:txBody>
      <dsp:txXfrm>
        <a:off x="0" y="3113041"/>
        <a:ext cx="6151830" cy="1771875"/>
      </dsp:txXfrm>
    </dsp:sp>
    <dsp:sp modelId="{BA51C52B-D96D-5E47-BD28-E7CDADC30ED1}">
      <dsp:nvSpPr>
        <dsp:cNvPr id="0" name=""/>
        <dsp:cNvSpPr/>
      </dsp:nvSpPr>
      <dsp:spPr>
        <a:xfrm>
          <a:off x="307591" y="2744041"/>
          <a:ext cx="4306281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7" tIns="0" rIns="16276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No linealmente separable: </a:t>
          </a:r>
          <a:endParaRPr lang="en-US" sz="2500" kern="1200"/>
        </a:p>
      </dsp:txBody>
      <dsp:txXfrm>
        <a:off x="343617" y="2780067"/>
        <a:ext cx="4234229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93D3E-5113-4A4B-A086-8195740D6FA4}">
      <dsp:nvSpPr>
        <dsp:cNvPr id="0" name=""/>
        <dsp:cNvSpPr/>
      </dsp:nvSpPr>
      <dsp:spPr>
        <a:xfrm>
          <a:off x="0" y="927461"/>
          <a:ext cx="6151830" cy="1712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1E9D3-1C5E-466B-A543-A467292EB3F2}">
      <dsp:nvSpPr>
        <dsp:cNvPr id="0" name=""/>
        <dsp:cNvSpPr/>
      </dsp:nvSpPr>
      <dsp:spPr>
        <a:xfrm>
          <a:off x="517951" y="1312715"/>
          <a:ext cx="941730" cy="941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DBC1-7C31-472A-A547-D6616CF0A0AC}">
      <dsp:nvSpPr>
        <dsp:cNvPr id="0" name=""/>
        <dsp:cNvSpPr/>
      </dsp:nvSpPr>
      <dsp:spPr>
        <a:xfrm>
          <a:off x="1977634" y="927461"/>
          <a:ext cx="4174196" cy="171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2" tIns="181212" rIns="181212" bIns="1812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Una función matemática que transforma los datos de entrada en un espacio dimensional superior.</a:t>
          </a:r>
          <a:endParaRPr lang="en-US" sz="2200" kern="1200"/>
        </a:p>
      </dsp:txBody>
      <dsp:txXfrm>
        <a:off x="1977634" y="927461"/>
        <a:ext cx="4174196" cy="1712237"/>
      </dsp:txXfrm>
    </dsp:sp>
    <dsp:sp modelId="{97CBA883-5BA6-4896-B3F2-866EEF9A7EDB}">
      <dsp:nvSpPr>
        <dsp:cNvPr id="0" name=""/>
        <dsp:cNvSpPr/>
      </dsp:nvSpPr>
      <dsp:spPr>
        <a:xfrm>
          <a:off x="0" y="3067758"/>
          <a:ext cx="6151830" cy="1712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8D21-2FA1-400C-9A6E-D57E6FF91D59}">
      <dsp:nvSpPr>
        <dsp:cNvPr id="0" name=""/>
        <dsp:cNvSpPr/>
      </dsp:nvSpPr>
      <dsp:spPr>
        <a:xfrm>
          <a:off x="517951" y="3453012"/>
          <a:ext cx="941730" cy="941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5B006-ED2D-49B7-8B43-63D8DB38BE89}">
      <dsp:nvSpPr>
        <dsp:cNvPr id="0" name=""/>
        <dsp:cNvSpPr/>
      </dsp:nvSpPr>
      <dsp:spPr>
        <a:xfrm>
          <a:off x="1977634" y="3067758"/>
          <a:ext cx="4174196" cy="171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2" tIns="181212" rIns="181212" bIns="1812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Permite que los datos que no son linealmente separables puedan ser separados por un hiperplano.</a:t>
          </a:r>
          <a:endParaRPr lang="en-US" sz="2200" kern="1200"/>
        </a:p>
      </dsp:txBody>
      <dsp:txXfrm>
        <a:off x="1977634" y="3067758"/>
        <a:ext cx="4174196" cy="17122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5058E-F196-8F41-8086-294C696A4300}">
      <dsp:nvSpPr>
        <dsp:cNvPr id="0" name=""/>
        <dsp:cNvSpPr/>
      </dsp:nvSpPr>
      <dsp:spPr>
        <a:xfrm>
          <a:off x="0" y="0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3A960-8D24-7C48-8DFC-14AC0BFC9EAC}">
      <dsp:nvSpPr>
        <dsp:cNvPr id="0" name=""/>
        <dsp:cNvSpPr/>
      </dsp:nvSpPr>
      <dsp:spPr>
        <a:xfrm>
          <a:off x="0" y="0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/>
            <a:t>Tomamos la salida de la función lineal.</a:t>
          </a:r>
          <a:endParaRPr lang="en-US" sz="2800" kern="1200"/>
        </a:p>
      </dsp:txBody>
      <dsp:txXfrm>
        <a:off x="0" y="0"/>
        <a:ext cx="6151830" cy="1426864"/>
      </dsp:txXfrm>
    </dsp:sp>
    <dsp:sp modelId="{A416153C-8CA5-4746-A118-CBC365481137}">
      <dsp:nvSpPr>
        <dsp:cNvPr id="0" name=""/>
        <dsp:cNvSpPr/>
      </dsp:nvSpPr>
      <dsp:spPr>
        <a:xfrm>
          <a:off x="0" y="1426864"/>
          <a:ext cx="6151830" cy="0"/>
        </a:xfrm>
        <a:prstGeom prst="line">
          <a:avLst/>
        </a:prstGeom>
        <a:solidFill>
          <a:schemeClr val="accent2">
            <a:hueOff val="-497356"/>
            <a:satOff val="-3498"/>
            <a:lumOff val="-196"/>
            <a:alphaOff val="0"/>
          </a:schemeClr>
        </a:solidFill>
        <a:ln w="12700" cap="flat" cmpd="sng" algn="ctr">
          <a:solidFill>
            <a:schemeClr val="accent2">
              <a:hueOff val="-497356"/>
              <a:satOff val="-3498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8D943-6B3D-B34F-A6BE-606AEE99B152}">
      <dsp:nvSpPr>
        <dsp:cNvPr id="0" name=""/>
        <dsp:cNvSpPr/>
      </dsp:nvSpPr>
      <dsp:spPr>
        <a:xfrm>
          <a:off x="0" y="1426864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/>
            <a:t>Aplanábamos los valores con la función Sigmoide.</a:t>
          </a:r>
          <a:endParaRPr lang="en-US" sz="2800" kern="1200"/>
        </a:p>
      </dsp:txBody>
      <dsp:txXfrm>
        <a:off x="0" y="1426864"/>
        <a:ext cx="6151830" cy="1426864"/>
      </dsp:txXfrm>
    </dsp:sp>
    <dsp:sp modelId="{755C69EA-D9AD-3345-812F-0137C5135A2C}">
      <dsp:nvSpPr>
        <dsp:cNvPr id="0" name=""/>
        <dsp:cNvSpPr/>
      </dsp:nvSpPr>
      <dsp:spPr>
        <a:xfrm>
          <a:off x="0" y="2853729"/>
          <a:ext cx="6151830" cy="0"/>
        </a:xfrm>
        <a:prstGeom prst="line">
          <a:avLst/>
        </a:prstGeom>
        <a:solidFill>
          <a:schemeClr val="accent2">
            <a:hueOff val="-994713"/>
            <a:satOff val="-6997"/>
            <a:lumOff val="-393"/>
            <a:alphaOff val="0"/>
          </a:schemeClr>
        </a:solidFill>
        <a:ln w="12700" cap="flat" cmpd="sng" algn="ctr">
          <a:solidFill>
            <a:schemeClr val="accent2">
              <a:hueOff val="-994713"/>
              <a:satOff val="-6997"/>
              <a:lumOff val="-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B3C27-9D77-CE47-AF2E-C955A59E4C1A}">
      <dsp:nvSpPr>
        <dsp:cNvPr id="0" name=""/>
        <dsp:cNvSpPr/>
      </dsp:nvSpPr>
      <dsp:spPr>
        <a:xfrm>
          <a:off x="0" y="2853729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dirty="0"/>
            <a:t>Rango[0,1] - Probabilidades</a:t>
          </a:r>
          <a:endParaRPr lang="en-US" sz="2800" kern="1200" dirty="0"/>
        </a:p>
      </dsp:txBody>
      <dsp:txXfrm>
        <a:off x="0" y="2853729"/>
        <a:ext cx="6151830" cy="1426864"/>
      </dsp:txXfrm>
    </dsp:sp>
    <dsp:sp modelId="{F87521C3-1BD8-8248-94C4-BCFD09211BF5}">
      <dsp:nvSpPr>
        <dsp:cNvPr id="0" name=""/>
        <dsp:cNvSpPr/>
      </dsp:nvSpPr>
      <dsp:spPr>
        <a:xfrm>
          <a:off x="0" y="4280593"/>
          <a:ext cx="6151830" cy="0"/>
        </a:xfrm>
        <a:prstGeom prst="line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accent2">
              <a:hueOff val="-1492069"/>
              <a:satOff val="-10495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F74DF-E317-2848-BF14-4BB41A293D62}">
      <dsp:nvSpPr>
        <dsp:cNvPr id="0" name=""/>
        <dsp:cNvSpPr/>
      </dsp:nvSpPr>
      <dsp:spPr>
        <a:xfrm>
          <a:off x="0" y="4280593"/>
          <a:ext cx="6151830" cy="142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/>
            <a:t>Si el valor ’aplastado’ es mayor que el umbral (0.5) asignamos etiqueta, de lo contrario le asignábamos </a:t>
          </a:r>
          <a:endParaRPr lang="en-US" sz="2800" kern="1200"/>
        </a:p>
      </dsp:txBody>
      <dsp:txXfrm>
        <a:off x="0" y="4280593"/>
        <a:ext cx="6151830" cy="14268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D2294-05EB-934B-9382-963A3192B7E7}">
      <dsp:nvSpPr>
        <dsp:cNvPr id="0" name=""/>
        <dsp:cNvSpPr/>
      </dsp:nvSpPr>
      <dsp:spPr>
        <a:xfrm>
          <a:off x="0" y="537"/>
          <a:ext cx="110043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187B7-C831-A14D-8E56-FE0738CA376C}">
      <dsp:nvSpPr>
        <dsp:cNvPr id="0" name=""/>
        <dsp:cNvSpPr/>
      </dsp:nvSpPr>
      <dsp:spPr>
        <a:xfrm>
          <a:off x="0" y="537"/>
          <a:ext cx="11004385" cy="62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También comenzamos con una función lineal similar.</a:t>
          </a:r>
          <a:endParaRPr lang="en-US" sz="2000" kern="1200"/>
        </a:p>
      </dsp:txBody>
      <dsp:txXfrm>
        <a:off x="0" y="537"/>
        <a:ext cx="11004385" cy="629455"/>
      </dsp:txXfrm>
    </dsp:sp>
    <dsp:sp modelId="{3D7C116B-575A-5949-9D6C-69EC8F745685}">
      <dsp:nvSpPr>
        <dsp:cNvPr id="0" name=""/>
        <dsp:cNvSpPr/>
      </dsp:nvSpPr>
      <dsp:spPr>
        <a:xfrm>
          <a:off x="0" y="629993"/>
          <a:ext cx="11004385" cy="0"/>
        </a:xfrm>
        <a:prstGeom prst="line">
          <a:avLst/>
        </a:prstGeom>
        <a:solidFill>
          <a:schemeClr val="accent2">
            <a:hueOff val="-248678"/>
            <a:satOff val="-1749"/>
            <a:lumOff val="-98"/>
            <a:alphaOff val="0"/>
          </a:schemeClr>
        </a:solidFill>
        <a:ln w="12700" cap="flat" cmpd="sng" algn="ctr">
          <a:solidFill>
            <a:schemeClr val="accent2">
              <a:hueOff val="-248678"/>
              <a:satOff val="-1749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584E4-BA84-C94F-911C-B11766D390D2}">
      <dsp:nvSpPr>
        <dsp:cNvPr id="0" name=""/>
        <dsp:cNvSpPr/>
      </dsp:nvSpPr>
      <dsp:spPr>
        <a:xfrm>
          <a:off x="0" y="629993"/>
          <a:ext cx="11004385" cy="62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La interpretación de la salida es diferente.</a:t>
          </a:r>
          <a:endParaRPr lang="en-US" sz="2000" kern="1200"/>
        </a:p>
      </dsp:txBody>
      <dsp:txXfrm>
        <a:off x="0" y="629993"/>
        <a:ext cx="11004385" cy="629455"/>
      </dsp:txXfrm>
    </dsp:sp>
    <dsp:sp modelId="{FEC2729E-C1C1-7F46-BF5E-28D01E029A16}">
      <dsp:nvSpPr>
        <dsp:cNvPr id="0" name=""/>
        <dsp:cNvSpPr/>
      </dsp:nvSpPr>
      <dsp:spPr>
        <a:xfrm>
          <a:off x="0" y="1259448"/>
          <a:ext cx="11004385" cy="0"/>
        </a:xfrm>
        <a:prstGeom prst="line">
          <a:avLst/>
        </a:prstGeom>
        <a:solidFill>
          <a:schemeClr val="accent2">
            <a:hueOff val="-497356"/>
            <a:satOff val="-3498"/>
            <a:lumOff val="-196"/>
            <a:alphaOff val="0"/>
          </a:schemeClr>
        </a:solidFill>
        <a:ln w="12700" cap="flat" cmpd="sng" algn="ctr">
          <a:solidFill>
            <a:schemeClr val="accent2">
              <a:hueOff val="-497356"/>
              <a:satOff val="-3498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B3F02-B4F1-A146-9E36-8553450E9B22}">
      <dsp:nvSpPr>
        <dsp:cNvPr id="0" name=""/>
        <dsp:cNvSpPr/>
      </dsp:nvSpPr>
      <dsp:spPr>
        <a:xfrm>
          <a:off x="0" y="1259448"/>
          <a:ext cx="11004385" cy="62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No aplastamos la salida, sino que consideramos directamente la salida de la función lineal.</a:t>
          </a:r>
          <a:endParaRPr lang="en-US" sz="2000" kern="1200"/>
        </a:p>
      </dsp:txBody>
      <dsp:txXfrm>
        <a:off x="0" y="1259448"/>
        <a:ext cx="11004385" cy="629455"/>
      </dsp:txXfrm>
    </dsp:sp>
    <dsp:sp modelId="{42B677AE-C350-9C42-944E-A4C653BC14AA}">
      <dsp:nvSpPr>
        <dsp:cNvPr id="0" name=""/>
        <dsp:cNvSpPr/>
      </dsp:nvSpPr>
      <dsp:spPr>
        <a:xfrm>
          <a:off x="0" y="1888904"/>
          <a:ext cx="11004385" cy="0"/>
        </a:xfrm>
        <a:prstGeom prst="line">
          <a:avLst/>
        </a:prstGeom>
        <a:solidFill>
          <a:schemeClr val="accent2">
            <a:hueOff val="-746034"/>
            <a:satOff val="-5248"/>
            <a:lumOff val="-295"/>
            <a:alphaOff val="0"/>
          </a:schemeClr>
        </a:solidFill>
        <a:ln w="12700" cap="flat" cmpd="sng" algn="ctr">
          <a:solidFill>
            <a:schemeClr val="accent2">
              <a:hueOff val="-746034"/>
              <a:satOff val="-5248"/>
              <a:lumOff val="-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91455-9924-DA49-A45C-C71309E9080D}">
      <dsp:nvSpPr>
        <dsp:cNvPr id="0" name=""/>
        <dsp:cNvSpPr/>
      </dsp:nvSpPr>
      <dsp:spPr>
        <a:xfrm>
          <a:off x="0" y="1888904"/>
          <a:ext cx="11004385" cy="62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Si la salida es mayor 1, identificamos el punto a una clase</a:t>
          </a:r>
          <a:endParaRPr lang="en-US" sz="2000" kern="1200"/>
        </a:p>
      </dsp:txBody>
      <dsp:txXfrm>
        <a:off x="0" y="1888904"/>
        <a:ext cx="11004385" cy="629455"/>
      </dsp:txXfrm>
    </dsp:sp>
    <dsp:sp modelId="{FD22F0ED-4C30-0947-9EC0-80C7096D29D7}">
      <dsp:nvSpPr>
        <dsp:cNvPr id="0" name=""/>
        <dsp:cNvSpPr/>
      </dsp:nvSpPr>
      <dsp:spPr>
        <a:xfrm>
          <a:off x="0" y="2518359"/>
          <a:ext cx="11004385" cy="0"/>
        </a:xfrm>
        <a:prstGeom prst="line">
          <a:avLst/>
        </a:prstGeom>
        <a:solidFill>
          <a:schemeClr val="accent2">
            <a:hueOff val="-994713"/>
            <a:satOff val="-6997"/>
            <a:lumOff val="-393"/>
            <a:alphaOff val="0"/>
          </a:schemeClr>
        </a:solidFill>
        <a:ln w="12700" cap="flat" cmpd="sng" algn="ctr">
          <a:solidFill>
            <a:schemeClr val="accent2">
              <a:hueOff val="-994713"/>
              <a:satOff val="-6997"/>
              <a:lumOff val="-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19D12-8135-5B4E-8C22-F7B00C8DBA74}">
      <dsp:nvSpPr>
        <dsp:cNvPr id="0" name=""/>
        <dsp:cNvSpPr/>
      </dsp:nvSpPr>
      <dsp:spPr>
        <a:xfrm>
          <a:off x="0" y="2518359"/>
          <a:ext cx="11004385" cy="62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 dirty="0"/>
            <a:t>Si la salida es menor a -1, identificamos el punto a otra clase</a:t>
          </a:r>
          <a:endParaRPr lang="en-US" sz="2000" kern="1200" dirty="0"/>
        </a:p>
      </dsp:txBody>
      <dsp:txXfrm>
        <a:off x="0" y="2518359"/>
        <a:ext cx="11004385" cy="629455"/>
      </dsp:txXfrm>
    </dsp:sp>
    <dsp:sp modelId="{DD98E9F1-7137-5B43-96B4-C22B2545850A}">
      <dsp:nvSpPr>
        <dsp:cNvPr id="0" name=""/>
        <dsp:cNvSpPr/>
      </dsp:nvSpPr>
      <dsp:spPr>
        <a:xfrm>
          <a:off x="0" y="3147815"/>
          <a:ext cx="11004385" cy="0"/>
        </a:xfrm>
        <a:prstGeom prst="line">
          <a:avLst/>
        </a:prstGeom>
        <a:solidFill>
          <a:schemeClr val="accent2">
            <a:hueOff val="-1243391"/>
            <a:satOff val="-8746"/>
            <a:lumOff val="-491"/>
            <a:alphaOff val="0"/>
          </a:schemeClr>
        </a:solidFill>
        <a:ln w="12700" cap="flat" cmpd="sng" algn="ctr">
          <a:solidFill>
            <a:schemeClr val="accent2">
              <a:hueOff val="-1243391"/>
              <a:satOff val="-8746"/>
              <a:lumOff val="-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12051-CB82-BA41-9ED5-7FFB4BE1A425}">
      <dsp:nvSpPr>
        <dsp:cNvPr id="0" name=""/>
        <dsp:cNvSpPr/>
      </dsp:nvSpPr>
      <dsp:spPr>
        <a:xfrm>
          <a:off x="0" y="3147815"/>
          <a:ext cx="11004385" cy="62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El margen es el rango de valores entre -1 y 1. </a:t>
          </a:r>
          <a:endParaRPr lang="en-US" sz="2000" kern="1200"/>
        </a:p>
      </dsp:txBody>
      <dsp:txXfrm>
        <a:off x="0" y="3147815"/>
        <a:ext cx="11004385" cy="629455"/>
      </dsp:txXfrm>
    </dsp:sp>
    <dsp:sp modelId="{3FACDC27-225A-8149-9A65-A054FFB4C95D}">
      <dsp:nvSpPr>
        <dsp:cNvPr id="0" name=""/>
        <dsp:cNvSpPr/>
      </dsp:nvSpPr>
      <dsp:spPr>
        <a:xfrm>
          <a:off x="0" y="3777270"/>
          <a:ext cx="11004385" cy="0"/>
        </a:xfrm>
        <a:prstGeom prst="line">
          <a:avLst/>
        </a:prstGeom>
        <a:solidFill>
          <a:schemeClr val="accent2">
            <a:hueOff val="-1492069"/>
            <a:satOff val="-10495"/>
            <a:lumOff val="-589"/>
            <a:alphaOff val="0"/>
          </a:schemeClr>
        </a:solidFill>
        <a:ln w="12700" cap="flat" cmpd="sng" algn="ctr">
          <a:solidFill>
            <a:schemeClr val="accent2">
              <a:hueOff val="-1492069"/>
              <a:satOff val="-10495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4F11-8809-EE49-87D8-470EC8E9FD3A}">
      <dsp:nvSpPr>
        <dsp:cNvPr id="0" name=""/>
        <dsp:cNvSpPr/>
      </dsp:nvSpPr>
      <dsp:spPr>
        <a:xfrm>
          <a:off x="0" y="3777270"/>
          <a:ext cx="11004385" cy="62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Los datos que caen afuera de este margen se clasifican con confianza.</a:t>
          </a:r>
          <a:endParaRPr lang="en-US" sz="2000" kern="1200"/>
        </a:p>
      </dsp:txBody>
      <dsp:txXfrm>
        <a:off x="0" y="3777270"/>
        <a:ext cx="11004385" cy="6294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681B9-9C77-4517-82F3-9F9714567BE4}">
      <dsp:nvSpPr>
        <dsp:cNvPr id="0" name=""/>
        <dsp:cNvSpPr/>
      </dsp:nvSpPr>
      <dsp:spPr>
        <a:xfrm>
          <a:off x="591313" y="893522"/>
          <a:ext cx="1448917" cy="14489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268EF-780C-4A58-8545-E8E722EF9E91}">
      <dsp:nvSpPr>
        <dsp:cNvPr id="0" name=""/>
        <dsp:cNvSpPr/>
      </dsp:nvSpPr>
      <dsp:spPr>
        <a:xfrm>
          <a:off x="900099" y="1202308"/>
          <a:ext cx="831345" cy="831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DB23B-4CA6-4830-872F-186B2153AFEF}">
      <dsp:nvSpPr>
        <dsp:cNvPr id="0" name=""/>
        <dsp:cNvSpPr/>
      </dsp:nvSpPr>
      <dsp:spPr>
        <a:xfrm>
          <a:off x="128134" y="279374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Maximizar margen.</a:t>
          </a:r>
          <a:endParaRPr lang="en-US" sz="1100" kern="1200"/>
        </a:p>
      </dsp:txBody>
      <dsp:txXfrm>
        <a:off x="128134" y="2793741"/>
        <a:ext cx="2375274" cy="720000"/>
      </dsp:txXfrm>
    </dsp:sp>
    <dsp:sp modelId="{019DAE4E-5DE9-41F6-8DE9-24A29F7B23C1}">
      <dsp:nvSpPr>
        <dsp:cNvPr id="0" name=""/>
        <dsp:cNvSpPr/>
      </dsp:nvSpPr>
      <dsp:spPr>
        <a:xfrm>
          <a:off x="3382260" y="893522"/>
          <a:ext cx="1448917" cy="14489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6A243-7D27-4110-A9E0-FC954D278D75}">
      <dsp:nvSpPr>
        <dsp:cNvPr id="0" name=""/>
        <dsp:cNvSpPr/>
      </dsp:nvSpPr>
      <dsp:spPr>
        <a:xfrm>
          <a:off x="3691046" y="1202308"/>
          <a:ext cx="831345" cy="831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3D499-55CD-4FE2-9B37-E692BCDAB836}">
      <dsp:nvSpPr>
        <dsp:cNvPr id="0" name=""/>
        <dsp:cNvSpPr/>
      </dsp:nvSpPr>
      <dsp:spPr>
        <a:xfrm>
          <a:off x="2919081" y="279374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Esto se traduce en una mayor distancia entre las clases más cercanas.</a:t>
          </a:r>
          <a:endParaRPr lang="en-US" sz="1100" kern="1200"/>
        </a:p>
      </dsp:txBody>
      <dsp:txXfrm>
        <a:off x="2919081" y="2793741"/>
        <a:ext cx="2375274" cy="720000"/>
      </dsp:txXfrm>
    </dsp:sp>
    <dsp:sp modelId="{EF5358AE-62EB-423A-9C08-63849381A978}">
      <dsp:nvSpPr>
        <dsp:cNvPr id="0" name=""/>
        <dsp:cNvSpPr/>
      </dsp:nvSpPr>
      <dsp:spPr>
        <a:xfrm>
          <a:off x="6173207" y="893522"/>
          <a:ext cx="1448917" cy="14489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1AE85-4A93-4944-81AF-01B3386FC300}">
      <dsp:nvSpPr>
        <dsp:cNvPr id="0" name=""/>
        <dsp:cNvSpPr/>
      </dsp:nvSpPr>
      <dsp:spPr>
        <a:xfrm>
          <a:off x="6481993" y="1202308"/>
          <a:ext cx="831345" cy="831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04030-36BA-4139-985F-12025CB708C4}">
      <dsp:nvSpPr>
        <dsp:cNvPr id="0" name=""/>
        <dsp:cNvSpPr/>
      </dsp:nvSpPr>
      <dsp:spPr>
        <a:xfrm>
          <a:off x="5710028" y="279374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SVM busca un hiperplano que no solo separe los datos, sino que lo haga con la mayor separación posible.</a:t>
          </a:r>
          <a:endParaRPr lang="en-US" sz="1100" kern="1200"/>
        </a:p>
      </dsp:txBody>
      <dsp:txXfrm>
        <a:off x="5710028" y="2793741"/>
        <a:ext cx="2375274" cy="720000"/>
      </dsp:txXfrm>
    </dsp:sp>
    <dsp:sp modelId="{DF7E0E2D-1460-4923-AFC4-CD52D8C52E8C}">
      <dsp:nvSpPr>
        <dsp:cNvPr id="0" name=""/>
        <dsp:cNvSpPr/>
      </dsp:nvSpPr>
      <dsp:spPr>
        <a:xfrm>
          <a:off x="8964154" y="893522"/>
          <a:ext cx="1448917" cy="14489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7DAFA-5F70-4C96-872D-A609150BCF8C}">
      <dsp:nvSpPr>
        <dsp:cNvPr id="0" name=""/>
        <dsp:cNvSpPr/>
      </dsp:nvSpPr>
      <dsp:spPr>
        <a:xfrm>
          <a:off x="9272940" y="1202308"/>
          <a:ext cx="831345" cy="831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40D62-C467-4931-8C96-7CF0F10D2A66}">
      <dsp:nvSpPr>
        <dsp:cNvPr id="0" name=""/>
        <dsp:cNvSpPr/>
      </dsp:nvSpPr>
      <dsp:spPr>
        <a:xfrm>
          <a:off x="8500976" y="2793741"/>
          <a:ext cx="23752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1100" kern="1200"/>
            <a:t>Esto añade robustez al modelo.</a:t>
          </a:r>
          <a:endParaRPr lang="en-US" sz="1100" kern="1200"/>
        </a:p>
      </dsp:txBody>
      <dsp:txXfrm>
        <a:off x="8500976" y="2793741"/>
        <a:ext cx="23752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59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0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70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88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3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6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55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1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DF3AD-7A36-F2BB-21C0-D6CFD4DE8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34" r="-1" b="1437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70313-8A9F-DCFC-CEA1-7AFCCDBB9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SVM – Tuneo de Parámetros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9B627-7570-5585-FC65-01DB54E74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079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A339-C1F7-C774-5464-D83C118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E314-B3C6-0074-BB2E-0370DDAC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07955-D643-0F7E-4BB8-405C054B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" y="545935"/>
            <a:ext cx="11918731" cy="57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6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A231-D889-14E5-F41E-E0B2DCAE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s-ES_tradnl" dirty="0"/>
              <a:t>Separabilidad lineal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00DDD2-A5F2-A0A7-F06B-EE8B6FA75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482925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8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ABCEC-C8DF-569A-D9C9-9E7E55B6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s-ES_tradnl"/>
              <a:t>Kernel</a:t>
            </a:r>
            <a:endParaRPr lang="es-ES_tradnl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903E31-03BA-6748-BB1E-A30310CB4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2208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3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A4F3-F0AB-B837-7B6F-7DAF8CBD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A3E4-AC04-DDE4-DC9E-8698997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Lineal 		- Mas simple. Se usa cuando se asume que los datos son linealmente 		  separables. No aplica ninguna transformación.</a:t>
            </a:r>
          </a:p>
          <a:p>
            <a:endParaRPr lang="es-ES_tradnl" dirty="0"/>
          </a:p>
          <a:p>
            <a:r>
              <a:rPr lang="es-ES_tradnl" dirty="0"/>
              <a:t>Polinómico 	- Transforma los datos a una mayor dimensión </a:t>
            </a:r>
          </a:p>
          <a:p>
            <a:endParaRPr lang="es-ES_tradnl" dirty="0"/>
          </a:p>
          <a:p>
            <a:r>
              <a:rPr lang="es-ES_tradnl" dirty="0"/>
              <a:t>Gaussiano (RBF) – Transforma los datos en un espacio de características de dimensión i		     </a:t>
            </a:r>
            <a:r>
              <a:rPr lang="es-ES_tradnl" dirty="0" err="1"/>
              <a:t>nfinita</a:t>
            </a:r>
            <a:r>
              <a:rPr lang="es-ES_tradnl" dirty="0"/>
              <a:t>. Útil cuando los datos no son linealmente separables.</a:t>
            </a:r>
          </a:p>
        </p:txBody>
      </p:sp>
    </p:spTree>
    <p:extLst>
      <p:ext uri="{BB962C8B-B14F-4D97-AF65-F5344CB8AC3E}">
        <p14:creationId xmlns:p14="http://schemas.microsoft.com/office/powerpoint/2010/main" val="331196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Candado encima de placa base de ordenador">
            <a:extLst>
              <a:ext uri="{FF2B5EF4-FFF2-40B4-BE49-F238E27FC236}">
                <a16:creationId xmlns:a16="http://schemas.microsoft.com/office/drawing/2014/main" id="{F3ABC6C9-374D-C0F1-2213-2BDA6EC2F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8D227-110D-B1D2-EF6B-ED8F66A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Concepto</a:t>
            </a:r>
            <a:r>
              <a:rPr lang="en-US" sz="4000" dirty="0">
                <a:solidFill>
                  <a:srgbClr val="FFFFFF"/>
                </a:solidFill>
              </a:rPr>
              <a:t> Clave – Gran </a:t>
            </a:r>
            <a:r>
              <a:rPr lang="en-US" sz="4000" dirty="0" err="1">
                <a:solidFill>
                  <a:srgbClr val="FFFFFF"/>
                </a:solidFill>
              </a:rPr>
              <a:t>Margen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424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B5395-24D2-9A3D-05BF-C61F51E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s-ES_tradnl"/>
              <a:t>Regresion</a:t>
            </a:r>
            <a:r>
              <a:rPr lang="es-ES_tradnl" dirty="0"/>
              <a:t> </a:t>
            </a:r>
            <a:r>
              <a:rPr lang="es-ES_tradnl"/>
              <a:t>Lógistica</a:t>
            </a:r>
            <a:endParaRPr lang="es-ES_tradnl" dirty="0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FEECD09-D44D-6BD2-B018-03B1AB3E8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504729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99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F9F4D-C723-5214-AC5A-02F7471A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s-ES_tradnl" dirty="0"/>
              <a:t>SVM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81E762-2A85-7093-86D7-AAAF60296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520777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1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BE97A-DF7F-4685-81B0-0E712ADF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s-ES_tradnl" dirty="0"/>
              <a:t>Objetivo de SVM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BD8A6F-B2AE-2501-A7B7-61711B27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823588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98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Indicadores de volume">
            <a:extLst>
              <a:ext uri="{FF2B5EF4-FFF2-40B4-BE49-F238E27FC236}">
                <a16:creationId xmlns:a16="http://schemas.microsoft.com/office/drawing/2014/main" id="{E5E6F5EC-45DE-E06E-F284-6FC413A9E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12" b="8897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40623-55C2-7374-55AB-55912B94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Ajuste</a:t>
            </a:r>
            <a:r>
              <a:rPr lang="en-US" sz="4400" dirty="0">
                <a:solidFill>
                  <a:srgbClr val="FFFFFF"/>
                </a:solidFill>
              </a:rPr>
              <a:t> de </a:t>
            </a:r>
            <a:r>
              <a:rPr lang="en-US" sz="4400" dirty="0" err="1">
                <a:solidFill>
                  <a:srgbClr val="FFFFFF"/>
                </a:solidFill>
              </a:rPr>
              <a:t>Hiperparámetros</a:t>
            </a:r>
            <a:r>
              <a:rPr lang="en-US" sz="44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78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9E18-BF51-0E85-2C9F-D4827956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s-ES_tradnl" dirty="0"/>
              <a:t>¿Qué son los </a:t>
            </a:r>
            <a:r>
              <a:rPr lang="es-ES_tradnl"/>
              <a:t>hiperparámetros</a:t>
            </a:r>
            <a:r>
              <a:rPr lang="es-ES_tradnl" dirty="0"/>
              <a:t>?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AF8E58-6275-F055-E3AD-C85902D47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40446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85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CFC36-0C56-7CAE-A214-496DF562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s-ES_tradnl"/>
              <a:t>Support</a:t>
            </a:r>
            <a:r>
              <a:rPr lang="es-ES_tradnl" dirty="0"/>
              <a:t> Vector Machine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95E0A1-B3BF-B631-2B34-7E6ADFC0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001188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365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1DBD9-7980-EA8B-00B0-3944E5FF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s-ES_tradnl" dirty="0"/>
              <a:t>Importancia del Ajuste de </a:t>
            </a:r>
            <a:r>
              <a:rPr lang="es-ES_tradnl"/>
              <a:t>Hiperparametros</a:t>
            </a:r>
            <a:endParaRPr lang="es-ES_tradnl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34F170-C7C6-3FC5-0CDA-E09488EEF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14067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02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5B845-6DAB-25AA-C4CA-C2257788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s-ES_tradnl" dirty="0"/>
              <a:t>Conceptos Básicos de </a:t>
            </a:r>
            <a:r>
              <a:rPr lang="es-ES_tradnl"/>
              <a:t>los Hiperparámetros</a:t>
            </a:r>
            <a:endParaRPr lang="es-ES_tradnl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1B8D5F-3572-72CC-389D-D7B0EB498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331719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7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EDA3-C9E7-411A-26CA-3979ECBE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s-ES_tradnl" dirty="0"/>
              <a:t>Ejemplos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6CA624-1D2A-D204-7A88-F6420588F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98944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39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DD8C9-9129-1F71-AD6D-2F0ABE4C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s-ES_tradnl" dirty="0"/>
              <a:t>Métodos de Ajuste </a:t>
            </a:r>
            <a:r>
              <a:rPr lang="es-ES_tradnl"/>
              <a:t>de Hiperparámetros</a:t>
            </a:r>
            <a:endParaRPr lang="es-ES_tradnl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52FADC4-DA65-27EF-41A0-F3C58BEC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r>
              <a:rPr lang="es-ES_tradnl"/>
              <a:t>Ajuste Manual</a:t>
            </a:r>
          </a:p>
          <a:p>
            <a:r>
              <a:rPr lang="es-ES_tradnl"/>
              <a:t>Búsqueda Aleatoria</a:t>
            </a:r>
          </a:p>
          <a:p>
            <a:r>
              <a:rPr lang="es-ES_tradnl"/>
              <a:t>Búsqueda por cuadrícula.</a:t>
            </a:r>
          </a:p>
        </p:txBody>
      </p:sp>
      <p:pic>
        <p:nvPicPr>
          <p:cNvPr id="32" name="Picture 31" descr="Un dedo señalando una tableta con luves verdes de neón">
            <a:extLst>
              <a:ext uri="{FF2B5EF4-FFF2-40B4-BE49-F238E27FC236}">
                <a16:creationId xmlns:a16="http://schemas.microsoft.com/office/drawing/2014/main" id="{57D657EE-45D5-8237-DF99-650CCFF02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3" r="34124" b="-1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085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D571D-A059-AF27-8D73-4FAEF6F5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s-ES_tradnl" dirty="0"/>
              <a:t>Ajuste Manual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D4F9A-C215-FD63-B59F-98C4FE29A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308219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51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E549D-8C45-DCBE-576D-82F17A60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s-ES_tradnl" dirty="0"/>
              <a:t>Búsqueda Aleatoria (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Search</a:t>
            </a:r>
            <a:r>
              <a:rPr lang="es-ES_tradnl" dirty="0"/>
              <a:t>)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7BFB-C017-5674-8833-FD1BA1F2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dirty="0"/>
              <a:t>Selecciona valores al azar para cada </a:t>
            </a:r>
            <a:r>
              <a:rPr lang="es-ES_tradnl"/>
              <a:t>hiperparámetro</a:t>
            </a:r>
            <a:r>
              <a:rPr lang="es-ES_tradnl" dirty="0"/>
              <a:t> dentro de una distribución especifica en distintas iteraciones.</a:t>
            </a:r>
            <a:endParaRPr lang="es-ES_tradnl"/>
          </a:p>
        </p:txBody>
      </p:sp>
      <p:pic>
        <p:nvPicPr>
          <p:cNvPr id="5" name="Picture 4" descr="Gráficos y datos del mercado de valores financieros difuminados">
            <a:extLst>
              <a:ext uri="{FF2B5EF4-FFF2-40B4-BE49-F238E27FC236}">
                <a16:creationId xmlns:a16="http://schemas.microsoft.com/office/drawing/2014/main" id="{88E28949-EE29-378C-3827-877C67F4E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92" b="27870"/>
          <a:stretch/>
        </p:blipFill>
        <p:spPr>
          <a:xfrm>
            <a:off x="20" y="2865265"/>
            <a:ext cx="12191980" cy="39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5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FDE14-0C78-AE2F-ECE3-AEBDF430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s-ES_tradnl" dirty="0"/>
              <a:t>Búsqueda por Cuadrícula (</a:t>
            </a:r>
            <a:r>
              <a:rPr lang="es-ES_tradnl"/>
              <a:t>Grid</a:t>
            </a:r>
            <a:r>
              <a:rPr lang="es-ES_tradnl" dirty="0"/>
              <a:t> </a:t>
            </a:r>
            <a:r>
              <a:rPr lang="es-ES_tradnl"/>
              <a:t>Search</a:t>
            </a:r>
            <a:r>
              <a:rPr lang="es-ES_tradnl" dirty="0"/>
              <a:t>)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AF12D5-0992-7360-F4A5-43A416854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15618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367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B56A-6C1A-F9D3-1DD3-0E16DB8D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GridSearch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A4E6-F84E-14B0-4750-D3913A9A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Realiza una búsqueda exhaustiva sobre una cuadricula especificada de </a:t>
            </a:r>
            <a:r>
              <a:rPr lang="es-ES_tradnl" dirty="0" err="1"/>
              <a:t>hiperparámetros</a:t>
            </a:r>
            <a:r>
              <a:rPr lang="es-ES_tradnl" dirty="0"/>
              <a:t>. </a:t>
            </a:r>
          </a:p>
          <a:p>
            <a:r>
              <a:rPr lang="es-ES_tradnl" dirty="0"/>
              <a:t>Prueba todas las combinaciones.</a:t>
            </a:r>
          </a:p>
          <a:p>
            <a:r>
              <a:rPr lang="es-ES_tradnl" dirty="0"/>
              <a:t>Para cada combinación entrena un nuevo modelo y evalúa su rendimiento.</a:t>
            </a:r>
          </a:p>
          <a:p>
            <a:r>
              <a:rPr lang="es-ES_tradnl" dirty="0"/>
              <a:t>Finalmente devuelve el modelo con la mejor combinación, según algún criterio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369724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F5ACD-F2EC-C072-5415-23BB7A71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s-ES_tradnl" dirty="0"/>
              <a:t>Algunos </a:t>
            </a:r>
            <a:r>
              <a:rPr lang="es-ES_tradnl"/>
              <a:t>hiperparámetros</a:t>
            </a:r>
            <a:r>
              <a:rPr lang="es-ES_tradnl" dirty="0"/>
              <a:t> de SVM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6ECB5-E332-15F8-00C3-BAA940916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574067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94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18B7D-F594-3CBC-46E7-A2451DF8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s-ES_tradnl" dirty="0"/>
              <a:t>Parámetro Gamma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FCA45-37FD-6560-1B2B-43240F510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607115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99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7F736-6B83-F07D-925D-B3063C6B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s-ES_tradnl" dirty="0"/>
              <a:t>¿Qué es SVM?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073F2-F157-8B24-F1E1-FE586F90E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01436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30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77ED1-B709-6006-C591-9D907B51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s-ES_tradnl" dirty="0"/>
              <a:t>En resumen…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B950A7-ECD5-3516-4F02-BBB92957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03401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61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85CA-6C3F-61DD-962E-4D46DBC2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Breast</a:t>
            </a:r>
            <a:r>
              <a:rPr lang="es-ES_tradnl" dirty="0"/>
              <a:t> </a:t>
            </a:r>
            <a:r>
              <a:rPr lang="es-ES_tradnl" dirty="0" err="1"/>
              <a:t>Cancer</a:t>
            </a:r>
            <a:endParaRPr lang="es-ES_trad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8D07D4-641B-DAF9-282E-E27EE2541C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9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F231-E193-D0FB-E727-8E2A2800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735A0-D952-A8EF-E4F7-85B88A13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619A4-A240-8735-CD85-132A3641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58" y="1447800"/>
            <a:ext cx="42164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DB6E6-2A72-0437-1F56-5E1DF9ED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43" y="1485900"/>
            <a:ext cx="4406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21BB3-645A-B31C-A66A-DC2CF4D2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s-ES_tradnl" dirty="0"/>
              <a:t>SVM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515AA5-0C13-FFE8-BFBC-81C1E54D8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012524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39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3A8C-AAB8-31F5-F004-5A5F6863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Hiperplanos y Vectores de Soporte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41731-EAAC-EB8E-6B46-B50E10830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92" y="3138820"/>
            <a:ext cx="40132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4B627-CCF0-0767-5784-369092A4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63" y="3138820"/>
            <a:ext cx="4301765" cy="3203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8D2DD-B9EC-9849-7310-00531799159B}"/>
              </a:ext>
            </a:extLst>
          </p:cNvPr>
          <p:cNvSpPr txBox="1"/>
          <p:nvPr/>
        </p:nvSpPr>
        <p:spPr>
          <a:xfrm>
            <a:off x="1420092" y="2521527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Espacio de dos dimensiones: Línea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9A20A-23AF-4057-7A12-B4BF75695F56}"/>
              </a:ext>
            </a:extLst>
          </p:cNvPr>
          <p:cNvSpPr txBox="1"/>
          <p:nvPr/>
        </p:nvSpPr>
        <p:spPr>
          <a:xfrm>
            <a:off x="6590074" y="2521527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Espacio de tres dimensiones: Plano</a:t>
            </a:r>
          </a:p>
        </p:txBody>
      </p:sp>
    </p:spTree>
    <p:extLst>
      <p:ext uri="{BB962C8B-B14F-4D97-AF65-F5344CB8AC3E}">
        <p14:creationId xmlns:p14="http://schemas.microsoft.com/office/powerpoint/2010/main" val="51022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7E1E-3120-7093-37C9-70909293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s-ES_tradnl" dirty="0"/>
              <a:t>Hiperplanos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8CBB-BC0D-34C9-716F-F5EDAE40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r>
              <a:rPr lang="es-ES_tradnl"/>
              <a:t>Los hiperplanos son límites de decisión. </a:t>
            </a:r>
          </a:p>
          <a:p>
            <a:r>
              <a:rPr lang="es-ES_tradnl"/>
              <a:t>Ayudan a clasificar los puntos de datos.</a:t>
            </a:r>
          </a:p>
          <a:p>
            <a:r>
              <a:rPr lang="es-ES_tradnl"/>
              <a:t>La dimensión del Hiperplano depende del número de características.</a:t>
            </a:r>
          </a:p>
          <a:p>
            <a:r>
              <a:rPr lang="es-ES_tradnl"/>
              <a:t>Después de 3 dimensiones, ya cuesta imaginarse el hiperplano.</a:t>
            </a:r>
            <a:endParaRPr lang="es-ES_tradnl" dirty="0"/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F8401096-86D2-D596-09A5-63449B0DB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3" r="2" b="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14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45E4E-84E7-0D3E-E9E5-1F8C4678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s-ES_tradnl" dirty="0"/>
              <a:t>Vectores de Soporte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74C4BF-93A9-97FE-FF24-6E78E85B0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46871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97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Bombilla sobre hierba">
            <a:extLst>
              <a:ext uri="{FF2B5EF4-FFF2-40B4-BE49-F238E27FC236}">
                <a16:creationId xmlns:a16="http://schemas.microsoft.com/office/drawing/2014/main" id="{7985B38C-FF3A-8C90-1435-EB99DA433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8" b="12435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7CF13-57A6-677F-E1AF-2AD12994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Repaso de conceptos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15308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1170</Words>
  <Application>Microsoft Macintosh PowerPoint</Application>
  <PresentationFormat>Widescreen</PresentationFormat>
  <Paragraphs>122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Avenir Next LT Pro</vt:lpstr>
      <vt:lpstr>Avenir Next LT Pro Light</vt:lpstr>
      <vt:lpstr>Georgia Pro Semibold</vt:lpstr>
      <vt:lpstr>RocaVTI</vt:lpstr>
      <vt:lpstr>SVM – Tuneo de Parámetros</vt:lpstr>
      <vt:lpstr>Support Vector Machine</vt:lpstr>
      <vt:lpstr>¿Qué es SVM?</vt:lpstr>
      <vt:lpstr>PowerPoint Presentation</vt:lpstr>
      <vt:lpstr>SVM</vt:lpstr>
      <vt:lpstr>Hiperplanos y Vectores de Soporte</vt:lpstr>
      <vt:lpstr>Hiperplanos</vt:lpstr>
      <vt:lpstr>Vectores de Soporte</vt:lpstr>
      <vt:lpstr>Repaso de conceptos</vt:lpstr>
      <vt:lpstr>PowerPoint Presentation</vt:lpstr>
      <vt:lpstr>Separabilidad lineal</vt:lpstr>
      <vt:lpstr>Kernel</vt:lpstr>
      <vt:lpstr>Tipos</vt:lpstr>
      <vt:lpstr>Concepto Clave – Gran Margen</vt:lpstr>
      <vt:lpstr>Regresion Lógistica</vt:lpstr>
      <vt:lpstr>SVM</vt:lpstr>
      <vt:lpstr>Objetivo de SVM</vt:lpstr>
      <vt:lpstr>Ajuste de Hiperparámetros.</vt:lpstr>
      <vt:lpstr>¿Qué son los hiperparámetros?</vt:lpstr>
      <vt:lpstr>Importancia del Ajuste de Hiperparametros</vt:lpstr>
      <vt:lpstr>Conceptos Básicos de los Hiperparámetros</vt:lpstr>
      <vt:lpstr>Ejemplos</vt:lpstr>
      <vt:lpstr>Métodos de Ajuste de Hiperparámetros</vt:lpstr>
      <vt:lpstr>Ajuste Manual</vt:lpstr>
      <vt:lpstr>Búsqueda Aleatoria (Random Search)</vt:lpstr>
      <vt:lpstr>Búsqueda por Cuadrícula (Grid Search)</vt:lpstr>
      <vt:lpstr>GridSearch</vt:lpstr>
      <vt:lpstr>Algunos hiperparámetros de SVM</vt:lpstr>
      <vt:lpstr>Parámetro Gamma</vt:lpstr>
      <vt:lpstr>En resumen…</vt:lpstr>
      <vt:lpstr>Breast Cancer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– Tuneo de Parámetros</dc:title>
  <dc:creator>Leonel Guillen</dc:creator>
  <cp:lastModifiedBy>Leonel Guillen</cp:lastModifiedBy>
  <cp:revision>17</cp:revision>
  <dcterms:created xsi:type="dcterms:W3CDTF">2024-04-24T21:05:10Z</dcterms:created>
  <dcterms:modified xsi:type="dcterms:W3CDTF">2024-04-25T22:34:48Z</dcterms:modified>
</cp:coreProperties>
</file>