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0950D5-8164-4314-B810-7BC23C4B946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2CB0812-5CA1-49D4-88C1-B548BD1645C9}">
      <dgm:prSet/>
      <dgm:spPr/>
      <dgm:t>
        <a:bodyPr/>
        <a:lstStyle/>
        <a:p>
          <a:pPr>
            <a:defRPr cap="all"/>
          </a:pPr>
          <a:r>
            <a:rPr lang="es-ES_tradnl"/>
            <a:t>Técnica de análisis de datos.</a:t>
          </a:r>
          <a:endParaRPr lang="en-US"/>
        </a:p>
      </dgm:t>
    </dgm:pt>
    <dgm:pt modelId="{B0770FB0-6AD4-4C29-9545-B2F40341E2B8}" type="parTrans" cxnId="{576AB03C-6933-46D9-8E1E-D548BC27CB39}">
      <dgm:prSet/>
      <dgm:spPr/>
      <dgm:t>
        <a:bodyPr/>
        <a:lstStyle/>
        <a:p>
          <a:endParaRPr lang="en-US"/>
        </a:p>
      </dgm:t>
    </dgm:pt>
    <dgm:pt modelId="{739BF5E8-6ADD-4777-A7F5-BBB4CD10D425}" type="sibTrans" cxnId="{576AB03C-6933-46D9-8E1E-D548BC27CB39}">
      <dgm:prSet/>
      <dgm:spPr/>
      <dgm:t>
        <a:bodyPr/>
        <a:lstStyle/>
        <a:p>
          <a:endParaRPr lang="en-US"/>
        </a:p>
      </dgm:t>
    </dgm:pt>
    <dgm:pt modelId="{E69C1B0C-98CC-4F9C-969E-78C0CC3D1EF4}">
      <dgm:prSet/>
      <dgm:spPr/>
      <dgm:t>
        <a:bodyPr/>
        <a:lstStyle/>
        <a:p>
          <a:pPr>
            <a:defRPr cap="all"/>
          </a:pPr>
          <a:r>
            <a:rPr lang="es-ES_tradnl"/>
            <a:t>Agrupa objetos según sus características en Clusters.</a:t>
          </a:r>
          <a:endParaRPr lang="en-US"/>
        </a:p>
      </dgm:t>
    </dgm:pt>
    <dgm:pt modelId="{328E9D1C-BCB5-4F57-97AA-D932272B6DBB}" type="parTrans" cxnId="{59F5533C-C7CA-49AD-ACB5-BBC860E5327A}">
      <dgm:prSet/>
      <dgm:spPr/>
      <dgm:t>
        <a:bodyPr/>
        <a:lstStyle/>
        <a:p>
          <a:endParaRPr lang="en-US"/>
        </a:p>
      </dgm:t>
    </dgm:pt>
    <dgm:pt modelId="{5055EEF1-6DDF-41ED-BF0C-B8AC288777C3}" type="sibTrans" cxnId="{59F5533C-C7CA-49AD-ACB5-BBC860E5327A}">
      <dgm:prSet/>
      <dgm:spPr/>
      <dgm:t>
        <a:bodyPr/>
        <a:lstStyle/>
        <a:p>
          <a:endParaRPr lang="en-US"/>
        </a:p>
      </dgm:t>
    </dgm:pt>
    <dgm:pt modelId="{848C09B3-D874-41C1-BF5D-3E25A4629898}">
      <dgm:prSet/>
      <dgm:spPr/>
      <dgm:t>
        <a:bodyPr/>
        <a:lstStyle/>
        <a:p>
          <a:pPr>
            <a:defRPr cap="all"/>
          </a:pPr>
          <a:r>
            <a:rPr lang="es-ES_tradnl"/>
            <a:t>Permite identificar patrones y estructuras de datos.</a:t>
          </a:r>
          <a:endParaRPr lang="en-US"/>
        </a:p>
      </dgm:t>
    </dgm:pt>
    <dgm:pt modelId="{9907590B-88CC-4FBC-8CFF-6B6945EB14EA}" type="parTrans" cxnId="{A69CC268-CD02-48D3-B819-7A22F7FE91DC}">
      <dgm:prSet/>
      <dgm:spPr/>
      <dgm:t>
        <a:bodyPr/>
        <a:lstStyle/>
        <a:p>
          <a:endParaRPr lang="en-US"/>
        </a:p>
      </dgm:t>
    </dgm:pt>
    <dgm:pt modelId="{C6F50A4A-8B55-4F74-B7F1-575FFBDB0AA0}" type="sibTrans" cxnId="{A69CC268-CD02-48D3-B819-7A22F7FE91DC}">
      <dgm:prSet/>
      <dgm:spPr/>
      <dgm:t>
        <a:bodyPr/>
        <a:lstStyle/>
        <a:p>
          <a:endParaRPr lang="en-US"/>
        </a:p>
      </dgm:t>
    </dgm:pt>
    <dgm:pt modelId="{D4CF69DE-0405-4E4B-A6EC-0C16D3FB2DA4}" type="pres">
      <dgm:prSet presAssocID="{A50950D5-8164-4314-B810-7BC23C4B9462}" presName="root" presStyleCnt="0">
        <dgm:presLayoutVars>
          <dgm:dir/>
          <dgm:resizeHandles val="exact"/>
        </dgm:presLayoutVars>
      </dgm:prSet>
      <dgm:spPr/>
    </dgm:pt>
    <dgm:pt modelId="{CF561298-A5E3-4049-AA63-1FE00BD0FE44}" type="pres">
      <dgm:prSet presAssocID="{42CB0812-5CA1-49D4-88C1-B548BD1645C9}" presName="compNode" presStyleCnt="0"/>
      <dgm:spPr/>
    </dgm:pt>
    <dgm:pt modelId="{A9F775D4-D16C-4EDB-941E-CA34249E7841}" type="pres">
      <dgm:prSet presAssocID="{42CB0812-5CA1-49D4-88C1-B548BD1645C9}" presName="iconBgRect" presStyleLbl="bgShp" presStyleIdx="0" presStyleCnt="3"/>
      <dgm:spPr/>
    </dgm:pt>
    <dgm:pt modelId="{BF70547E-C178-412D-807C-87AE3F78B6DA}" type="pres">
      <dgm:prSet presAssocID="{42CB0812-5CA1-49D4-88C1-B548BD1645C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5F5ECA29-C416-493C-BC32-25A0407638FD}" type="pres">
      <dgm:prSet presAssocID="{42CB0812-5CA1-49D4-88C1-B548BD1645C9}" presName="spaceRect" presStyleCnt="0"/>
      <dgm:spPr/>
    </dgm:pt>
    <dgm:pt modelId="{65527CCA-DF63-47C5-BC84-94BC40DC35DB}" type="pres">
      <dgm:prSet presAssocID="{42CB0812-5CA1-49D4-88C1-B548BD1645C9}" presName="textRect" presStyleLbl="revTx" presStyleIdx="0" presStyleCnt="3">
        <dgm:presLayoutVars>
          <dgm:chMax val="1"/>
          <dgm:chPref val="1"/>
        </dgm:presLayoutVars>
      </dgm:prSet>
      <dgm:spPr/>
    </dgm:pt>
    <dgm:pt modelId="{1A5D4B27-5A35-4C83-A202-82A48B03DEFF}" type="pres">
      <dgm:prSet presAssocID="{739BF5E8-6ADD-4777-A7F5-BBB4CD10D425}" presName="sibTrans" presStyleCnt="0"/>
      <dgm:spPr/>
    </dgm:pt>
    <dgm:pt modelId="{30D972F8-281D-4AB6-BDB2-B58C38882A3E}" type="pres">
      <dgm:prSet presAssocID="{E69C1B0C-98CC-4F9C-969E-78C0CC3D1EF4}" presName="compNode" presStyleCnt="0"/>
      <dgm:spPr/>
    </dgm:pt>
    <dgm:pt modelId="{6D85915E-76C9-48EE-AAC3-12535FCD12BF}" type="pres">
      <dgm:prSet presAssocID="{E69C1B0C-98CC-4F9C-969E-78C0CC3D1EF4}" presName="iconBgRect" presStyleLbl="bgShp" presStyleIdx="1" presStyleCnt="3"/>
      <dgm:spPr/>
    </dgm:pt>
    <dgm:pt modelId="{0E66E9A8-DD6A-4C75-BD22-43276A7B85FA}" type="pres">
      <dgm:prSet presAssocID="{E69C1B0C-98CC-4F9C-969E-78C0CC3D1EF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32C8CC2-6DD8-41CB-AB06-990B269D7C09}" type="pres">
      <dgm:prSet presAssocID="{E69C1B0C-98CC-4F9C-969E-78C0CC3D1EF4}" presName="spaceRect" presStyleCnt="0"/>
      <dgm:spPr/>
    </dgm:pt>
    <dgm:pt modelId="{2EB48E6A-0E17-44D9-8776-4F36246EF354}" type="pres">
      <dgm:prSet presAssocID="{E69C1B0C-98CC-4F9C-969E-78C0CC3D1EF4}" presName="textRect" presStyleLbl="revTx" presStyleIdx="1" presStyleCnt="3">
        <dgm:presLayoutVars>
          <dgm:chMax val="1"/>
          <dgm:chPref val="1"/>
        </dgm:presLayoutVars>
      </dgm:prSet>
      <dgm:spPr/>
    </dgm:pt>
    <dgm:pt modelId="{D32589D6-2C64-428B-90C3-7301B4B9D8B5}" type="pres">
      <dgm:prSet presAssocID="{5055EEF1-6DDF-41ED-BF0C-B8AC288777C3}" presName="sibTrans" presStyleCnt="0"/>
      <dgm:spPr/>
    </dgm:pt>
    <dgm:pt modelId="{22ECA601-6BBE-4F97-984E-87180EADF984}" type="pres">
      <dgm:prSet presAssocID="{848C09B3-D874-41C1-BF5D-3E25A4629898}" presName="compNode" presStyleCnt="0"/>
      <dgm:spPr/>
    </dgm:pt>
    <dgm:pt modelId="{34CF37ED-C1C4-44B3-BD10-935A4E221C0F}" type="pres">
      <dgm:prSet presAssocID="{848C09B3-D874-41C1-BF5D-3E25A4629898}" presName="iconBgRect" presStyleLbl="bgShp" presStyleIdx="2" presStyleCnt="3"/>
      <dgm:spPr/>
    </dgm:pt>
    <dgm:pt modelId="{FEEDFD97-862F-4102-A063-AE6577C40F39}" type="pres">
      <dgm:prSet presAssocID="{848C09B3-D874-41C1-BF5D-3E25A462989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77DE2CF2-0919-40BA-9377-9BC557FB96EA}" type="pres">
      <dgm:prSet presAssocID="{848C09B3-D874-41C1-BF5D-3E25A4629898}" presName="spaceRect" presStyleCnt="0"/>
      <dgm:spPr/>
    </dgm:pt>
    <dgm:pt modelId="{0DAD626E-66EE-4096-8D0A-8289D00E7625}" type="pres">
      <dgm:prSet presAssocID="{848C09B3-D874-41C1-BF5D-3E25A462989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3FC6914-9DE6-4E99-9B71-3FB09D8C79EA}" type="presOf" srcId="{E69C1B0C-98CC-4F9C-969E-78C0CC3D1EF4}" destId="{2EB48E6A-0E17-44D9-8776-4F36246EF354}" srcOrd="0" destOrd="0" presId="urn:microsoft.com/office/officeart/2018/5/layout/IconCircleLabelList"/>
    <dgm:cxn modelId="{1965A037-C7CE-468C-B5F9-58A50485713E}" type="presOf" srcId="{848C09B3-D874-41C1-BF5D-3E25A4629898}" destId="{0DAD626E-66EE-4096-8D0A-8289D00E7625}" srcOrd="0" destOrd="0" presId="urn:microsoft.com/office/officeart/2018/5/layout/IconCircleLabelList"/>
    <dgm:cxn modelId="{59F5533C-C7CA-49AD-ACB5-BBC860E5327A}" srcId="{A50950D5-8164-4314-B810-7BC23C4B9462}" destId="{E69C1B0C-98CC-4F9C-969E-78C0CC3D1EF4}" srcOrd="1" destOrd="0" parTransId="{328E9D1C-BCB5-4F57-97AA-D932272B6DBB}" sibTransId="{5055EEF1-6DDF-41ED-BF0C-B8AC288777C3}"/>
    <dgm:cxn modelId="{576AB03C-6933-46D9-8E1E-D548BC27CB39}" srcId="{A50950D5-8164-4314-B810-7BC23C4B9462}" destId="{42CB0812-5CA1-49D4-88C1-B548BD1645C9}" srcOrd="0" destOrd="0" parTransId="{B0770FB0-6AD4-4C29-9545-B2F40341E2B8}" sibTransId="{739BF5E8-6ADD-4777-A7F5-BBB4CD10D425}"/>
    <dgm:cxn modelId="{A69CC268-CD02-48D3-B819-7A22F7FE91DC}" srcId="{A50950D5-8164-4314-B810-7BC23C4B9462}" destId="{848C09B3-D874-41C1-BF5D-3E25A4629898}" srcOrd="2" destOrd="0" parTransId="{9907590B-88CC-4FBC-8CFF-6B6945EB14EA}" sibTransId="{C6F50A4A-8B55-4F74-B7F1-575FFBDB0AA0}"/>
    <dgm:cxn modelId="{255915BF-4CEE-497D-942F-CCE67429C07D}" type="presOf" srcId="{A50950D5-8164-4314-B810-7BC23C4B9462}" destId="{D4CF69DE-0405-4E4B-A6EC-0C16D3FB2DA4}" srcOrd="0" destOrd="0" presId="urn:microsoft.com/office/officeart/2018/5/layout/IconCircleLabelList"/>
    <dgm:cxn modelId="{B6695AD8-9EBD-4EEC-9C0A-434160DA77C3}" type="presOf" srcId="{42CB0812-5CA1-49D4-88C1-B548BD1645C9}" destId="{65527CCA-DF63-47C5-BC84-94BC40DC35DB}" srcOrd="0" destOrd="0" presId="urn:microsoft.com/office/officeart/2018/5/layout/IconCircleLabelList"/>
    <dgm:cxn modelId="{4DE52A4C-7496-4DDC-A83F-F23C99762A24}" type="presParOf" srcId="{D4CF69DE-0405-4E4B-A6EC-0C16D3FB2DA4}" destId="{CF561298-A5E3-4049-AA63-1FE00BD0FE44}" srcOrd="0" destOrd="0" presId="urn:microsoft.com/office/officeart/2018/5/layout/IconCircleLabelList"/>
    <dgm:cxn modelId="{72BFD8C4-0475-4DE8-B0DF-30DD93973694}" type="presParOf" srcId="{CF561298-A5E3-4049-AA63-1FE00BD0FE44}" destId="{A9F775D4-D16C-4EDB-941E-CA34249E7841}" srcOrd="0" destOrd="0" presId="urn:microsoft.com/office/officeart/2018/5/layout/IconCircleLabelList"/>
    <dgm:cxn modelId="{4113FDE2-9C23-4EB2-814F-BDF7C89E6709}" type="presParOf" srcId="{CF561298-A5E3-4049-AA63-1FE00BD0FE44}" destId="{BF70547E-C178-412D-807C-87AE3F78B6DA}" srcOrd="1" destOrd="0" presId="urn:microsoft.com/office/officeart/2018/5/layout/IconCircleLabelList"/>
    <dgm:cxn modelId="{3C5BFC3E-21FD-4643-A0D7-19B72587602D}" type="presParOf" srcId="{CF561298-A5E3-4049-AA63-1FE00BD0FE44}" destId="{5F5ECA29-C416-493C-BC32-25A0407638FD}" srcOrd="2" destOrd="0" presId="urn:microsoft.com/office/officeart/2018/5/layout/IconCircleLabelList"/>
    <dgm:cxn modelId="{B941D1AA-4EDA-4BC6-8B19-F081DD558255}" type="presParOf" srcId="{CF561298-A5E3-4049-AA63-1FE00BD0FE44}" destId="{65527CCA-DF63-47C5-BC84-94BC40DC35DB}" srcOrd="3" destOrd="0" presId="urn:microsoft.com/office/officeart/2018/5/layout/IconCircleLabelList"/>
    <dgm:cxn modelId="{8EBA2E3A-8955-438C-AC61-2A1F326C6808}" type="presParOf" srcId="{D4CF69DE-0405-4E4B-A6EC-0C16D3FB2DA4}" destId="{1A5D4B27-5A35-4C83-A202-82A48B03DEFF}" srcOrd="1" destOrd="0" presId="urn:microsoft.com/office/officeart/2018/5/layout/IconCircleLabelList"/>
    <dgm:cxn modelId="{A779BC4B-EBB3-4616-B57D-A527E6696AC5}" type="presParOf" srcId="{D4CF69DE-0405-4E4B-A6EC-0C16D3FB2DA4}" destId="{30D972F8-281D-4AB6-BDB2-B58C38882A3E}" srcOrd="2" destOrd="0" presId="urn:microsoft.com/office/officeart/2018/5/layout/IconCircleLabelList"/>
    <dgm:cxn modelId="{AD6FF0B9-6394-4AFB-8EB1-CE77D491D985}" type="presParOf" srcId="{30D972F8-281D-4AB6-BDB2-B58C38882A3E}" destId="{6D85915E-76C9-48EE-AAC3-12535FCD12BF}" srcOrd="0" destOrd="0" presId="urn:microsoft.com/office/officeart/2018/5/layout/IconCircleLabelList"/>
    <dgm:cxn modelId="{35519BC5-4D9C-4AA9-B14A-7EAE94A43D80}" type="presParOf" srcId="{30D972F8-281D-4AB6-BDB2-B58C38882A3E}" destId="{0E66E9A8-DD6A-4C75-BD22-43276A7B85FA}" srcOrd="1" destOrd="0" presId="urn:microsoft.com/office/officeart/2018/5/layout/IconCircleLabelList"/>
    <dgm:cxn modelId="{8DA24FC0-1E8C-4D99-8E4B-E49104FA4A6A}" type="presParOf" srcId="{30D972F8-281D-4AB6-BDB2-B58C38882A3E}" destId="{132C8CC2-6DD8-41CB-AB06-990B269D7C09}" srcOrd="2" destOrd="0" presId="urn:microsoft.com/office/officeart/2018/5/layout/IconCircleLabelList"/>
    <dgm:cxn modelId="{AF082F12-515F-49E9-8E3F-29A3BC8DAD33}" type="presParOf" srcId="{30D972F8-281D-4AB6-BDB2-B58C38882A3E}" destId="{2EB48E6A-0E17-44D9-8776-4F36246EF354}" srcOrd="3" destOrd="0" presId="urn:microsoft.com/office/officeart/2018/5/layout/IconCircleLabelList"/>
    <dgm:cxn modelId="{4F60398A-20A0-4A0E-A17F-5BDF9C308881}" type="presParOf" srcId="{D4CF69DE-0405-4E4B-A6EC-0C16D3FB2DA4}" destId="{D32589D6-2C64-428B-90C3-7301B4B9D8B5}" srcOrd="3" destOrd="0" presId="urn:microsoft.com/office/officeart/2018/5/layout/IconCircleLabelList"/>
    <dgm:cxn modelId="{65B3A267-C8F0-4983-A3C2-6DAA92D945E5}" type="presParOf" srcId="{D4CF69DE-0405-4E4B-A6EC-0C16D3FB2DA4}" destId="{22ECA601-6BBE-4F97-984E-87180EADF984}" srcOrd="4" destOrd="0" presId="urn:microsoft.com/office/officeart/2018/5/layout/IconCircleLabelList"/>
    <dgm:cxn modelId="{8FE0398B-F76C-4597-8E4A-C57E6310B3B9}" type="presParOf" srcId="{22ECA601-6BBE-4F97-984E-87180EADF984}" destId="{34CF37ED-C1C4-44B3-BD10-935A4E221C0F}" srcOrd="0" destOrd="0" presId="urn:microsoft.com/office/officeart/2018/5/layout/IconCircleLabelList"/>
    <dgm:cxn modelId="{660FC081-BD88-4F94-8D24-536AD33C2F69}" type="presParOf" srcId="{22ECA601-6BBE-4F97-984E-87180EADF984}" destId="{FEEDFD97-862F-4102-A063-AE6577C40F39}" srcOrd="1" destOrd="0" presId="urn:microsoft.com/office/officeart/2018/5/layout/IconCircleLabelList"/>
    <dgm:cxn modelId="{9566F898-CBA6-4887-8A1F-759F96512B6E}" type="presParOf" srcId="{22ECA601-6BBE-4F97-984E-87180EADF984}" destId="{77DE2CF2-0919-40BA-9377-9BC557FB96EA}" srcOrd="2" destOrd="0" presId="urn:microsoft.com/office/officeart/2018/5/layout/IconCircleLabelList"/>
    <dgm:cxn modelId="{DA493C03-A612-4EC1-8EB7-F38B10717358}" type="presParOf" srcId="{22ECA601-6BBE-4F97-984E-87180EADF984}" destId="{0DAD626E-66EE-4096-8D0A-8289D00E762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AE67FF-97E7-4036-8483-85839F690754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B89FE70-60A9-4D18-B56C-061A14D5682A}">
      <dgm:prSet/>
      <dgm:spPr/>
      <dgm:t>
        <a:bodyPr/>
        <a:lstStyle/>
        <a:p>
          <a:r>
            <a:rPr lang="es-ES_tradnl"/>
            <a:t>Herramienta fundamental para análisis de datos.</a:t>
          </a:r>
          <a:endParaRPr lang="en-US"/>
        </a:p>
      </dgm:t>
    </dgm:pt>
    <dgm:pt modelId="{9C3646CE-0187-4ACD-8EF7-A7E83870385D}" type="parTrans" cxnId="{13AB798E-7F01-45A2-A300-897D863111C4}">
      <dgm:prSet/>
      <dgm:spPr/>
      <dgm:t>
        <a:bodyPr/>
        <a:lstStyle/>
        <a:p>
          <a:endParaRPr lang="en-US"/>
        </a:p>
      </dgm:t>
    </dgm:pt>
    <dgm:pt modelId="{1711BD31-1895-458F-BD39-BC426612393C}" type="sibTrans" cxnId="{13AB798E-7F01-45A2-A300-897D863111C4}">
      <dgm:prSet/>
      <dgm:spPr/>
      <dgm:t>
        <a:bodyPr/>
        <a:lstStyle/>
        <a:p>
          <a:endParaRPr lang="en-US"/>
        </a:p>
      </dgm:t>
    </dgm:pt>
    <dgm:pt modelId="{86F3AD64-D7D7-4721-BDD0-DADE0E04B64D}">
      <dgm:prSet/>
      <dgm:spPr/>
      <dgm:t>
        <a:bodyPr/>
        <a:lstStyle/>
        <a:p>
          <a:r>
            <a:rPr lang="es-ES_tradnl"/>
            <a:t>Nos permite explorar y comprender la estructura de los datos.</a:t>
          </a:r>
          <a:endParaRPr lang="en-US"/>
        </a:p>
      </dgm:t>
    </dgm:pt>
    <dgm:pt modelId="{5B98B003-AC34-4272-B803-99985FC64E22}" type="parTrans" cxnId="{0540252B-8115-4E9C-AB43-90E2601C8D4C}">
      <dgm:prSet/>
      <dgm:spPr/>
      <dgm:t>
        <a:bodyPr/>
        <a:lstStyle/>
        <a:p>
          <a:endParaRPr lang="en-US"/>
        </a:p>
      </dgm:t>
    </dgm:pt>
    <dgm:pt modelId="{C8EA99DF-A616-4AD6-9584-ADE94186DC0E}" type="sibTrans" cxnId="{0540252B-8115-4E9C-AB43-90E2601C8D4C}">
      <dgm:prSet/>
      <dgm:spPr/>
      <dgm:t>
        <a:bodyPr/>
        <a:lstStyle/>
        <a:p>
          <a:endParaRPr lang="en-US"/>
        </a:p>
      </dgm:t>
    </dgm:pt>
    <dgm:pt modelId="{C4B7AE69-B9BF-4A3D-B04A-D0EF5DC99C6E}">
      <dgm:prSet/>
      <dgm:spPr/>
      <dgm:t>
        <a:bodyPr/>
        <a:lstStyle/>
        <a:p>
          <a:r>
            <a:rPr lang="es-ES_tradnl"/>
            <a:t>Facilita la segmentación de datos, detección de anomalías y </a:t>
          </a:r>
          <a:r>
            <a:rPr lang="es-ES_tradnl" b="1"/>
            <a:t>toma de decisiones informadas.</a:t>
          </a:r>
          <a:endParaRPr lang="en-US"/>
        </a:p>
      </dgm:t>
    </dgm:pt>
    <dgm:pt modelId="{9DEEF0FB-F54E-4DA5-B189-A572F7858379}" type="parTrans" cxnId="{C7DAC21A-6E7E-4EB2-A776-B34F5EAE7CB8}">
      <dgm:prSet/>
      <dgm:spPr/>
      <dgm:t>
        <a:bodyPr/>
        <a:lstStyle/>
        <a:p>
          <a:endParaRPr lang="en-US"/>
        </a:p>
      </dgm:t>
    </dgm:pt>
    <dgm:pt modelId="{9F0C628F-1787-4C37-81B9-A8B20FA1CE7A}" type="sibTrans" cxnId="{C7DAC21A-6E7E-4EB2-A776-B34F5EAE7CB8}">
      <dgm:prSet/>
      <dgm:spPr/>
      <dgm:t>
        <a:bodyPr/>
        <a:lstStyle/>
        <a:p>
          <a:endParaRPr lang="en-US"/>
        </a:p>
      </dgm:t>
    </dgm:pt>
    <dgm:pt modelId="{3069BF18-82F2-A040-889E-E617AE14BEFA}" type="pres">
      <dgm:prSet presAssocID="{28AE67FF-97E7-4036-8483-85839F69075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17C5D1F-FF6E-AD41-AD3E-76CE0607972C}" type="pres">
      <dgm:prSet presAssocID="{8B89FE70-60A9-4D18-B56C-061A14D5682A}" presName="hierRoot1" presStyleCnt="0"/>
      <dgm:spPr/>
    </dgm:pt>
    <dgm:pt modelId="{3FAAA5C3-12C6-CA44-BFCD-F3C6D85D36BF}" type="pres">
      <dgm:prSet presAssocID="{8B89FE70-60A9-4D18-B56C-061A14D5682A}" presName="composite" presStyleCnt="0"/>
      <dgm:spPr/>
    </dgm:pt>
    <dgm:pt modelId="{CDA833A6-0765-9346-9B48-FCC8B6B7833D}" type="pres">
      <dgm:prSet presAssocID="{8B89FE70-60A9-4D18-B56C-061A14D5682A}" presName="background" presStyleLbl="node0" presStyleIdx="0" presStyleCnt="3"/>
      <dgm:spPr/>
    </dgm:pt>
    <dgm:pt modelId="{B4E94DE7-3984-5A41-89F8-09E53C3A2079}" type="pres">
      <dgm:prSet presAssocID="{8B89FE70-60A9-4D18-B56C-061A14D5682A}" presName="text" presStyleLbl="fgAcc0" presStyleIdx="0" presStyleCnt="3">
        <dgm:presLayoutVars>
          <dgm:chPref val="3"/>
        </dgm:presLayoutVars>
      </dgm:prSet>
      <dgm:spPr/>
    </dgm:pt>
    <dgm:pt modelId="{34DCE1A3-B731-1F42-AD18-8C28B3CA40A7}" type="pres">
      <dgm:prSet presAssocID="{8B89FE70-60A9-4D18-B56C-061A14D5682A}" presName="hierChild2" presStyleCnt="0"/>
      <dgm:spPr/>
    </dgm:pt>
    <dgm:pt modelId="{9AA91203-E1D5-BE4D-8AD2-784326EDC28B}" type="pres">
      <dgm:prSet presAssocID="{86F3AD64-D7D7-4721-BDD0-DADE0E04B64D}" presName="hierRoot1" presStyleCnt="0"/>
      <dgm:spPr/>
    </dgm:pt>
    <dgm:pt modelId="{1597A96A-C14B-DE4A-A639-AA832CF5F61C}" type="pres">
      <dgm:prSet presAssocID="{86F3AD64-D7D7-4721-BDD0-DADE0E04B64D}" presName="composite" presStyleCnt="0"/>
      <dgm:spPr/>
    </dgm:pt>
    <dgm:pt modelId="{954E843C-5EA2-B340-9035-DCF8680A101F}" type="pres">
      <dgm:prSet presAssocID="{86F3AD64-D7D7-4721-BDD0-DADE0E04B64D}" presName="background" presStyleLbl="node0" presStyleIdx="1" presStyleCnt="3"/>
      <dgm:spPr/>
    </dgm:pt>
    <dgm:pt modelId="{85181222-6406-6946-A1FC-B8120479C0E0}" type="pres">
      <dgm:prSet presAssocID="{86F3AD64-D7D7-4721-BDD0-DADE0E04B64D}" presName="text" presStyleLbl="fgAcc0" presStyleIdx="1" presStyleCnt="3">
        <dgm:presLayoutVars>
          <dgm:chPref val="3"/>
        </dgm:presLayoutVars>
      </dgm:prSet>
      <dgm:spPr/>
    </dgm:pt>
    <dgm:pt modelId="{FD165A6A-EB4C-5145-B1BB-22472D58A67D}" type="pres">
      <dgm:prSet presAssocID="{86F3AD64-D7D7-4721-BDD0-DADE0E04B64D}" presName="hierChild2" presStyleCnt="0"/>
      <dgm:spPr/>
    </dgm:pt>
    <dgm:pt modelId="{551CB7D6-D8C2-5D4E-B0E8-85C7CC035B39}" type="pres">
      <dgm:prSet presAssocID="{C4B7AE69-B9BF-4A3D-B04A-D0EF5DC99C6E}" presName="hierRoot1" presStyleCnt="0"/>
      <dgm:spPr/>
    </dgm:pt>
    <dgm:pt modelId="{D97EA36C-6FD5-E743-9C7E-845A8F04D9F9}" type="pres">
      <dgm:prSet presAssocID="{C4B7AE69-B9BF-4A3D-B04A-D0EF5DC99C6E}" presName="composite" presStyleCnt="0"/>
      <dgm:spPr/>
    </dgm:pt>
    <dgm:pt modelId="{2D791F09-4967-6545-8D9C-01880EECB93D}" type="pres">
      <dgm:prSet presAssocID="{C4B7AE69-B9BF-4A3D-B04A-D0EF5DC99C6E}" presName="background" presStyleLbl="node0" presStyleIdx="2" presStyleCnt="3"/>
      <dgm:spPr/>
    </dgm:pt>
    <dgm:pt modelId="{778FB629-B34D-D548-8863-38E3896ABDC3}" type="pres">
      <dgm:prSet presAssocID="{C4B7AE69-B9BF-4A3D-B04A-D0EF5DC99C6E}" presName="text" presStyleLbl="fgAcc0" presStyleIdx="2" presStyleCnt="3">
        <dgm:presLayoutVars>
          <dgm:chPref val="3"/>
        </dgm:presLayoutVars>
      </dgm:prSet>
      <dgm:spPr/>
    </dgm:pt>
    <dgm:pt modelId="{4368E3C2-4B04-424E-A49E-EC958D0219D6}" type="pres">
      <dgm:prSet presAssocID="{C4B7AE69-B9BF-4A3D-B04A-D0EF5DC99C6E}" presName="hierChild2" presStyleCnt="0"/>
      <dgm:spPr/>
    </dgm:pt>
  </dgm:ptLst>
  <dgm:cxnLst>
    <dgm:cxn modelId="{C7DAC21A-6E7E-4EB2-A776-B34F5EAE7CB8}" srcId="{28AE67FF-97E7-4036-8483-85839F690754}" destId="{C4B7AE69-B9BF-4A3D-B04A-D0EF5DC99C6E}" srcOrd="2" destOrd="0" parTransId="{9DEEF0FB-F54E-4DA5-B189-A572F7858379}" sibTransId="{9F0C628F-1787-4C37-81B9-A8B20FA1CE7A}"/>
    <dgm:cxn modelId="{0540252B-8115-4E9C-AB43-90E2601C8D4C}" srcId="{28AE67FF-97E7-4036-8483-85839F690754}" destId="{86F3AD64-D7D7-4721-BDD0-DADE0E04B64D}" srcOrd="1" destOrd="0" parTransId="{5B98B003-AC34-4272-B803-99985FC64E22}" sibTransId="{C8EA99DF-A616-4AD6-9584-ADE94186DC0E}"/>
    <dgm:cxn modelId="{85E4FC4F-2C80-AB4E-8907-16C2F241F3F2}" type="presOf" srcId="{86F3AD64-D7D7-4721-BDD0-DADE0E04B64D}" destId="{85181222-6406-6946-A1FC-B8120479C0E0}" srcOrd="0" destOrd="0" presId="urn:microsoft.com/office/officeart/2005/8/layout/hierarchy1"/>
    <dgm:cxn modelId="{13AB798E-7F01-45A2-A300-897D863111C4}" srcId="{28AE67FF-97E7-4036-8483-85839F690754}" destId="{8B89FE70-60A9-4D18-B56C-061A14D5682A}" srcOrd="0" destOrd="0" parTransId="{9C3646CE-0187-4ACD-8EF7-A7E83870385D}" sibTransId="{1711BD31-1895-458F-BD39-BC426612393C}"/>
    <dgm:cxn modelId="{BC77129C-6999-0143-B74D-12A44151EB38}" type="presOf" srcId="{C4B7AE69-B9BF-4A3D-B04A-D0EF5DC99C6E}" destId="{778FB629-B34D-D548-8863-38E3896ABDC3}" srcOrd="0" destOrd="0" presId="urn:microsoft.com/office/officeart/2005/8/layout/hierarchy1"/>
    <dgm:cxn modelId="{13A276C7-E589-9C44-A30E-AB67667C6166}" type="presOf" srcId="{28AE67FF-97E7-4036-8483-85839F690754}" destId="{3069BF18-82F2-A040-889E-E617AE14BEFA}" srcOrd="0" destOrd="0" presId="urn:microsoft.com/office/officeart/2005/8/layout/hierarchy1"/>
    <dgm:cxn modelId="{CF3D4AEB-F8C2-FD47-912C-A08880ED9374}" type="presOf" srcId="{8B89FE70-60A9-4D18-B56C-061A14D5682A}" destId="{B4E94DE7-3984-5A41-89F8-09E53C3A2079}" srcOrd="0" destOrd="0" presId="urn:microsoft.com/office/officeart/2005/8/layout/hierarchy1"/>
    <dgm:cxn modelId="{66AE1449-453F-A14A-AB66-5764447ED0D9}" type="presParOf" srcId="{3069BF18-82F2-A040-889E-E617AE14BEFA}" destId="{E17C5D1F-FF6E-AD41-AD3E-76CE0607972C}" srcOrd="0" destOrd="0" presId="urn:microsoft.com/office/officeart/2005/8/layout/hierarchy1"/>
    <dgm:cxn modelId="{304FC274-57E1-0C40-9ECE-8EF661A3D8D0}" type="presParOf" srcId="{E17C5D1F-FF6E-AD41-AD3E-76CE0607972C}" destId="{3FAAA5C3-12C6-CA44-BFCD-F3C6D85D36BF}" srcOrd="0" destOrd="0" presId="urn:microsoft.com/office/officeart/2005/8/layout/hierarchy1"/>
    <dgm:cxn modelId="{71D9881C-C1C4-D04F-8DC3-18F4C223A225}" type="presParOf" srcId="{3FAAA5C3-12C6-CA44-BFCD-F3C6D85D36BF}" destId="{CDA833A6-0765-9346-9B48-FCC8B6B7833D}" srcOrd="0" destOrd="0" presId="urn:microsoft.com/office/officeart/2005/8/layout/hierarchy1"/>
    <dgm:cxn modelId="{23B43E37-D78B-924F-B5D9-706221943711}" type="presParOf" srcId="{3FAAA5C3-12C6-CA44-BFCD-F3C6D85D36BF}" destId="{B4E94DE7-3984-5A41-89F8-09E53C3A2079}" srcOrd="1" destOrd="0" presId="urn:microsoft.com/office/officeart/2005/8/layout/hierarchy1"/>
    <dgm:cxn modelId="{2EC2646C-A802-8E46-A5FE-F1E2099D8B02}" type="presParOf" srcId="{E17C5D1F-FF6E-AD41-AD3E-76CE0607972C}" destId="{34DCE1A3-B731-1F42-AD18-8C28B3CA40A7}" srcOrd="1" destOrd="0" presId="urn:microsoft.com/office/officeart/2005/8/layout/hierarchy1"/>
    <dgm:cxn modelId="{1B8DABC1-F33E-0A4E-83B5-F38AAE9228FE}" type="presParOf" srcId="{3069BF18-82F2-A040-889E-E617AE14BEFA}" destId="{9AA91203-E1D5-BE4D-8AD2-784326EDC28B}" srcOrd="1" destOrd="0" presId="urn:microsoft.com/office/officeart/2005/8/layout/hierarchy1"/>
    <dgm:cxn modelId="{4740FE95-DA5F-2846-9FF4-647A561E5748}" type="presParOf" srcId="{9AA91203-E1D5-BE4D-8AD2-784326EDC28B}" destId="{1597A96A-C14B-DE4A-A639-AA832CF5F61C}" srcOrd="0" destOrd="0" presId="urn:microsoft.com/office/officeart/2005/8/layout/hierarchy1"/>
    <dgm:cxn modelId="{BF2809B2-4BFE-4A40-9F44-00B563DB9740}" type="presParOf" srcId="{1597A96A-C14B-DE4A-A639-AA832CF5F61C}" destId="{954E843C-5EA2-B340-9035-DCF8680A101F}" srcOrd="0" destOrd="0" presId="urn:microsoft.com/office/officeart/2005/8/layout/hierarchy1"/>
    <dgm:cxn modelId="{05047E96-11A4-534C-A1D0-CC10EA276256}" type="presParOf" srcId="{1597A96A-C14B-DE4A-A639-AA832CF5F61C}" destId="{85181222-6406-6946-A1FC-B8120479C0E0}" srcOrd="1" destOrd="0" presId="urn:microsoft.com/office/officeart/2005/8/layout/hierarchy1"/>
    <dgm:cxn modelId="{40C1385E-4960-7E40-8717-3DF1026B8F45}" type="presParOf" srcId="{9AA91203-E1D5-BE4D-8AD2-784326EDC28B}" destId="{FD165A6A-EB4C-5145-B1BB-22472D58A67D}" srcOrd="1" destOrd="0" presId="urn:microsoft.com/office/officeart/2005/8/layout/hierarchy1"/>
    <dgm:cxn modelId="{4DDA6B8C-F542-B94A-B945-C74023699A8E}" type="presParOf" srcId="{3069BF18-82F2-A040-889E-E617AE14BEFA}" destId="{551CB7D6-D8C2-5D4E-B0E8-85C7CC035B39}" srcOrd="2" destOrd="0" presId="urn:microsoft.com/office/officeart/2005/8/layout/hierarchy1"/>
    <dgm:cxn modelId="{7D215D95-B864-D74A-A6FC-EE3FB56200D2}" type="presParOf" srcId="{551CB7D6-D8C2-5D4E-B0E8-85C7CC035B39}" destId="{D97EA36C-6FD5-E743-9C7E-845A8F04D9F9}" srcOrd="0" destOrd="0" presId="urn:microsoft.com/office/officeart/2005/8/layout/hierarchy1"/>
    <dgm:cxn modelId="{DE4A62AE-3AB5-B242-84F5-90A4FE1C9025}" type="presParOf" srcId="{D97EA36C-6FD5-E743-9C7E-845A8F04D9F9}" destId="{2D791F09-4967-6545-8D9C-01880EECB93D}" srcOrd="0" destOrd="0" presId="urn:microsoft.com/office/officeart/2005/8/layout/hierarchy1"/>
    <dgm:cxn modelId="{1ACE6B3E-EFEC-994A-A14C-AB2BB5613CDF}" type="presParOf" srcId="{D97EA36C-6FD5-E743-9C7E-845A8F04D9F9}" destId="{778FB629-B34D-D548-8863-38E3896ABDC3}" srcOrd="1" destOrd="0" presId="urn:microsoft.com/office/officeart/2005/8/layout/hierarchy1"/>
    <dgm:cxn modelId="{672633F5-402F-5F43-A370-6BB8A65AC8F2}" type="presParOf" srcId="{551CB7D6-D8C2-5D4E-B0E8-85C7CC035B39}" destId="{4368E3C2-4B04-424E-A49E-EC958D0219D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E97AC1-72D4-4D8A-84BF-2C4CBCC6A830}" type="doc">
      <dgm:prSet loTypeId="urn:microsoft.com/office/officeart/2008/layout/LinedList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EE6FCB61-3CD2-4E1D-A432-793356EE665F}">
      <dgm:prSet/>
      <dgm:spPr/>
      <dgm:t>
        <a:bodyPr/>
        <a:lstStyle/>
        <a:p>
          <a:r>
            <a:rPr lang="es-ES_tradnl"/>
            <a:t>Selección del número de Clústers.</a:t>
          </a:r>
          <a:endParaRPr lang="en-US"/>
        </a:p>
      </dgm:t>
    </dgm:pt>
    <dgm:pt modelId="{406D7E17-F1F8-4932-97F6-4140DD7501F4}" type="parTrans" cxnId="{3D46BEFA-33D6-42AF-9D38-5FAACB8C8F3F}">
      <dgm:prSet/>
      <dgm:spPr/>
      <dgm:t>
        <a:bodyPr/>
        <a:lstStyle/>
        <a:p>
          <a:endParaRPr lang="en-US"/>
        </a:p>
      </dgm:t>
    </dgm:pt>
    <dgm:pt modelId="{ACD8FF22-14C6-4519-B4E9-65DED823357A}" type="sibTrans" cxnId="{3D46BEFA-33D6-42AF-9D38-5FAACB8C8F3F}">
      <dgm:prSet/>
      <dgm:spPr/>
      <dgm:t>
        <a:bodyPr/>
        <a:lstStyle/>
        <a:p>
          <a:endParaRPr lang="en-US"/>
        </a:p>
      </dgm:t>
    </dgm:pt>
    <dgm:pt modelId="{CE9AE3B2-76AC-4B3E-BBD7-915B871A574E}">
      <dgm:prSet/>
      <dgm:spPr/>
      <dgm:t>
        <a:bodyPr/>
        <a:lstStyle/>
        <a:p>
          <a:r>
            <a:rPr lang="es-ES_tradnl"/>
            <a:t>Inicialización de los centroides de forma aleatoria o utilizando algún método en específico.</a:t>
          </a:r>
          <a:endParaRPr lang="en-US"/>
        </a:p>
      </dgm:t>
    </dgm:pt>
    <dgm:pt modelId="{2C1CB50C-A664-4BB3-9B55-8E673DC0AB4D}" type="parTrans" cxnId="{2B58E2A7-22AE-4F2C-9342-4C7A4D41C492}">
      <dgm:prSet/>
      <dgm:spPr/>
      <dgm:t>
        <a:bodyPr/>
        <a:lstStyle/>
        <a:p>
          <a:endParaRPr lang="en-US"/>
        </a:p>
      </dgm:t>
    </dgm:pt>
    <dgm:pt modelId="{6B225D89-9C7C-499D-8193-896B75F860BE}" type="sibTrans" cxnId="{2B58E2A7-22AE-4F2C-9342-4C7A4D41C492}">
      <dgm:prSet/>
      <dgm:spPr/>
      <dgm:t>
        <a:bodyPr/>
        <a:lstStyle/>
        <a:p>
          <a:endParaRPr lang="en-US"/>
        </a:p>
      </dgm:t>
    </dgm:pt>
    <dgm:pt modelId="{F64FDE14-396E-4DD1-9AE3-060504C8ECF6}">
      <dgm:prSet/>
      <dgm:spPr/>
      <dgm:t>
        <a:bodyPr/>
        <a:lstStyle/>
        <a:p>
          <a:r>
            <a:rPr lang="es-ES_tradnl"/>
            <a:t>Asigna cada punto de datos al centroide mas cercano.</a:t>
          </a:r>
          <a:endParaRPr lang="en-US"/>
        </a:p>
      </dgm:t>
    </dgm:pt>
    <dgm:pt modelId="{113F1B41-1360-4348-9B22-D5AC1078DD05}" type="parTrans" cxnId="{6C47A440-A738-4CB2-BF19-4B3938F8D0D0}">
      <dgm:prSet/>
      <dgm:spPr/>
      <dgm:t>
        <a:bodyPr/>
        <a:lstStyle/>
        <a:p>
          <a:endParaRPr lang="en-US"/>
        </a:p>
      </dgm:t>
    </dgm:pt>
    <dgm:pt modelId="{7E811D07-8A65-4D11-A758-922FF3FDD65A}" type="sibTrans" cxnId="{6C47A440-A738-4CB2-BF19-4B3938F8D0D0}">
      <dgm:prSet/>
      <dgm:spPr/>
      <dgm:t>
        <a:bodyPr/>
        <a:lstStyle/>
        <a:p>
          <a:endParaRPr lang="en-US"/>
        </a:p>
      </dgm:t>
    </dgm:pt>
    <dgm:pt modelId="{FD46C500-B877-48F6-BB43-A9B2C2BD2548}">
      <dgm:prSet/>
      <dgm:spPr/>
      <dgm:t>
        <a:bodyPr/>
        <a:lstStyle/>
        <a:p>
          <a:r>
            <a:rPr lang="es-ES_tradnl"/>
            <a:t>Recalcula los centroides de los punto asignados a cada clúster.</a:t>
          </a:r>
          <a:endParaRPr lang="en-US"/>
        </a:p>
      </dgm:t>
    </dgm:pt>
    <dgm:pt modelId="{3250C875-EA90-4FFC-8A8F-2B4DB2165D67}" type="parTrans" cxnId="{06B32529-7775-432E-89E0-8BE3FF781D27}">
      <dgm:prSet/>
      <dgm:spPr/>
      <dgm:t>
        <a:bodyPr/>
        <a:lstStyle/>
        <a:p>
          <a:endParaRPr lang="en-US"/>
        </a:p>
      </dgm:t>
    </dgm:pt>
    <dgm:pt modelId="{C14C8B1F-854A-4B2B-8BC1-8E6ADCA8CD04}" type="sibTrans" cxnId="{06B32529-7775-432E-89E0-8BE3FF781D27}">
      <dgm:prSet/>
      <dgm:spPr/>
      <dgm:t>
        <a:bodyPr/>
        <a:lstStyle/>
        <a:p>
          <a:endParaRPr lang="en-US"/>
        </a:p>
      </dgm:t>
    </dgm:pt>
    <dgm:pt modelId="{D986622D-69DA-4E00-B382-012A16E54414}">
      <dgm:prSet/>
      <dgm:spPr/>
      <dgm:t>
        <a:bodyPr/>
        <a:lstStyle/>
        <a:p>
          <a:r>
            <a:rPr lang="es-ES_tradnl"/>
            <a:t>Repetir pasos 3 y 4 hasta que los centroides converjan o se alcance el número máximo de iteraciones. </a:t>
          </a:r>
          <a:endParaRPr lang="en-US"/>
        </a:p>
      </dgm:t>
    </dgm:pt>
    <dgm:pt modelId="{8A2194DD-0E74-459E-A008-87566ED4A1AB}" type="parTrans" cxnId="{A1D63F4F-421F-442A-A109-B22417939A63}">
      <dgm:prSet/>
      <dgm:spPr/>
      <dgm:t>
        <a:bodyPr/>
        <a:lstStyle/>
        <a:p>
          <a:endParaRPr lang="en-US"/>
        </a:p>
      </dgm:t>
    </dgm:pt>
    <dgm:pt modelId="{2F28881C-E76E-424F-B5FC-4FA1C6C91BD0}" type="sibTrans" cxnId="{A1D63F4F-421F-442A-A109-B22417939A63}">
      <dgm:prSet/>
      <dgm:spPr/>
      <dgm:t>
        <a:bodyPr/>
        <a:lstStyle/>
        <a:p>
          <a:endParaRPr lang="en-US"/>
        </a:p>
      </dgm:t>
    </dgm:pt>
    <dgm:pt modelId="{4923ED76-2DB6-934D-B468-1E32B8C2548B}" type="pres">
      <dgm:prSet presAssocID="{22E97AC1-72D4-4D8A-84BF-2C4CBCC6A830}" presName="vert0" presStyleCnt="0">
        <dgm:presLayoutVars>
          <dgm:dir/>
          <dgm:animOne val="branch"/>
          <dgm:animLvl val="lvl"/>
        </dgm:presLayoutVars>
      </dgm:prSet>
      <dgm:spPr/>
    </dgm:pt>
    <dgm:pt modelId="{6D266D74-AC19-CF43-A0D9-04B42A217D01}" type="pres">
      <dgm:prSet presAssocID="{EE6FCB61-3CD2-4E1D-A432-793356EE665F}" presName="thickLine" presStyleLbl="alignNode1" presStyleIdx="0" presStyleCnt="5"/>
      <dgm:spPr/>
    </dgm:pt>
    <dgm:pt modelId="{548BD1FF-11F7-3949-911B-5F16463A8412}" type="pres">
      <dgm:prSet presAssocID="{EE6FCB61-3CD2-4E1D-A432-793356EE665F}" presName="horz1" presStyleCnt="0"/>
      <dgm:spPr/>
    </dgm:pt>
    <dgm:pt modelId="{8479B98C-B53C-B942-A73E-4C4766F9CE22}" type="pres">
      <dgm:prSet presAssocID="{EE6FCB61-3CD2-4E1D-A432-793356EE665F}" presName="tx1" presStyleLbl="revTx" presStyleIdx="0" presStyleCnt="5"/>
      <dgm:spPr/>
    </dgm:pt>
    <dgm:pt modelId="{099D3B68-2F3B-3D43-BE8E-3C840A4C94C9}" type="pres">
      <dgm:prSet presAssocID="{EE6FCB61-3CD2-4E1D-A432-793356EE665F}" presName="vert1" presStyleCnt="0"/>
      <dgm:spPr/>
    </dgm:pt>
    <dgm:pt modelId="{6C62C3DF-701C-2944-A0D3-B10239E8C1D8}" type="pres">
      <dgm:prSet presAssocID="{CE9AE3B2-76AC-4B3E-BBD7-915B871A574E}" presName="thickLine" presStyleLbl="alignNode1" presStyleIdx="1" presStyleCnt="5"/>
      <dgm:spPr/>
    </dgm:pt>
    <dgm:pt modelId="{7020F79F-8A20-254A-A830-770834572777}" type="pres">
      <dgm:prSet presAssocID="{CE9AE3B2-76AC-4B3E-BBD7-915B871A574E}" presName="horz1" presStyleCnt="0"/>
      <dgm:spPr/>
    </dgm:pt>
    <dgm:pt modelId="{81D3437C-7CB6-8143-B8A8-B8413F2D501B}" type="pres">
      <dgm:prSet presAssocID="{CE9AE3B2-76AC-4B3E-BBD7-915B871A574E}" presName="tx1" presStyleLbl="revTx" presStyleIdx="1" presStyleCnt="5"/>
      <dgm:spPr/>
    </dgm:pt>
    <dgm:pt modelId="{676A58B6-66C4-1D47-8BBC-8CC1CCC5A776}" type="pres">
      <dgm:prSet presAssocID="{CE9AE3B2-76AC-4B3E-BBD7-915B871A574E}" presName="vert1" presStyleCnt="0"/>
      <dgm:spPr/>
    </dgm:pt>
    <dgm:pt modelId="{82967205-6717-034A-BEEE-2CC828B7E820}" type="pres">
      <dgm:prSet presAssocID="{F64FDE14-396E-4DD1-9AE3-060504C8ECF6}" presName="thickLine" presStyleLbl="alignNode1" presStyleIdx="2" presStyleCnt="5"/>
      <dgm:spPr/>
    </dgm:pt>
    <dgm:pt modelId="{87DA4007-C532-CF49-B2D0-4D01EB43114A}" type="pres">
      <dgm:prSet presAssocID="{F64FDE14-396E-4DD1-9AE3-060504C8ECF6}" presName="horz1" presStyleCnt="0"/>
      <dgm:spPr/>
    </dgm:pt>
    <dgm:pt modelId="{3F1F2FCC-F78D-614D-9A96-BB2DD85AE094}" type="pres">
      <dgm:prSet presAssocID="{F64FDE14-396E-4DD1-9AE3-060504C8ECF6}" presName="tx1" presStyleLbl="revTx" presStyleIdx="2" presStyleCnt="5"/>
      <dgm:spPr/>
    </dgm:pt>
    <dgm:pt modelId="{FAA01FC4-F140-BE4C-B9C9-FE7D7831D63B}" type="pres">
      <dgm:prSet presAssocID="{F64FDE14-396E-4DD1-9AE3-060504C8ECF6}" presName="vert1" presStyleCnt="0"/>
      <dgm:spPr/>
    </dgm:pt>
    <dgm:pt modelId="{86B18617-3B9D-D247-912C-B924DCD373BE}" type="pres">
      <dgm:prSet presAssocID="{FD46C500-B877-48F6-BB43-A9B2C2BD2548}" presName="thickLine" presStyleLbl="alignNode1" presStyleIdx="3" presStyleCnt="5"/>
      <dgm:spPr/>
    </dgm:pt>
    <dgm:pt modelId="{B21ECAB7-EDC2-4849-8D2D-5D52BBC16B08}" type="pres">
      <dgm:prSet presAssocID="{FD46C500-B877-48F6-BB43-A9B2C2BD2548}" presName="horz1" presStyleCnt="0"/>
      <dgm:spPr/>
    </dgm:pt>
    <dgm:pt modelId="{347A91BD-A583-D749-832B-731339F196BD}" type="pres">
      <dgm:prSet presAssocID="{FD46C500-B877-48F6-BB43-A9B2C2BD2548}" presName="tx1" presStyleLbl="revTx" presStyleIdx="3" presStyleCnt="5"/>
      <dgm:spPr/>
    </dgm:pt>
    <dgm:pt modelId="{4CA28AB3-A127-AB43-9F38-609358FD01A9}" type="pres">
      <dgm:prSet presAssocID="{FD46C500-B877-48F6-BB43-A9B2C2BD2548}" presName="vert1" presStyleCnt="0"/>
      <dgm:spPr/>
    </dgm:pt>
    <dgm:pt modelId="{E0DC3837-2780-E644-92E3-8410375D0C47}" type="pres">
      <dgm:prSet presAssocID="{D986622D-69DA-4E00-B382-012A16E54414}" presName="thickLine" presStyleLbl="alignNode1" presStyleIdx="4" presStyleCnt="5"/>
      <dgm:spPr/>
    </dgm:pt>
    <dgm:pt modelId="{3AAABD20-E7C9-0946-8E33-D3BC774BDE49}" type="pres">
      <dgm:prSet presAssocID="{D986622D-69DA-4E00-B382-012A16E54414}" presName="horz1" presStyleCnt="0"/>
      <dgm:spPr/>
    </dgm:pt>
    <dgm:pt modelId="{6ECEC8E4-8067-E64E-BD37-E559E1BE1CED}" type="pres">
      <dgm:prSet presAssocID="{D986622D-69DA-4E00-B382-012A16E54414}" presName="tx1" presStyleLbl="revTx" presStyleIdx="4" presStyleCnt="5"/>
      <dgm:spPr/>
    </dgm:pt>
    <dgm:pt modelId="{F4FEBCBA-3ED0-A749-A3B3-6219AF27171C}" type="pres">
      <dgm:prSet presAssocID="{D986622D-69DA-4E00-B382-012A16E54414}" presName="vert1" presStyleCnt="0"/>
      <dgm:spPr/>
    </dgm:pt>
  </dgm:ptLst>
  <dgm:cxnLst>
    <dgm:cxn modelId="{4CA39317-2991-9848-8705-27C69A157CBD}" type="presOf" srcId="{EE6FCB61-3CD2-4E1D-A432-793356EE665F}" destId="{8479B98C-B53C-B942-A73E-4C4766F9CE22}" srcOrd="0" destOrd="0" presId="urn:microsoft.com/office/officeart/2008/layout/LinedList"/>
    <dgm:cxn modelId="{D3AACF23-35E9-8441-AEAE-2E4BCFB34892}" type="presOf" srcId="{F64FDE14-396E-4DD1-9AE3-060504C8ECF6}" destId="{3F1F2FCC-F78D-614D-9A96-BB2DD85AE094}" srcOrd="0" destOrd="0" presId="urn:microsoft.com/office/officeart/2008/layout/LinedList"/>
    <dgm:cxn modelId="{06B32529-7775-432E-89E0-8BE3FF781D27}" srcId="{22E97AC1-72D4-4D8A-84BF-2C4CBCC6A830}" destId="{FD46C500-B877-48F6-BB43-A9B2C2BD2548}" srcOrd="3" destOrd="0" parTransId="{3250C875-EA90-4FFC-8A8F-2B4DB2165D67}" sibTransId="{C14C8B1F-854A-4B2B-8BC1-8E6ADCA8CD04}"/>
    <dgm:cxn modelId="{6C47A440-A738-4CB2-BF19-4B3938F8D0D0}" srcId="{22E97AC1-72D4-4D8A-84BF-2C4CBCC6A830}" destId="{F64FDE14-396E-4DD1-9AE3-060504C8ECF6}" srcOrd="2" destOrd="0" parTransId="{113F1B41-1360-4348-9B22-D5AC1078DD05}" sibTransId="{7E811D07-8A65-4D11-A758-922FF3FDD65A}"/>
    <dgm:cxn modelId="{A1D63F4F-421F-442A-A109-B22417939A63}" srcId="{22E97AC1-72D4-4D8A-84BF-2C4CBCC6A830}" destId="{D986622D-69DA-4E00-B382-012A16E54414}" srcOrd="4" destOrd="0" parTransId="{8A2194DD-0E74-459E-A008-87566ED4A1AB}" sibTransId="{2F28881C-E76E-424F-B5FC-4FA1C6C91BD0}"/>
    <dgm:cxn modelId="{2B58E2A7-22AE-4F2C-9342-4C7A4D41C492}" srcId="{22E97AC1-72D4-4D8A-84BF-2C4CBCC6A830}" destId="{CE9AE3B2-76AC-4B3E-BBD7-915B871A574E}" srcOrd="1" destOrd="0" parTransId="{2C1CB50C-A664-4BB3-9B55-8E673DC0AB4D}" sibTransId="{6B225D89-9C7C-499D-8193-896B75F860BE}"/>
    <dgm:cxn modelId="{E368F9B0-6ED9-204D-A111-7713ABD7AC28}" type="presOf" srcId="{FD46C500-B877-48F6-BB43-A9B2C2BD2548}" destId="{347A91BD-A583-D749-832B-731339F196BD}" srcOrd="0" destOrd="0" presId="urn:microsoft.com/office/officeart/2008/layout/LinedList"/>
    <dgm:cxn modelId="{35B238BE-6739-CB49-A686-D6AC1EBC80DD}" type="presOf" srcId="{22E97AC1-72D4-4D8A-84BF-2C4CBCC6A830}" destId="{4923ED76-2DB6-934D-B468-1E32B8C2548B}" srcOrd="0" destOrd="0" presId="urn:microsoft.com/office/officeart/2008/layout/LinedList"/>
    <dgm:cxn modelId="{F9B129C0-D672-E74C-8784-9BE148BE6442}" type="presOf" srcId="{CE9AE3B2-76AC-4B3E-BBD7-915B871A574E}" destId="{81D3437C-7CB6-8143-B8A8-B8413F2D501B}" srcOrd="0" destOrd="0" presId="urn:microsoft.com/office/officeart/2008/layout/LinedList"/>
    <dgm:cxn modelId="{E63AEAEF-6E74-7542-9166-623609C65860}" type="presOf" srcId="{D986622D-69DA-4E00-B382-012A16E54414}" destId="{6ECEC8E4-8067-E64E-BD37-E559E1BE1CED}" srcOrd="0" destOrd="0" presId="urn:microsoft.com/office/officeart/2008/layout/LinedList"/>
    <dgm:cxn modelId="{3D46BEFA-33D6-42AF-9D38-5FAACB8C8F3F}" srcId="{22E97AC1-72D4-4D8A-84BF-2C4CBCC6A830}" destId="{EE6FCB61-3CD2-4E1D-A432-793356EE665F}" srcOrd="0" destOrd="0" parTransId="{406D7E17-F1F8-4932-97F6-4140DD7501F4}" sibTransId="{ACD8FF22-14C6-4519-B4E9-65DED823357A}"/>
    <dgm:cxn modelId="{FF9936C0-197F-664E-98C8-E6129976EF77}" type="presParOf" srcId="{4923ED76-2DB6-934D-B468-1E32B8C2548B}" destId="{6D266D74-AC19-CF43-A0D9-04B42A217D01}" srcOrd="0" destOrd="0" presId="urn:microsoft.com/office/officeart/2008/layout/LinedList"/>
    <dgm:cxn modelId="{01B6E191-DA6E-0F48-9E28-0D4EA9BEE5FC}" type="presParOf" srcId="{4923ED76-2DB6-934D-B468-1E32B8C2548B}" destId="{548BD1FF-11F7-3949-911B-5F16463A8412}" srcOrd="1" destOrd="0" presId="urn:microsoft.com/office/officeart/2008/layout/LinedList"/>
    <dgm:cxn modelId="{F31DA32D-B394-1C48-8C8E-82DB6AE2D27E}" type="presParOf" srcId="{548BD1FF-11F7-3949-911B-5F16463A8412}" destId="{8479B98C-B53C-B942-A73E-4C4766F9CE22}" srcOrd="0" destOrd="0" presId="urn:microsoft.com/office/officeart/2008/layout/LinedList"/>
    <dgm:cxn modelId="{C284D612-115C-A44F-8BBE-74629CD3564B}" type="presParOf" srcId="{548BD1FF-11F7-3949-911B-5F16463A8412}" destId="{099D3B68-2F3B-3D43-BE8E-3C840A4C94C9}" srcOrd="1" destOrd="0" presId="urn:microsoft.com/office/officeart/2008/layout/LinedList"/>
    <dgm:cxn modelId="{2AAE5782-5B7A-EC4A-B51E-F90A3B1F0999}" type="presParOf" srcId="{4923ED76-2DB6-934D-B468-1E32B8C2548B}" destId="{6C62C3DF-701C-2944-A0D3-B10239E8C1D8}" srcOrd="2" destOrd="0" presId="urn:microsoft.com/office/officeart/2008/layout/LinedList"/>
    <dgm:cxn modelId="{5503F07A-2ACA-8448-B0D7-9AAF1AF94E22}" type="presParOf" srcId="{4923ED76-2DB6-934D-B468-1E32B8C2548B}" destId="{7020F79F-8A20-254A-A830-770834572777}" srcOrd="3" destOrd="0" presId="urn:microsoft.com/office/officeart/2008/layout/LinedList"/>
    <dgm:cxn modelId="{797F7CF0-989A-EA4A-A038-C9B5B3441C7E}" type="presParOf" srcId="{7020F79F-8A20-254A-A830-770834572777}" destId="{81D3437C-7CB6-8143-B8A8-B8413F2D501B}" srcOrd="0" destOrd="0" presId="urn:microsoft.com/office/officeart/2008/layout/LinedList"/>
    <dgm:cxn modelId="{3EC5CCD4-2E13-2744-A9CF-59D9CDE42002}" type="presParOf" srcId="{7020F79F-8A20-254A-A830-770834572777}" destId="{676A58B6-66C4-1D47-8BBC-8CC1CCC5A776}" srcOrd="1" destOrd="0" presId="urn:microsoft.com/office/officeart/2008/layout/LinedList"/>
    <dgm:cxn modelId="{06B61800-E652-8146-A9F2-F6DF1B94E712}" type="presParOf" srcId="{4923ED76-2DB6-934D-B468-1E32B8C2548B}" destId="{82967205-6717-034A-BEEE-2CC828B7E820}" srcOrd="4" destOrd="0" presId="urn:microsoft.com/office/officeart/2008/layout/LinedList"/>
    <dgm:cxn modelId="{BCA588EA-602C-1F45-AD98-05FAFEFFDAF7}" type="presParOf" srcId="{4923ED76-2DB6-934D-B468-1E32B8C2548B}" destId="{87DA4007-C532-CF49-B2D0-4D01EB43114A}" srcOrd="5" destOrd="0" presId="urn:microsoft.com/office/officeart/2008/layout/LinedList"/>
    <dgm:cxn modelId="{A72C7E09-5D13-3040-82CF-9255E6D2F9ED}" type="presParOf" srcId="{87DA4007-C532-CF49-B2D0-4D01EB43114A}" destId="{3F1F2FCC-F78D-614D-9A96-BB2DD85AE094}" srcOrd="0" destOrd="0" presId="urn:microsoft.com/office/officeart/2008/layout/LinedList"/>
    <dgm:cxn modelId="{22A94FB7-00A8-DA48-BAF2-F7370F5D7BC1}" type="presParOf" srcId="{87DA4007-C532-CF49-B2D0-4D01EB43114A}" destId="{FAA01FC4-F140-BE4C-B9C9-FE7D7831D63B}" srcOrd="1" destOrd="0" presId="urn:microsoft.com/office/officeart/2008/layout/LinedList"/>
    <dgm:cxn modelId="{5A9C5D51-D3F0-3B4E-8690-99A76B14AE0A}" type="presParOf" srcId="{4923ED76-2DB6-934D-B468-1E32B8C2548B}" destId="{86B18617-3B9D-D247-912C-B924DCD373BE}" srcOrd="6" destOrd="0" presId="urn:microsoft.com/office/officeart/2008/layout/LinedList"/>
    <dgm:cxn modelId="{C48FCD9A-ECCF-BB41-A9F9-2883C8FABF62}" type="presParOf" srcId="{4923ED76-2DB6-934D-B468-1E32B8C2548B}" destId="{B21ECAB7-EDC2-4849-8D2D-5D52BBC16B08}" srcOrd="7" destOrd="0" presId="urn:microsoft.com/office/officeart/2008/layout/LinedList"/>
    <dgm:cxn modelId="{6810B09E-0E44-7142-8404-DBE8C7CD3DE2}" type="presParOf" srcId="{B21ECAB7-EDC2-4849-8D2D-5D52BBC16B08}" destId="{347A91BD-A583-D749-832B-731339F196BD}" srcOrd="0" destOrd="0" presId="urn:microsoft.com/office/officeart/2008/layout/LinedList"/>
    <dgm:cxn modelId="{AE5B3099-B307-014E-BCD1-29105737D5EF}" type="presParOf" srcId="{B21ECAB7-EDC2-4849-8D2D-5D52BBC16B08}" destId="{4CA28AB3-A127-AB43-9F38-609358FD01A9}" srcOrd="1" destOrd="0" presId="urn:microsoft.com/office/officeart/2008/layout/LinedList"/>
    <dgm:cxn modelId="{696D19EF-2ED5-0640-82BD-1BAEF81F4212}" type="presParOf" srcId="{4923ED76-2DB6-934D-B468-1E32B8C2548B}" destId="{E0DC3837-2780-E644-92E3-8410375D0C47}" srcOrd="8" destOrd="0" presId="urn:microsoft.com/office/officeart/2008/layout/LinedList"/>
    <dgm:cxn modelId="{F4FF4848-379A-D943-8296-F46BB5A80546}" type="presParOf" srcId="{4923ED76-2DB6-934D-B468-1E32B8C2548B}" destId="{3AAABD20-E7C9-0946-8E33-D3BC774BDE49}" srcOrd="9" destOrd="0" presId="urn:microsoft.com/office/officeart/2008/layout/LinedList"/>
    <dgm:cxn modelId="{1C471A60-47D1-7B4C-86F3-CF2B3F12B065}" type="presParOf" srcId="{3AAABD20-E7C9-0946-8E33-D3BC774BDE49}" destId="{6ECEC8E4-8067-E64E-BD37-E559E1BE1CED}" srcOrd="0" destOrd="0" presId="urn:microsoft.com/office/officeart/2008/layout/LinedList"/>
    <dgm:cxn modelId="{F401C1AA-02EE-8045-93F0-42A2EE498998}" type="presParOf" srcId="{3AAABD20-E7C9-0946-8E33-D3BC774BDE49}" destId="{F4FEBCBA-3ED0-A749-A3B3-6219AF2717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913968-620B-4F7A-A412-BBB5EE6B913D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1B9D573-5D99-42F5-9E67-E6779D79B540}">
      <dgm:prSet/>
      <dgm:spPr/>
      <dgm:t>
        <a:bodyPr/>
        <a:lstStyle/>
        <a:p>
          <a:r>
            <a:rPr lang="es-ES_tradnl"/>
            <a:t>Segmentacion de clientes:</a:t>
          </a:r>
          <a:endParaRPr lang="en-US"/>
        </a:p>
      </dgm:t>
    </dgm:pt>
    <dgm:pt modelId="{520F0C2C-E386-4BE8-AFF7-B65470ED99C5}" type="parTrans" cxnId="{6E9E7164-6FC1-4DB7-8B21-A4432BEF31FF}">
      <dgm:prSet/>
      <dgm:spPr/>
      <dgm:t>
        <a:bodyPr/>
        <a:lstStyle/>
        <a:p>
          <a:endParaRPr lang="en-US"/>
        </a:p>
      </dgm:t>
    </dgm:pt>
    <dgm:pt modelId="{D7202A17-CF28-4F07-AFB9-BB57CEFA0C75}" type="sibTrans" cxnId="{6E9E7164-6FC1-4DB7-8B21-A4432BEF31FF}">
      <dgm:prSet/>
      <dgm:spPr/>
      <dgm:t>
        <a:bodyPr/>
        <a:lstStyle/>
        <a:p>
          <a:endParaRPr lang="en-US"/>
        </a:p>
      </dgm:t>
    </dgm:pt>
    <dgm:pt modelId="{3D5CFA95-F4FD-4779-8075-F2E7D66AEAC6}">
      <dgm:prSet/>
      <dgm:spPr/>
      <dgm:t>
        <a:bodyPr/>
        <a:lstStyle/>
        <a:p>
          <a:r>
            <a:rPr lang="es-ES_tradnl" i="1"/>
            <a:t>Agrupa clientes en función de características y comportamiento para 	personalizar estrategias de marketing.</a:t>
          </a:r>
          <a:endParaRPr lang="en-US"/>
        </a:p>
      </dgm:t>
    </dgm:pt>
    <dgm:pt modelId="{6596B516-89F5-4AFB-9164-4D839DDC4F8E}" type="parTrans" cxnId="{478BA063-886F-4798-8264-3065A5EF6802}">
      <dgm:prSet/>
      <dgm:spPr/>
      <dgm:t>
        <a:bodyPr/>
        <a:lstStyle/>
        <a:p>
          <a:endParaRPr lang="en-US"/>
        </a:p>
      </dgm:t>
    </dgm:pt>
    <dgm:pt modelId="{3024C97B-095C-4E51-B23C-6E35F9DCE7FA}" type="sibTrans" cxnId="{478BA063-886F-4798-8264-3065A5EF6802}">
      <dgm:prSet/>
      <dgm:spPr/>
      <dgm:t>
        <a:bodyPr/>
        <a:lstStyle/>
        <a:p>
          <a:endParaRPr lang="en-US"/>
        </a:p>
      </dgm:t>
    </dgm:pt>
    <dgm:pt modelId="{F493E220-3EF0-447F-9137-A6BC1071B47D}">
      <dgm:prSet/>
      <dgm:spPr/>
      <dgm:t>
        <a:bodyPr/>
        <a:lstStyle/>
        <a:p>
          <a:r>
            <a:rPr lang="es-ES_tradnl"/>
            <a:t>Analisis de mercado:</a:t>
          </a:r>
          <a:endParaRPr lang="en-US"/>
        </a:p>
      </dgm:t>
    </dgm:pt>
    <dgm:pt modelId="{49EB21AE-D329-44DE-9477-253CC3ADE7FE}" type="parTrans" cxnId="{C666F752-AB88-4B44-BCDD-4ADA8A5C4526}">
      <dgm:prSet/>
      <dgm:spPr/>
      <dgm:t>
        <a:bodyPr/>
        <a:lstStyle/>
        <a:p>
          <a:endParaRPr lang="en-US"/>
        </a:p>
      </dgm:t>
    </dgm:pt>
    <dgm:pt modelId="{1DBB2DBC-3524-4D75-9534-823C11191155}" type="sibTrans" cxnId="{C666F752-AB88-4B44-BCDD-4ADA8A5C4526}">
      <dgm:prSet/>
      <dgm:spPr/>
      <dgm:t>
        <a:bodyPr/>
        <a:lstStyle/>
        <a:p>
          <a:endParaRPr lang="en-US"/>
        </a:p>
      </dgm:t>
    </dgm:pt>
    <dgm:pt modelId="{06D3DEAF-5BA9-4F6D-8A39-F68EC6D7D123}">
      <dgm:prSet/>
      <dgm:spPr/>
      <dgm:t>
        <a:bodyPr/>
        <a:lstStyle/>
        <a:p>
          <a:r>
            <a:rPr lang="es-ES_tradnl" i="1"/>
            <a:t>Identificar grupos de consumidores con preferencias similares para adaptar productos o servicios</a:t>
          </a:r>
          <a:endParaRPr lang="en-US"/>
        </a:p>
      </dgm:t>
    </dgm:pt>
    <dgm:pt modelId="{74BE8D54-CB8D-4185-AA82-B99A906E9DDD}" type="parTrans" cxnId="{F80A9A86-4B98-464D-ACA0-FC9F3567B995}">
      <dgm:prSet/>
      <dgm:spPr/>
      <dgm:t>
        <a:bodyPr/>
        <a:lstStyle/>
        <a:p>
          <a:endParaRPr lang="en-US"/>
        </a:p>
      </dgm:t>
    </dgm:pt>
    <dgm:pt modelId="{8C4AD151-25D4-4239-9E8C-B20223A0D098}" type="sibTrans" cxnId="{F80A9A86-4B98-464D-ACA0-FC9F3567B995}">
      <dgm:prSet/>
      <dgm:spPr/>
      <dgm:t>
        <a:bodyPr/>
        <a:lstStyle/>
        <a:p>
          <a:endParaRPr lang="en-US"/>
        </a:p>
      </dgm:t>
    </dgm:pt>
    <dgm:pt modelId="{C174B611-E0F6-48EC-8084-BC88FD26C24E}">
      <dgm:prSet/>
      <dgm:spPr/>
      <dgm:t>
        <a:bodyPr/>
        <a:lstStyle/>
        <a:p>
          <a:r>
            <a:rPr lang="es-ES_tradnl"/>
            <a:t>Reconocimiento de patrones:</a:t>
          </a:r>
          <a:endParaRPr lang="en-US"/>
        </a:p>
      </dgm:t>
    </dgm:pt>
    <dgm:pt modelId="{32F00F35-35AE-49F5-BD43-5E4CDF98C7CF}" type="parTrans" cxnId="{138A51B4-F7E6-4C70-ABF8-BE95D7D31D87}">
      <dgm:prSet/>
      <dgm:spPr/>
      <dgm:t>
        <a:bodyPr/>
        <a:lstStyle/>
        <a:p>
          <a:endParaRPr lang="en-US"/>
        </a:p>
      </dgm:t>
    </dgm:pt>
    <dgm:pt modelId="{E8E25DEF-A7F1-47DA-994C-A051E79717AF}" type="sibTrans" cxnId="{138A51B4-F7E6-4C70-ABF8-BE95D7D31D87}">
      <dgm:prSet/>
      <dgm:spPr/>
      <dgm:t>
        <a:bodyPr/>
        <a:lstStyle/>
        <a:p>
          <a:endParaRPr lang="en-US"/>
        </a:p>
      </dgm:t>
    </dgm:pt>
    <dgm:pt modelId="{6BACB4A9-165A-473A-8736-1CAC7B0B803A}">
      <dgm:prSet/>
      <dgm:spPr/>
      <dgm:t>
        <a:bodyPr/>
        <a:lstStyle/>
        <a:p>
          <a:r>
            <a:rPr lang="es-ES_tradnl" i="1"/>
            <a:t>Encontrar grupos o categorías en datos no etiquetados para descubrir relaciones y tendencias ocultas .</a:t>
          </a:r>
          <a:endParaRPr lang="en-US"/>
        </a:p>
      </dgm:t>
    </dgm:pt>
    <dgm:pt modelId="{62F429EB-69B4-44A0-BF77-3F7351EBA6F4}" type="parTrans" cxnId="{A3783F69-E6DD-467C-860D-BC64851D6D21}">
      <dgm:prSet/>
      <dgm:spPr/>
      <dgm:t>
        <a:bodyPr/>
        <a:lstStyle/>
        <a:p>
          <a:endParaRPr lang="en-US"/>
        </a:p>
      </dgm:t>
    </dgm:pt>
    <dgm:pt modelId="{2C4BE3A7-4B5B-41CD-AED2-136EC21AD1D9}" type="sibTrans" cxnId="{A3783F69-E6DD-467C-860D-BC64851D6D21}">
      <dgm:prSet/>
      <dgm:spPr/>
      <dgm:t>
        <a:bodyPr/>
        <a:lstStyle/>
        <a:p>
          <a:endParaRPr lang="en-US"/>
        </a:p>
      </dgm:t>
    </dgm:pt>
    <dgm:pt modelId="{5DCC639C-DDB0-994E-8955-A88DFC2E811B}" type="pres">
      <dgm:prSet presAssocID="{43913968-620B-4F7A-A412-BBB5EE6B913D}" presName="Name0" presStyleCnt="0">
        <dgm:presLayoutVars>
          <dgm:dir/>
          <dgm:animLvl val="lvl"/>
          <dgm:resizeHandles val="exact"/>
        </dgm:presLayoutVars>
      </dgm:prSet>
      <dgm:spPr/>
    </dgm:pt>
    <dgm:pt modelId="{71AEBC16-7E02-2149-9BBA-B5380B2C533C}" type="pres">
      <dgm:prSet presAssocID="{01B9D573-5D99-42F5-9E67-E6779D79B540}" presName="linNode" presStyleCnt="0"/>
      <dgm:spPr/>
    </dgm:pt>
    <dgm:pt modelId="{A4A25F2B-42CC-6D49-B38E-1EE2961C331E}" type="pres">
      <dgm:prSet presAssocID="{01B9D573-5D99-42F5-9E67-E6779D79B540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257B3F6-C94E-F446-85E8-2D666BFF564E}" type="pres">
      <dgm:prSet presAssocID="{01B9D573-5D99-42F5-9E67-E6779D79B540}" presName="descendantText" presStyleLbl="alignAccFollowNode1" presStyleIdx="0" presStyleCnt="3">
        <dgm:presLayoutVars>
          <dgm:bulletEnabled val="1"/>
        </dgm:presLayoutVars>
      </dgm:prSet>
      <dgm:spPr/>
    </dgm:pt>
    <dgm:pt modelId="{88B1F399-CFEC-744E-8888-8A631B82FD02}" type="pres">
      <dgm:prSet presAssocID="{D7202A17-CF28-4F07-AFB9-BB57CEFA0C75}" presName="sp" presStyleCnt="0"/>
      <dgm:spPr/>
    </dgm:pt>
    <dgm:pt modelId="{92B790E3-2C99-844B-8D2E-81A0A835DC7C}" type="pres">
      <dgm:prSet presAssocID="{F493E220-3EF0-447F-9137-A6BC1071B47D}" presName="linNode" presStyleCnt="0"/>
      <dgm:spPr/>
    </dgm:pt>
    <dgm:pt modelId="{757AF1B9-E65C-4C42-9E4E-7E6DA6F7F656}" type="pres">
      <dgm:prSet presAssocID="{F493E220-3EF0-447F-9137-A6BC1071B47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D6C58CE-55A5-3E48-A2B0-1DE54F8B7843}" type="pres">
      <dgm:prSet presAssocID="{F493E220-3EF0-447F-9137-A6BC1071B47D}" presName="descendantText" presStyleLbl="alignAccFollowNode1" presStyleIdx="1" presStyleCnt="3">
        <dgm:presLayoutVars>
          <dgm:bulletEnabled val="1"/>
        </dgm:presLayoutVars>
      </dgm:prSet>
      <dgm:spPr/>
    </dgm:pt>
    <dgm:pt modelId="{CF091877-7BAE-7D4F-BAAE-3027A786F78D}" type="pres">
      <dgm:prSet presAssocID="{1DBB2DBC-3524-4D75-9534-823C11191155}" presName="sp" presStyleCnt="0"/>
      <dgm:spPr/>
    </dgm:pt>
    <dgm:pt modelId="{54E09C98-7421-5C4A-8A87-2BCFEE457CB7}" type="pres">
      <dgm:prSet presAssocID="{C174B611-E0F6-48EC-8084-BC88FD26C24E}" presName="linNode" presStyleCnt="0"/>
      <dgm:spPr/>
    </dgm:pt>
    <dgm:pt modelId="{B3AF4A9A-7A89-D344-BCFA-4C3EE4934615}" type="pres">
      <dgm:prSet presAssocID="{C174B611-E0F6-48EC-8084-BC88FD26C24E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5C4F35D2-3C02-D448-A7DA-7055867DD317}" type="pres">
      <dgm:prSet presAssocID="{C174B611-E0F6-48EC-8084-BC88FD26C24E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8DE2211D-79E3-B144-8429-E40FF4E25718}" type="presOf" srcId="{01B9D573-5D99-42F5-9E67-E6779D79B540}" destId="{A4A25F2B-42CC-6D49-B38E-1EE2961C331E}" srcOrd="0" destOrd="0" presId="urn:microsoft.com/office/officeart/2005/8/layout/vList5"/>
    <dgm:cxn modelId="{159B3E21-38C3-6848-8DFF-642A9F14F4E3}" type="presOf" srcId="{43913968-620B-4F7A-A412-BBB5EE6B913D}" destId="{5DCC639C-DDB0-994E-8955-A88DFC2E811B}" srcOrd="0" destOrd="0" presId="urn:microsoft.com/office/officeart/2005/8/layout/vList5"/>
    <dgm:cxn modelId="{B7AB2E38-689D-A34B-AA02-C2F52EF9334F}" type="presOf" srcId="{06D3DEAF-5BA9-4F6D-8A39-F68EC6D7D123}" destId="{8D6C58CE-55A5-3E48-A2B0-1DE54F8B7843}" srcOrd="0" destOrd="0" presId="urn:microsoft.com/office/officeart/2005/8/layout/vList5"/>
    <dgm:cxn modelId="{2360FC45-5F07-3445-8216-1690C2A4F000}" type="presOf" srcId="{6BACB4A9-165A-473A-8736-1CAC7B0B803A}" destId="{5C4F35D2-3C02-D448-A7DA-7055867DD317}" srcOrd="0" destOrd="0" presId="urn:microsoft.com/office/officeart/2005/8/layout/vList5"/>
    <dgm:cxn modelId="{C666F752-AB88-4B44-BCDD-4ADA8A5C4526}" srcId="{43913968-620B-4F7A-A412-BBB5EE6B913D}" destId="{F493E220-3EF0-447F-9137-A6BC1071B47D}" srcOrd="1" destOrd="0" parTransId="{49EB21AE-D329-44DE-9477-253CC3ADE7FE}" sibTransId="{1DBB2DBC-3524-4D75-9534-823C11191155}"/>
    <dgm:cxn modelId="{478BA063-886F-4798-8264-3065A5EF6802}" srcId="{01B9D573-5D99-42F5-9E67-E6779D79B540}" destId="{3D5CFA95-F4FD-4779-8075-F2E7D66AEAC6}" srcOrd="0" destOrd="0" parTransId="{6596B516-89F5-4AFB-9164-4D839DDC4F8E}" sibTransId="{3024C97B-095C-4E51-B23C-6E35F9DCE7FA}"/>
    <dgm:cxn modelId="{6E9E7164-6FC1-4DB7-8B21-A4432BEF31FF}" srcId="{43913968-620B-4F7A-A412-BBB5EE6B913D}" destId="{01B9D573-5D99-42F5-9E67-E6779D79B540}" srcOrd="0" destOrd="0" parTransId="{520F0C2C-E386-4BE8-AFF7-B65470ED99C5}" sibTransId="{D7202A17-CF28-4F07-AFB9-BB57CEFA0C75}"/>
    <dgm:cxn modelId="{48452F69-D11C-344B-859B-76D145D70041}" type="presOf" srcId="{3D5CFA95-F4FD-4779-8075-F2E7D66AEAC6}" destId="{4257B3F6-C94E-F446-85E8-2D666BFF564E}" srcOrd="0" destOrd="0" presId="urn:microsoft.com/office/officeart/2005/8/layout/vList5"/>
    <dgm:cxn modelId="{A3783F69-E6DD-467C-860D-BC64851D6D21}" srcId="{C174B611-E0F6-48EC-8084-BC88FD26C24E}" destId="{6BACB4A9-165A-473A-8736-1CAC7B0B803A}" srcOrd="0" destOrd="0" parTransId="{62F429EB-69B4-44A0-BF77-3F7351EBA6F4}" sibTransId="{2C4BE3A7-4B5B-41CD-AED2-136EC21AD1D9}"/>
    <dgm:cxn modelId="{6765C27A-9B8F-0B46-A366-6AA15B61B499}" type="presOf" srcId="{C174B611-E0F6-48EC-8084-BC88FD26C24E}" destId="{B3AF4A9A-7A89-D344-BCFA-4C3EE4934615}" srcOrd="0" destOrd="0" presId="urn:microsoft.com/office/officeart/2005/8/layout/vList5"/>
    <dgm:cxn modelId="{6BE3DA7F-0F55-2245-B682-DD51246EEC14}" type="presOf" srcId="{F493E220-3EF0-447F-9137-A6BC1071B47D}" destId="{757AF1B9-E65C-4C42-9E4E-7E6DA6F7F656}" srcOrd="0" destOrd="0" presId="urn:microsoft.com/office/officeart/2005/8/layout/vList5"/>
    <dgm:cxn modelId="{F80A9A86-4B98-464D-ACA0-FC9F3567B995}" srcId="{F493E220-3EF0-447F-9137-A6BC1071B47D}" destId="{06D3DEAF-5BA9-4F6D-8A39-F68EC6D7D123}" srcOrd="0" destOrd="0" parTransId="{74BE8D54-CB8D-4185-AA82-B99A906E9DDD}" sibTransId="{8C4AD151-25D4-4239-9E8C-B20223A0D098}"/>
    <dgm:cxn modelId="{138A51B4-F7E6-4C70-ABF8-BE95D7D31D87}" srcId="{43913968-620B-4F7A-A412-BBB5EE6B913D}" destId="{C174B611-E0F6-48EC-8084-BC88FD26C24E}" srcOrd="2" destOrd="0" parTransId="{32F00F35-35AE-49F5-BD43-5E4CDF98C7CF}" sibTransId="{E8E25DEF-A7F1-47DA-994C-A051E79717AF}"/>
    <dgm:cxn modelId="{BD638A18-7DEF-A44D-8664-A782D1DC967C}" type="presParOf" srcId="{5DCC639C-DDB0-994E-8955-A88DFC2E811B}" destId="{71AEBC16-7E02-2149-9BBA-B5380B2C533C}" srcOrd="0" destOrd="0" presId="urn:microsoft.com/office/officeart/2005/8/layout/vList5"/>
    <dgm:cxn modelId="{8BD29137-B896-0A40-B820-8C6CC4E6FB1D}" type="presParOf" srcId="{71AEBC16-7E02-2149-9BBA-B5380B2C533C}" destId="{A4A25F2B-42CC-6D49-B38E-1EE2961C331E}" srcOrd="0" destOrd="0" presId="urn:microsoft.com/office/officeart/2005/8/layout/vList5"/>
    <dgm:cxn modelId="{0AE0CDCF-0119-434C-9F29-389641625DF3}" type="presParOf" srcId="{71AEBC16-7E02-2149-9BBA-B5380B2C533C}" destId="{4257B3F6-C94E-F446-85E8-2D666BFF564E}" srcOrd="1" destOrd="0" presId="urn:microsoft.com/office/officeart/2005/8/layout/vList5"/>
    <dgm:cxn modelId="{A29F6FDD-1225-BA46-B96B-98E393877D65}" type="presParOf" srcId="{5DCC639C-DDB0-994E-8955-A88DFC2E811B}" destId="{88B1F399-CFEC-744E-8888-8A631B82FD02}" srcOrd="1" destOrd="0" presId="urn:microsoft.com/office/officeart/2005/8/layout/vList5"/>
    <dgm:cxn modelId="{CAE638D1-9797-9D43-B288-8900EBCBBD1B}" type="presParOf" srcId="{5DCC639C-DDB0-994E-8955-A88DFC2E811B}" destId="{92B790E3-2C99-844B-8D2E-81A0A835DC7C}" srcOrd="2" destOrd="0" presId="urn:microsoft.com/office/officeart/2005/8/layout/vList5"/>
    <dgm:cxn modelId="{0F3A3875-DF91-5647-957B-F79616A2510B}" type="presParOf" srcId="{92B790E3-2C99-844B-8D2E-81A0A835DC7C}" destId="{757AF1B9-E65C-4C42-9E4E-7E6DA6F7F656}" srcOrd="0" destOrd="0" presId="urn:microsoft.com/office/officeart/2005/8/layout/vList5"/>
    <dgm:cxn modelId="{E0E10210-8219-2948-8B26-C03BAA40D27F}" type="presParOf" srcId="{92B790E3-2C99-844B-8D2E-81A0A835DC7C}" destId="{8D6C58CE-55A5-3E48-A2B0-1DE54F8B7843}" srcOrd="1" destOrd="0" presId="urn:microsoft.com/office/officeart/2005/8/layout/vList5"/>
    <dgm:cxn modelId="{E7DF3E9C-0E27-9343-9812-610CA1DF42BC}" type="presParOf" srcId="{5DCC639C-DDB0-994E-8955-A88DFC2E811B}" destId="{CF091877-7BAE-7D4F-BAAE-3027A786F78D}" srcOrd="3" destOrd="0" presId="urn:microsoft.com/office/officeart/2005/8/layout/vList5"/>
    <dgm:cxn modelId="{77F700E7-F0AF-A047-A7A8-C2D1EFCC329F}" type="presParOf" srcId="{5DCC639C-DDB0-994E-8955-A88DFC2E811B}" destId="{54E09C98-7421-5C4A-8A87-2BCFEE457CB7}" srcOrd="4" destOrd="0" presId="urn:microsoft.com/office/officeart/2005/8/layout/vList5"/>
    <dgm:cxn modelId="{21C13F95-343E-1241-9617-EB7F58AF2D96}" type="presParOf" srcId="{54E09C98-7421-5C4A-8A87-2BCFEE457CB7}" destId="{B3AF4A9A-7A89-D344-BCFA-4C3EE4934615}" srcOrd="0" destOrd="0" presId="urn:microsoft.com/office/officeart/2005/8/layout/vList5"/>
    <dgm:cxn modelId="{29CED328-73AD-0D4E-8CEE-D3548AABC408}" type="presParOf" srcId="{54E09C98-7421-5C4A-8A87-2BCFEE457CB7}" destId="{5C4F35D2-3C02-D448-A7DA-7055867DD31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E8CE92-53A6-40B6-BDD5-2ED7404238A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4776DF-C5CF-4E6F-A820-AD341C1E10AF}">
      <dgm:prSet/>
      <dgm:spPr/>
      <dgm:t>
        <a:bodyPr/>
        <a:lstStyle/>
        <a:p>
          <a:r>
            <a:rPr lang="es-ES_tradnl"/>
            <a:t>Eficiente en términos de ejecución.</a:t>
          </a:r>
          <a:endParaRPr lang="en-US"/>
        </a:p>
      </dgm:t>
    </dgm:pt>
    <dgm:pt modelId="{7BB1F014-754C-42FE-AC48-58B837F6A6AE}" type="parTrans" cxnId="{A98F907A-9C42-4881-A3D3-1EA473FC5C68}">
      <dgm:prSet/>
      <dgm:spPr/>
      <dgm:t>
        <a:bodyPr/>
        <a:lstStyle/>
        <a:p>
          <a:endParaRPr lang="en-US"/>
        </a:p>
      </dgm:t>
    </dgm:pt>
    <dgm:pt modelId="{FBCF48C4-BC35-491F-826C-3F91B994718B}" type="sibTrans" cxnId="{A98F907A-9C42-4881-A3D3-1EA473FC5C68}">
      <dgm:prSet/>
      <dgm:spPr/>
      <dgm:t>
        <a:bodyPr/>
        <a:lstStyle/>
        <a:p>
          <a:endParaRPr lang="en-US"/>
        </a:p>
      </dgm:t>
    </dgm:pt>
    <dgm:pt modelId="{9862E24B-A487-4754-85F4-6EB663B34EF9}">
      <dgm:prSet/>
      <dgm:spPr/>
      <dgm:t>
        <a:bodyPr/>
        <a:lstStyle/>
        <a:p>
          <a:r>
            <a:rPr lang="es-ES_tradnl"/>
            <a:t>Escalable y capaz de manejar grandes cantidades de datos sin perder rendimiento</a:t>
          </a:r>
          <a:endParaRPr lang="en-US"/>
        </a:p>
      </dgm:t>
    </dgm:pt>
    <dgm:pt modelId="{74D69796-1649-4311-B479-CCF9A2150492}" type="parTrans" cxnId="{886D81B9-D0C1-42F3-8EBE-9AAF80DF14E0}">
      <dgm:prSet/>
      <dgm:spPr/>
      <dgm:t>
        <a:bodyPr/>
        <a:lstStyle/>
        <a:p>
          <a:endParaRPr lang="en-US"/>
        </a:p>
      </dgm:t>
    </dgm:pt>
    <dgm:pt modelId="{7D9E8479-1615-4E19-B276-47028B69E501}" type="sibTrans" cxnId="{886D81B9-D0C1-42F3-8EBE-9AAF80DF14E0}">
      <dgm:prSet/>
      <dgm:spPr/>
      <dgm:t>
        <a:bodyPr/>
        <a:lstStyle/>
        <a:p>
          <a:endParaRPr lang="en-US"/>
        </a:p>
      </dgm:t>
    </dgm:pt>
    <dgm:pt modelId="{8605EF13-0BDA-4F9E-A150-9B8199767683}">
      <dgm:prSet/>
      <dgm:spPr/>
      <dgm:t>
        <a:bodyPr/>
        <a:lstStyle/>
        <a:p>
          <a:r>
            <a:rPr lang="es-ES_tradnl"/>
            <a:t>Fácil de entender e implementar.</a:t>
          </a:r>
          <a:endParaRPr lang="en-US"/>
        </a:p>
      </dgm:t>
    </dgm:pt>
    <dgm:pt modelId="{97A0E666-32D5-486B-8A02-B656AB452B85}" type="parTrans" cxnId="{A2277ADB-4AAF-48A1-B37C-AE92FF545820}">
      <dgm:prSet/>
      <dgm:spPr/>
      <dgm:t>
        <a:bodyPr/>
        <a:lstStyle/>
        <a:p>
          <a:endParaRPr lang="en-US"/>
        </a:p>
      </dgm:t>
    </dgm:pt>
    <dgm:pt modelId="{3A83B496-CAF5-49E2-8E00-557CA0479DBD}" type="sibTrans" cxnId="{A2277ADB-4AAF-48A1-B37C-AE92FF545820}">
      <dgm:prSet/>
      <dgm:spPr/>
      <dgm:t>
        <a:bodyPr/>
        <a:lstStyle/>
        <a:p>
          <a:endParaRPr lang="en-US"/>
        </a:p>
      </dgm:t>
    </dgm:pt>
    <dgm:pt modelId="{7BA0BE75-13D5-464A-B7BA-B3CE168A493E}">
      <dgm:prSet/>
      <dgm:spPr/>
      <dgm:t>
        <a:bodyPr/>
        <a:lstStyle/>
        <a:p>
          <a:r>
            <a:rPr lang="es-ES_tradnl"/>
            <a:t>Resultados interpretables y visualmente comprensibles.</a:t>
          </a:r>
          <a:endParaRPr lang="en-US"/>
        </a:p>
      </dgm:t>
    </dgm:pt>
    <dgm:pt modelId="{2F1DE6EA-5224-405C-8221-3BA799D84ED8}" type="parTrans" cxnId="{1633C77C-F7CF-44EE-9BA7-429E9B15AE87}">
      <dgm:prSet/>
      <dgm:spPr/>
      <dgm:t>
        <a:bodyPr/>
        <a:lstStyle/>
        <a:p>
          <a:endParaRPr lang="en-US"/>
        </a:p>
      </dgm:t>
    </dgm:pt>
    <dgm:pt modelId="{BD8911C2-BA10-48AA-BCDD-1C97DB4BE6FB}" type="sibTrans" cxnId="{1633C77C-F7CF-44EE-9BA7-429E9B15AE87}">
      <dgm:prSet/>
      <dgm:spPr/>
      <dgm:t>
        <a:bodyPr/>
        <a:lstStyle/>
        <a:p>
          <a:endParaRPr lang="en-US"/>
        </a:p>
      </dgm:t>
    </dgm:pt>
    <dgm:pt modelId="{3A804698-5E68-4810-9957-22FA16F968FB}" type="pres">
      <dgm:prSet presAssocID="{A2E8CE92-53A6-40B6-BDD5-2ED7404238A0}" presName="root" presStyleCnt="0">
        <dgm:presLayoutVars>
          <dgm:dir/>
          <dgm:resizeHandles val="exact"/>
        </dgm:presLayoutVars>
      </dgm:prSet>
      <dgm:spPr/>
    </dgm:pt>
    <dgm:pt modelId="{9DF49821-9BE5-4D9C-B032-0DC14BCD2E78}" type="pres">
      <dgm:prSet presAssocID="{B14776DF-C5CF-4E6F-A820-AD341C1E10AF}" presName="compNode" presStyleCnt="0"/>
      <dgm:spPr/>
    </dgm:pt>
    <dgm:pt modelId="{74B53650-2DC6-44E2-9B2E-8CE88E651F65}" type="pres">
      <dgm:prSet presAssocID="{B14776DF-C5CF-4E6F-A820-AD341C1E10AF}" presName="bgRect" presStyleLbl="bgShp" presStyleIdx="0" presStyleCnt="4"/>
      <dgm:spPr/>
    </dgm:pt>
    <dgm:pt modelId="{2B3595F0-E2A9-487C-AB32-FEC9A5FA91CA}" type="pres">
      <dgm:prSet presAssocID="{B14776DF-C5CF-4E6F-A820-AD341C1E10A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B33093-42EE-4BC8-9E4F-27324870D473}" type="pres">
      <dgm:prSet presAssocID="{B14776DF-C5CF-4E6F-A820-AD341C1E10AF}" presName="spaceRect" presStyleCnt="0"/>
      <dgm:spPr/>
    </dgm:pt>
    <dgm:pt modelId="{D4D28664-663E-4BD8-8FE8-A3E1155F73B7}" type="pres">
      <dgm:prSet presAssocID="{B14776DF-C5CF-4E6F-A820-AD341C1E10AF}" presName="parTx" presStyleLbl="revTx" presStyleIdx="0" presStyleCnt="4">
        <dgm:presLayoutVars>
          <dgm:chMax val="0"/>
          <dgm:chPref val="0"/>
        </dgm:presLayoutVars>
      </dgm:prSet>
      <dgm:spPr/>
    </dgm:pt>
    <dgm:pt modelId="{3058787F-50DC-4C09-84CA-482750189388}" type="pres">
      <dgm:prSet presAssocID="{FBCF48C4-BC35-491F-826C-3F91B994718B}" presName="sibTrans" presStyleCnt="0"/>
      <dgm:spPr/>
    </dgm:pt>
    <dgm:pt modelId="{403C462E-54F2-4E44-BBEE-A9386D4CFEF2}" type="pres">
      <dgm:prSet presAssocID="{9862E24B-A487-4754-85F4-6EB663B34EF9}" presName="compNode" presStyleCnt="0"/>
      <dgm:spPr/>
    </dgm:pt>
    <dgm:pt modelId="{A24A1C03-0F5F-40D3-895A-04A550D43952}" type="pres">
      <dgm:prSet presAssocID="{9862E24B-A487-4754-85F4-6EB663B34EF9}" presName="bgRect" presStyleLbl="bgShp" presStyleIdx="1" presStyleCnt="4"/>
      <dgm:spPr/>
    </dgm:pt>
    <dgm:pt modelId="{9BB32261-320F-4B48-A9E7-CC15AA90E972}" type="pres">
      <dgm:prSet presAssocID="{9862E24B-A487-4754-85F4-6EB663B34EF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3035FD2-4623-46F6-A45E-3B77092165A2}" type="pres">
      <dgm:prSet presAssocID="{9862E24B-A487-4754-85F4-6EB663B34EF9}" presName="spaceRect" presStyleCnt="0"/>
      <dgm:spPr/>
    </dgm:pt>
    <dgm:pt modelId="{B1BB592F-107D-458E-9D66-EC313BE737CC}" type="pres">
      <dgm:prSet presAssocID="{9862E24B-A487-4754-85F4-6EB663B34EF9}" presName="parTx" presStyleLbl="revTx" presStyleIdx="1" presStyleCnt="4">
        <dgm:presLayoutVars>
          <dgm:chMax val="0"/>
          <dgm:chPref val="0"/>
        </dgm:presLayoutVars>
      </dgm:prSet>
      <dgm:spPr/>
    </dgm:pt>
    <dgm:pt modelId="{1A639C77-B769-4CC1-9A62-A42C95836D45}" type="pres">
      <dgm:prSet presAssocID="{7D9E8479-1615-4E19-B276-47028B69E501}" presName="sibTrans" presStyleCnt="0"/>
      <dgm:spPr/>
    </dgm:pt>
    <dgm:pt modelId="{38DEA8C9-10E9-4D8B-916C-226FD5C4A115}" type="pres">
      <dgm:prSet presAssocID="{8605EF13-0BDA-4F9E-A150-9B8199767683}" presName="compNode" presStyleCnt="0"/>
      <dgm:spPr/>
    </dgm:pt>
    <dgm:pt modelId="{FD3580D2-087D-4558-86F2-00C61814C0D7}" type="pres">
      <dgm:prSet presAssocID="{8605EF13-0BDA-4F9E-A150-9B8199767683}" presName="bgRect" presStyleLbl="bgShp" presStyleIdx="2" presStyleCnt="4"/>
      <dgm:spPr/>
    </dgm:pt>
    <dgm:pt modelId="{115BD843-E58D-4071-9FC2-0DE8A6878A5A}" type="pres">
      <dgm:prSet presAssocID="{8605EF13-0BDA-4F9E-A150-9B819976768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5B1132C-930B-49D6-B660-A1A72FADA3AF}" type="pres">
      <dgm:prSet presAssocID="{8605EF13-0BDA-4F9E-A150-9B8199767683}" presName="spaceRect" presStyleCnt="0"/>
      <dgm:spPr/>
    </dgm:pt>
    <dgm:pt modelId="{92DD23FB-49BE-4CCD-A7CB-6AB5C2B95F76}" type="pres">
      <dgm:prSet presAssocID="{8605EF13-0BDA-4F9E-A150-9B8199767683}" presName="parTx" presStyleLbl="revTx" presStyleIdx="2" presStyleCnt="4">
        <dgm:presLayoutVars>
          <dgm:chMax val="0"/>
          <dgm:chPref val="0"/>
        </dgm:presLayoutVars>
      </dgm:prSet>
      <dgm:spPr/>
    </dgm:pt>
    <dgm:pt modelId="{98CD2685-3E08-42F0-9B61-08E95E950305}" type="pres">
      <dgm:prSet presAssocID="{3A83B496-CAF5-49E2-8E00-557CA0479DBD}" presName="sibTrans" presStyleCnt="0"/>
      <dgm:spPr/>
    </dgm:pt>
    <dgm:pt modelId="{033994AC-85F6-45A4-83E7-12E27AB57901}" type="pres">
      <dgm:prSet presAssocID="{7BA0BE75-13D5-464A-B7BA-B3CE168A493E}" presName="compNode" presStyleCnt="0"/>
      <dgm:spPr/>
    </dgm:pt>
    <dgm:pt modelId="{23B778D9-FC15-4464-8143-58768EC4965E}" type="pres">
      <dgm:prSet presAssocID="{7BA0BE75-13D5-464A-B7BA-B3CE168A493E}" presName="bgRect" presStyleLbl="bgShp" presStyleIdx="3" presStyleCnt="4"/>
      <dgm:spPr/>
    </dgm:pt>
    <dgm:pt modelId="{B008CD11-3F1E-4DE7-B169-5D834CBFEA9E}" type="pres">
      <dgm:prSet presAssocID="{7BA0BE75-13D5-464A-B7BA-B3CE168A493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904C395B-12FC-4C9F-8B87-67477D5DE93F}" type="pres">
      <dgm:prSet presAssocID="{7BA0BE75-13D5-464A-B7BA-B3CE168A493E}" presName="spaceRect" presStyleCnt="0"/>
      <dgm:spPr/>
    </dgm:pt>
    <dgm:pt modelId="{D341CB1C-2FE4-4EB0-B552-6CA21AB68D4C}" type="pres">
      <dgm:prSet presAssocID="{7BA0BE75-13D5-464A-B7BA-B3CE168A493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4F04A1C-F5ED-40AF-BADC-0FD037F9D0AA}" type="presOf" srcId="{7BA0BE75-13D5-464A-B7BA-B3CE168A493E}" destId="{D341CB1C-2FE4-4EB0-B552-6CA21AB68D4C}" srcOrd="0" destOrd="0" presId="urn:microsoft.com/office/officeart/2018/2/layout/IconVerticalSolidList"/>
    <dgm:cxn modelId="{F1FDB321-35ED-4526-8467-874D7AF62A3A}" type="presOf" srcId="{9862E24B-A487-4754-85F4-6EB663B34EF9}" destId="{B1BB592F-107D-458E-9D66-EC313BE737CC}" srcOrd="0" destOrd="0" presId="urn:microsoft.com/office/officeart/2018/2/layout/IconVerticalSolidList"/>
    <dgm:cxn modelId="{B9FAEA2C-2638-4BF5-87F8-873F964185D4}" type="presOf" srcId="{8605EF13-0BDA-4F9E-A150-9B8199767683}" destId="{92DD23FB-49BE-4CCD-A7CB-6AB5C2B95F76}" srcOrd="0" destOrd="0" presId="urn:microsoft.com/office/officeart/2018/2/layout/IconVerticalSolidList"/>
    <dgm:cxn modelId="{C697CE68-3D0F-401C-A318-70A64E8C5726}" type="presOf" srcId="{B14776DF-C5CF-4E6F-A820-AD341C1E10AF}" destId="{D4D28664-663E-4BD8-8FE8-A3E1155F73B7}" srcOrd="0" destOrd="0" presId="urn:microsoft.com/office/officeart/2018/2/layout/IconVerticalSolidList"/>
    <dgm:cxn modelId="{A98F907A-9C42-4881-A3D3-1EA473FC5C68}" srcId="{A2E8CE92-53A6-40B6-BDD5-2ED7404238A0}" destId="{B14776DF-C5CF-4E6F-A820-AD341C1E10AF}" srcOrd="0" destOrd="0" parTransId="{7BB1F014-754C-42FE-AC48-58B837F6A6AE}" sibTransId="{FBCF48C4-BC35-491F-826C-3F91B994718B}"/>
    <dgm:cxn modelId="{1633C77C-F7CF-44EE-9BA7-429E9B15AE87}" srcId="{A2E8CE92-53A6-40B6-BDD5-2ED7404238A0}" destId="{7BA0BE75-13D5-464A-B7BA-B3CE168A493E}" srcOrd="3" destOrd="0" parTransId="{2F1DE6EA-5224-405C-8221-3BA799D84ED8}" sibTransId="{BD8911C2-BA10-48AA-BCDD-1C97DB4BE6FB}"/>
    <dgm:cxn modelId="{657B90AA-C6C7-46F0-AB4A-DFD6E48D134F}" type="presOf" srcId="{A2E8CE92-53A6-40B6-BDD5-2ED7404238A0}" destId="{3A804698-5E68-4810-9957-22FA16F968FB}" srcOrd="0" destOrd="0" presId="urn:microsoft.com/office/officeart/2018/2/layout/IconVerticalSolidList"/>
    <dgm:cxn modelId="{886D81B9-D0C1-42F3-8EBE-9AAF80DF14E0}" srcId="{A2E8CE92-53A6-40B6-BDD5-2ED7404238A0}" destId="{9862E24B-A487-4754-85F4-6EB663B34EF9}" srcOrd="1" destOrd="0" parTransId="{74D69796-1649-4311-B479-CCF9A2150492}" sibTransId="{7D9E8479-1615-4E19-B276-47028B69E501}"/>
    <dgm:cxn modelId="{A2277ADB-4AAF-48A1-B37C-AE92FF545820}" srcId="{A2E8CE92-53A6-40B6-BDD5-2ED7404238A0}" destId="{8605EF13-0BDA-4F9E-A150-9B8199767683}" srcOrd="2" destOrd="0" parTransId="{97A0E666-32D5-486B-8A02-B656AB452B85}" sibTransId="{3A83B496-CAF5-49E2-8E00-557CA0479DBD}"/>
    <dgm:cxn modelId="{99093F24-202F-432C-A205-A551BF5721CC}" type="presParOf" srcId="{3A804698-5E68-4810-9957-22FA16F968FB}" destId="{9DF49821-9BE5-4D9C-B032-0DC14BCD2E78}" srcOrd="0" destOrd="0" presId="urn:microsoft.com/office/officeart/2018/2/layout/IconVerticalSolidList"/>
    <dgm:cxn modelId="{F37EFFD9-3CED-4A33-ADCD-9EF9B5325BBE}" type="presParOf" srcId="{9DF49821-9BE5-4D9C-B032-0DC14BCD2E78}" destId="{74B53650-2DC6-44E2-9B2E-8CE88E651F65}" srcOrd="0" destOrd="0" presId="urn:microsoft.com/office/officeart/2018/2/layout/IconVerticalSolidList"/>
    <dgm:cxn modelId="{C36978FE-7708-4109-923D-FA5957DB6F78}" type="presParOf" srcId="{9DF49821-9BE5-4D9C-B032-0DC14BCD2E78}" destId="{2B3595F0-E2A9-487C-AB32-FEC9A5FA91CA}" srcOrd="1" destOrd="0" presId="urn:microsoft.com/office/officeart/2018/2/layout/IconVerticalSolidList"/>
    <dgm:cxn modelId="{68BC274B-DA3E-4C06-883E-72BCB5E86740}" type="presParOf" srcId="{9DF49821-9BE5-4D9C-B032-0DC14BCD2E78}" destId="{50B33093-42EE-4BC8-9E4F-27324870D473}" srcOrd="2" destOrd="0" presId="urn:microsoft.com/office/officeart/2018/2/layout/IconVerticalSolidList"/>
    <dgm:cxn modelId="{D39C8459-4550-41E5-BCF9-01247F916566}" type="presParOf" srcId="{9DF49821-9BE5-4D9C-B032-0DC14BCD2E78}" destId="{D4D28664-663E-4BD8-8FE8-A3E1155F73B7}" srcOrd="3" destOrd="0" presId="urn:microsoft.com/office/officeart/2018/2/layout/IconVerticalSolidList"/>
    <dgm:cxn modelId="{AAE11C07-D745-4846-9DA4-0BCE6C7A938E}" type="presParOf" srcId="{3A804698-5E68-4810-9957-22FA16F968FB}" destId="{3058787F-50DC-4C09-84CA-482750189388}" srcOrd="1" destOrd="0" presId="urn:microsoft.com/office/officeart/2018/2/layout/IconVerticalSolidList"/>
    <dgm:cxn modelId="{84BC378E-328F-4431-A46F-E2FEA4057CDA}" type="presParOf" srcId="{3A804698-5E68-4810-9957-22FA16F968FB}" destId="{403C462E-54F2-4E44-BBEE-A9386D4CFEF2}" srcOrd="2" destOrd="0" presId="urn:microsoft.com/office/officeart/2018/2/layout/IconVerticalSolidList"/>
    <dgm:cxn modelId="{EFD5F675-8706-4278-B76C-8ACBB54833CA}" type="presParOf" srcId="{403C462E-54F2-4E44-BBEE-A9386D4CFEF2}" destId="{A24A1C03-0F5F-40D3-895A-04A550D43952}" srcOrd="0" destOrd="0" presId="urn:microsoft.com/office/officeart/2018/2/layout/IconVerticalSolidList"/>
    <dgm:cxn modelId="{C4C40EAE-BCD0-4A6C-A535-0FD0BE54A68F}" type="presParOf" srcId="{403C462E-54F2-4E44-BBEE-A9386D4CFEF2}" destId="{9BB32261-320F-4B48-A9E7-CC15AA90E972}" srcOrd="1" destOrd="0" presId="urn:microsoft.com/office/officeart/2018/2/layout/IconVerticalSolidList"/>
    <dgm:cxn modelId="{647D4F37-8263-4762-B9FA-624CB0FD0FF8}" type="presParOf" srcId="{403C462E-54F2-4E44-BBEE-A9386D4CFEF2}" destId="{23035FD2-4623-46F6-A45E-3B77092165A2}" srcOrd="2" destOrd="0" presId="urn:microsoft.com/office/officeart/2018/2/layout/IconVerticalSolidList"/>
    <dgm:cxn modelId="{BAA13B4E-6011-4433-A877-3FCDC6FDADD8}" type="presParOf" srcId="{403C462E-54F2-4E44-BBEE-A9386D4CFEF2}" destId="{B1BB592F-107D-458E-9D66-EC313BE737CC}" srcOrd="3" destOrd="0" presId="urn:microsoft.com/office/officeart/2018/2/layout/IconVerticalSolidList"/>
    <dgm:cxn modelId="{38DDEC5F-AE88-4472-9DDF-45F0333A52CA}" type="presParOf" srcId="{3A804698-5E68-4810-9957-22FA16F968FB}" destId="{1A639C77-B769-4CC1-9A62-A42C95836D45}" srcOrd="3" destOrd="0" presId="urn:microsoft.com/office/officeart/2018/2/layout/IconVerticalSolidList"/>
    <dgm:cxn modelId="{5F8BB533-F9FC-4A8F-A543-8A7F51D065D1}" type="presParOf" srcId="{3A804698-5E68-4810-9957-22FA16F968FB}" destId="{38DEA8C9-10E9-4D8B-916C-226FD5C4A115}" srcOrd="4" destOrd="0" presId="urn:microsoft.com/office/officeart/2018/2/layout/IconVerticalSolidList"/>
    <dgm:cxn modelId="{3B1E72D4-AEE1-4FFD-A026-64EA5268E5B4}" type="presParOf" srcId="{38DEA8C9-10E9-4D8B-916C-226FD5C4A115}" destId="{FD3580D2-087D-4558-86F2-00C61814C0D7}" srcOrd="0" destOrd="0" presId="urn:microsoft.com/office/officeart/2018/2/layout/IconVerticalSolidList"/>
    <dgm:cxn modelId="{B278DA34-EAFD-43E9-B639-CEC899CCB4E1}" type="presParOf" srcId="{38DEA8C9-10E9-4D8B-916C-226FD5C4A115}" destId="{115BD843-E58D-4071-9FC2-0DE8A6878A5A}" srcOrd="1" destOrd="0" presId="urn:microsoft.com/office/officeart/2018/2/layout/IconVerticalSolidList"/>
    <dgm:cxn modelId="{8F9D2551-56B9-4A2B-9D5F-FE47FE19AC3B}" type="presParOf" srcId="{38DEA8C9-10E9-4D8B-916C-226FD5C4A115}" destId="{B5B1132C-930B-49D6-B660-A1A72FADA3AF}" srcOrd="2" destOrd="0" presId="urn:microsoft.com/office/officeart/2018/2/layout/IconVerticalSolidList"/>
    <dgm:cxn modelId="{4D086F3E-BE0D-4DFF-B96A-BE0D44815222}" type="presParOf" srcId="{38DEA8C9-10E9-4D8B-916C-226FD5C4A115}" destId="{92DD23FB-49BE-4CCD-A7CB-6AB5C2B95F76}" srcOrd="3" destOrd="0" presId="urn:microsoft.com/office/officeart/2018/2/layout/IconVerticalSolidList"/>
    <dgm:cxn modelId="{61320280-0C03-47AD-8D88-4CDF981E6213}" type="presParOf" srcId="{3A804698-5E68-4810-9957-22FA16F968FB}" destId="{98CD2685-3E08-42F0-9B61-08E95E950305}" srcOrd="5" destOrd="0" presId="urn:microsoft.com/office/officeart/2018/2/layout/IconVerticalSolidList"/>
    <dgm:cxn modelId="{90215695-83C9-4D24-B178-8269A3A33700}" type="presParOf" srcId="{3A804698-5E68-4810-9957-22FA16F968FB}" destId="{033994AC-85F6-45A4-83E7-12E27AB57901}" srcOrd="6" destOrd="0" presId="urn:microsoft.com/office/officeart/2018/2/layout/IconVerticalSolidList"/>
    <dgm:cxn modelId="{C9F90485-A19B-4775-B04D-2D6D325709E5}" type="presParOf" srcId="{033994AC-85F6-45A4-83E7-12E27AB57901}" destId="{23B778D9-FC15-4464-8143-58768EC4965E}" srcOrd="0" destOrd="0" presId="urn:microsoft.com/office/officeart/2018/2/layout/IconVerticalSolidList"/>
    <dgm:cxn modelId="{089CDF8D-DADE-43A2-8A11-C6B3DCB6E7F3}" type="presParOf" srcId="{033994AC-85F6-45A4-83E7-12E27AB57901}" destId="{B008CD11-3F1E-4DE7-B169-5D834CBFEA9E}" srcOrd="1" destOrd="0" presId="urn:microsoft.com/office/officeart/2018/2/layout/IconVerticalSolidList"/>
    <dgm:cxn modelId="{9B1903C5-E2FC-48B6-B61D-712B1E574341}" type="presParOf" srcId="{033994AC-85F6-45A4-83E7-12E27AB57901}" destId="{904C395B-12FC-4C9F-8B87-67477D5DE93F}" srcOrd="2" destOrd="0" presId="urn:microsoft.com/office/officeart/2018/2/layout/IconVerticalSolidList"/>
    <dgm:cxn modelId="{49994E03-FC91-4E50-A01B-F49681D20B0A}" type="presParOf" srcId="{033994AC-85F6-45A4-83E7-12E27AB57901}" destId="{D341CB1C-2FE4-4EB0-B552-6CA21AB68D4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F775D4-D16C-4EDB-941E-CA34249E7841}">
      <dsp:nvSpPr>
        <dsp:cNvPr id="0" name=""/>
        <dsp:cNvSpPr/>
      </dsp:nvSpPr>
      <dsp:spPr>
        <a:xfrm>
          <a:off x="726337" y="71059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70547E-C178-412D-807C-87AE3F78B6DA}">
      <dsp:nvSpPr>
        <dsp:cNvPr id="0" name=""/>
        <dsp:cNvSpPr/>
      </dsp:nvSpPr>
      <dsp:spPr>
        <a:xfrm>
          <a:off x="1150462" y="495184"/>
          <a:ext cx="1141874" cy="11418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527CCA-DF63-47C5-BC84-94BC40DC35DB}">
      <dsp:nvSpPr>
        <dsp:cNvPr id="0" name=""/>
        <dsp:cNvSpPr/>
      </dsp:nvSpPr>
      <dsp:spPr>
        <a:xfrm>
          <a:off x="90149" y="268105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_tradnl" sz="1700" kern="1200"/>
            <a:t>Técnica de análisis de datos.</a:t>
          </a:r>
          <a:endParaRPr lang="en-US" sz="1700" kern="1200"/>
        </a:p>
      </dsp:txBody>
      <dsp:txXfrm>
        <a:off x="90149" y="2681059"/>
        <a:ext cx="3262500" cy="720000"/>
      </dsp:txXfrm>
    </dsp:sp>
    <dsp:sp modelId="{6D85915E-76C9-48EE-AAC3-12535FCD12BF}">
      <dsp:nvSpPr>
        <dsp:cNvPr id="0" name=""/>
        <dsp:cNvSpPr/>
      </dsp:nvSpPr>
      <dsp:spPr>
        <a:xfrm>
          <a:off x="4559774" y="71059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66E9A8-DD6A-4C75-BD22-43276A7B85FA}">
      <dsp:nvSpPr>
        <dsp:cNvPr id="0" name=""/>
        <dsp:cNvSpPr/>
      </dsp:nvSpPr>
      <dsp:spPr>
        <a:xfrm>
          <a:off x="4983899" y="495184"/>
          <a:ext cx="1141874" cy="11418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B48E6A-0E17-44D9-8776-4F36246EF354}">
      <dsp:nvSpPr>
        <dsp:cNvPr id="0" name=""/>
        <dsp:cNvSpPr/>
      </dsp:nvSpPr>
      <dsp:spPr>
        <a:xfrm>
          <a:off x="3923587" y="268105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_tradnl" sz="1700" kern="1200"/>
            <a:t>Agrupa objetos según sus características en Clusters.</a:t>
          </a:r>
          <a:endParaRPr lang="en-US" sz="1700" kern="1200"/>
        </a:p>
      </dsp:txBody>
      <dsp:txXfrm>
        <a:off x="3923587" y="2681059"/>
        <a:ext cx="3262500" cy="720000"/>
      </dsp:txXfrm>
    </dsp:sp>
    <dsp:sp modelId="{34CF37ED-C1C4-44B3-BD10-935A4E221C0F}">
      <dsp:nvSpPr>
        <dsp:cNvPr id="0" name=""/>
        <dsp:cNvSpPr/>
      </dsp:nvSpPr>
      <dsp:spPr>
        <a:xfrm>
          <a:off x="8393212" y="71059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EDFD97-862F-4102-A063-AE6577C40F39}">
      <dsp:nvSpPr>
        <dsp:cNvPr id="0" name=""/>
        <dsp:cNvSpPr/>
      </dsp:nvSpPr>
      <dsp:spPr>
        <a:xfrm>
          <a:off x="8817337" y="495184"/>
          <a:ext cx="1141874" cy="11418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AD626E-66EE-4096-8D0A-8289D00E7625}">
      <dsp:nvSpPr>
        <dsp:cNvPr id="0" name=""/>
        <dsp:cNvSpPr/>
      </dsp:nvSpPr>
      <dsp:spPr>
        <a:xfrm>
          <a:off x="7757024" y="268105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_tradnl" sz="1700" kern="1200"/>
            <a:t>Permite identificar patrones y estructuras de datos.</a:t>
          </a:r>
          <a:endParaRPr lang="en-US" sz="1700" kern="1200"/>
        </a:p>
      </dsp:txBody>
      <dsp:txXfrm>
        <a:off x="7757024" y="2681059"/>
        <a:ext cx="326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833A6-0765-9346-9B48-FCC8B6B7833D}">
      <dsp:nvSpPr>
        <dsp:cNvPr id="0" name=""/>
        <dsp:cNvSpPr/>
      </dsp:nvSpPr>
      <dsp:spPr>
        <a:xfrm>
          <a:off x="0" y="579090"/>
          <a:ext cx="3124595" cy="1984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E94DE7-3984-5A41-89F8-09E53C3A2079}">
      <dsp:nvSpPr>
        <dsp:cNvPr id="0" name=""/>
        <dsp:cNvSpPr/>
      </dsp:nvSpPr>
      <dsp:spPr>
        <a:xfrm>
          <a:off x="347177" y="908909"/>
          <a:ext cx="3124595" cy="19841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kern="1200"/>
            <a:t>Herramienta fundamental para análisis de datos.</a:t>
          </a:r>
          <a:endParaRPr lang="en-US" sz="2000" kern="1200"/>
        </a:p>
      </dsp:txBody>
      <dsp:txXfrm>
        <a:off x="405290" y="967022"/>
        <a:ext cx="3008369" cy="1867892"/>
      </dsp:txXfrm>
    </dsp:sp>
    <dsp:sp modelId="{954E843C-5EA2-B340-9035-DCF8680A101F}">
      <dsp:nvSpPr>
        <dsp:cNvPr id="0" name=""/>
        <dsp:cNvSpPr/>
      </dsp:nvSpPr>
      <dsp:spPr>
        <a:xfrm>
          <a:off x="3818950" y="579090"/>
          <a:ext cx="3124595" cy="1984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181222-6406-6946-A1FC-B8120479C0E0}">
      <dsp:nvSpPr>
        <dsp:cNvPr id="0" name=""/>
        <dsp:cNvSpPr/>
      </dsp:nvSpPr>
      <dsp:spPr>
        <a:xfrm>
          <a:off x="4166127" y="908909"/>
          <a:ext cx="3124595" cy="19841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kern="1200"/>
            <a:t>Nos permite explorar y comprender la estructura de los datos.</a:t>
          </a:r>
          <a:endParaRPr lang="en-US" sz="2000" kern="1200"/>
        </a:p>
      </dsp:txBody>
      <dsp:txXfrm>
        <a:off x="4224240" y="967022"/>
        <a:ext cx="3008369" cy="1867892"/>
      </dsp:txXfrm>
    </dsp:sp>
    <dsp:sp modelId="{2D791F09-4967-6545-8D9C-01880EECB93D}">
      <dsp:nvSpPr>
        <dsp:cNvPr id="0" name=""/>
        <dsp:cNvSpPr/>
      </dsp:nvSpPr>
      <dsp:spPr>
        <a:xfrm>
          <a:off x="7637900" y="579090"/>
          <a:ext cx="3124595" cy="1984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8FB629-B34D-D548-8863-38E3896ABDC3}">
      <dsp:nvSpPr>
        <dsp:cNvPr id="0" name=""/>
        <dsp:cNvSpPr/>
      </dsp:nvSpPr>
      <dsp:spPr>
        <a:xfrm>
          <a:off x="7985078" y="908909"/>
          <a:ext cx="3124595" cy="19841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kern="1200"/>
            <a:t>Facilita la segmentación de datos, detección de anomalías y </a:t>
          </a:r>
          <a:r>
            <a:rPr lang="es-ES_tradnl" sz="2000" b="1" kern="1200"/>
            <a:t>toma de decisiones informadas.</a:t>
          </a:r>
          <a:endParaRPr lang="en-US" sz="2000" kern="1200"/>
        </a:p>
      </dsp:txBody>
      <dsp:txXfrm>
        <a:off x="8043191" y="967022"/>
        <a:ext cx="3008369" cy="18678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66D74-AC19-CF43-A0D9-04B42A217D01}">
      <dsp:nvSpPr>
        <dsp:cNvPr id="0" name=""/>
        <dsp:cNvSpPr/>
      </dsp:nvSpPr>
      <dsp:spPr>
        <a:xfrm>
          <a:off x="0" y="367"/>
          <a:ext cx="446087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79B98C-B53C-B942-A73E-4C4766F9CE22}">
      <dsp:nvSpPr>
        <dsp:cNvPr id="0" name=""/>
        <dsp:cNvSpPr/>
      </dsp:nvSpPr>
      <dsp:spPr>
        <a:xfrm>
          <a:off x="0" y="367"/>
          <a:ext cx="4460874" cy="601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/>
            <a:t>Selección del número de Clústers.</a:t>
          </a:r>
          <a:endParaRPr lang="en-US" sz="1400" kern="1200"/>
        </a:p>
      </dsp:txBody>
      <dsp:txXfrm>
        <a:off x="0" y="367"/>
        <a:ext cx="4460874" cy="601832"/>
      </dsp:txXfrm>
    </dsp:sp>
    <dsp:sp modelId="{6C62C3DF-701C-2944-A0D3-B10239E8C1D8}">
      <dsp:nvSpPr>
        <dsp:cNvPr id="0" name=""/>
        <dsp:cNvSpPr/>
      </dsp:nvSpPr>
      <dsp:spPr>
        <a:xfrm>
          <a:off x="0" y="602200"/>
          <a:ext cx="446087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D3437C-7CB6-8143-B8A8-B8413F2D501B}">
      <dsp:nvSpPr>
        <dsp:cNvPr id="0" name=""/>
        <dsp:cNvSpPr/>
      </dsp:nvSpPr>
      <dsp:spPr>
        <a:xfrm>
          <a:off x="0" y="602200"/>
          <a:ext cx="4460874" cy="601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/>
            <a:t>Inicialización de los centroides de forma aleatoria o utilizando algún método en específico.</a:t>
          </a:r>
          <a:endParaRPr lang="en-US" sz="1400" kern="1200"/>
        </a:p>
      </dsp:txBody>
      <dsp:txXfrm>
        <a:off x="0" y="602200"/>
        <a:ext cx="4460874" cy="601832"/>
      </dsp:txXfrm>
    </dsp:sp>
    <dsp:sp modelId="{82967205-6717-034A-BEEE-2CC828B7E820}">
      <dsp:nvSpPr>
        <dsp:cNvPr id="0" name=""/>
        <dsp:cNvSpPr/>
      </dsp:nvSpPr>
      <dsp:spPr>
        <a:xfrm>
          <a:off x="0" y="1204033"/>
          <a:ext cx="446087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1F2FCC-F78D-614D-9A96-BB2DD85AE094}">
      <dsp:nvSpPr>
        <dsp:cNvPr id="0" name=""/>
        <dsp:cNvSpPr/>
      </dsp:nvSpPr>
      <dsp:spPr>
        <a:xfrm>
          <a:off x="0" y="1204033"/>
          <a:ext cx="4460874" cy="601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/>
            <a:t>Asigna cada punto de datos al centroide mas cercano.</a:t>
          </a:r>
          <a:endParaRPr lang="en-US" sz="1400" kern="1200"/>
        </a:p>
      </dsp:txBody>
      <dsp:txXfrm>
        <a:off x="0" y="1204033"/>
        <a:ext cx="4460874" cy="601832"/>
      </dsp:txXfrm>
    </dsp:sp>
    <dsp:sp modelId="{86B18617-3B9D-D247-912C-B924DCD373BE}">
      <dsp:nvSpPr>
        <dsp:cNvPr id="0" name=""/>
        <dsp:cNvSpPr/>
      </dsp:nvSpPr>
      <dsp:spPr>
        <a:xfrm>
          <a:off x="0" y="1805865"/>
          <a:ext cx="446087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7A91BD-A583-D749-832B-731339F196BD}">
      <dsp:nvSpPr>
        <dsp:cNvPr id="0" name=""/>
        <dsp:cNvSpPr/>
      </dsp:nvSpPr>
      <dsp:spPr>
        <a:xfrm>
          <a:off x="0" y="1805865"/>
          <a:ext cx="4460874" cy="601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/>
            <a:t>Recalcula los centroides de los punto asignados a cada clúster.</a:t>
          </a:r>
          <a:endParaRPr lang="en-US" sz="1400" kern="1200"/>
        </a:p>
      </dsp:txBody>
      <dsp:txXfrm>
        <a:off x="0" y="1805865"/>
        <a:ext cx="4460874" cy="601832"/>
      </dsp:txXfrm>
    </dsp:sp>
    <dsp:sp modelId="{E0DC3837-2780-E644-92E3-8410375D0C47}">
      <dsp:nvSpPr>
        <dsp:cNvPr id="0" name=""/>
        <dsp:cNvSpPr/>
      </dsp:nvSpPr>
      <dsp:spPr>
        <a:xfrm>
          <a:off x="0" y="2407698"/>
          <a:ext cx="446087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CEC8E4-8067-E64E-BD37-E559E1BE1CED}">
      <dsp:nvSpPr>
        <dsp:cNvPr id="0" name=""/>
        <dsp:cNvSpPr/>
      </dsp:nvSpPr>
      <dsp:spPr>
        <a:xfrm>
          <a:off x="0" y="2407698"/>
          <a:ext cx="4460874" cy="601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/>
            <a:t>Repetir pasos 3 y 4 hasta que los centroides converjan o se alcance el número máximo de iteraciones. </a:t>
          </a:r>
          <a:endParaRPr lang="en-US" sz="1400" kern="1200"/>
        </a:p>
      </dsp:txBody>
      <dsp:txXfrm>
        <a:off x="0" y="2407698"/>
        <a:ext cx="4460874" cy="6018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7B3F6-C94E-F446-85E8-2D666BFF564E}">
      <dsp:nvSpPr>
        <dsp:cNvPr id="0" name=""/>
        <dsp:cNvSpPr/>
      </dsp:nvSpPr>
      <dsp:spPr>
        <a:xfrm rot="5400000">
          <a:off x="7107000" y="-2993928"/>
          <a:ext cx="895155" cy="711019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i="1" kern="1200"/>
            <a:t>Agrupa clientes en función de características y comportamiento para 	personalizar estrategias de marketing.</a:t>
          </a:r>
          <a:endParaRPr lang="en-US" sz="1800" kern="1200"/>
        </a:p>
      </dsp:txBody>
      <dsp:txXfrm rot="-5400000">
        <a:off x="3999482" y="157288"/>
        <a:ext cx="7066493" cy="807759"/>
      </dsp:txXfrm>
    </dsp:sp>
    <dsp:sp modelId="{A4A25F2B-42CC-6D49-B38E-1EE2961C331E}">
      <dsp:nvSpPr>
        <dsp:cNvPr id="0" name=""/>
        <dsp:cNvSpPr/>
      </dsp:nvSpPr>
      <dsp:spPr>
        <a:xfrm>
          <a:off x="0" y="1695"/>
          <a:ext cx="3999482" cy="111894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200" kern="1200"/>
            <a:t>Segmentacion de clientes:</a:t>
          </a:r>
          <a:endParaRPr lang="en-US" sz="3200" kern="1200"/>
        </a:p>
      </dsp:txBody>
      <dsp:txXfrm>
        <a:off x="54622" y="56317"/>
        <a:ext cx="3890238" cy="1009700"/>
      </dsp:txXfrm>
    </dsp:sp>
    <dsp:sp modelId="{8D6C58CE-55A5-3E48-A2B0-1DE54F8B7843}">
      <dsp:nvSpPr>
        <dsp:cNvPr id="0" name=""/>
        <dsp:cNvSpPr/>
      </dsp:nvSpPr>
      <dsp:spPr>
        <a:xfrm rot="5400000">
          <a:off x="7107000" y="-1819036"/>
          <a:ext cx="895155" cy="7110191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i="1" kern="1200"/>
            <a:t>Identificar grupos de consumidores con preferencias similares para adaptar productos o servicios</a:t>
          </a:r>
          <a:endParaRPr lang="en-US" sz="1800" kern="1200"/>
        </a:p>
      </dsp:txBody>
      <dsp:txXfrm rot="-5400000">
        <a:off x="3999482" y="1332180"/>
        <a:ext cx="7066493" cy="807759"/>
      </dsp:txXfrm>
    </dsp:sp>
    <dsp:sp modelId="{757AF1B9-E65C-4C42-9E4E-7E6DA6F7F656}">
      <dsp:nvSpPr>
        <dsp:cNvPr id="0" name=""/>
        <dsp:cNvSpPr/>
      </dsp:nvSpPr>
      <dsp:spPr>
        <a:xfrm>
          <a:off x="0" y="1176586"/>
          <a:ext cx="3999482" cy="111894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200" kern="1200"/>
            <a:t>Analisis de mercado:</a:t>
          </a:r>
          <a:endParaRPr lang="en-US" sz="3200" kern="1200"/>
        </a:p>
      </dsp:txBody>
      <dsp:txXfrm>
        <a:off x="54622" y="1231208"/>
        <a:ext cx="3890238" cy="1009700"/>
      </dsp:txXfrm>
    </dsp:sp>
    <dsp:sp modelId="{5C4F35D2-3C02-D448-A7DA-7055867DD317}">
      <dsp:nvSpPr>
        <dsp:cNvPr id="0" name=""/>
        <dsp:cNvSpPr/>
      </dsp:nvSpPr>
      <dsp:spPr>
        <a:xfrm rot="5400000">
          <a:off x="7107000" y="-644145"/>
          <a:ext cx="895155" cy="7110191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i="1" kern="1200"/>
            <a:t>Encontrar grupos o categorías en datos no etiquetados para descubrir relaciones y tendencias ocultas .</a:t>
          </a:r>
          <a:endParaRPr lang="en-US" sz="1800" kern="1200"/>
        </a:p>
      </dsp:txBody>
      <dsp:txXfrm rot="-5400000">
        <a:off x="3999482" y="2507071"/>
        <a:ext cx="7066493" cy="807759"/>
      </dsp:txXfrm>
    </dsp:sp>
    <dsp:sp modelId="{B3AF4A9A-7A89-D344-BCFA-4C3EE4934615}">
      <dsp:nvSpPr>
        <dsp:cNvPr id="0" name=""/>
        <dsp:cNvSpPr/>
      </dsp:nvSpPr>
      <dsp:spPr>
        <a:xfrm>
          <a:off x="0" y="2351478"/>
          <a:ext cx="3999482" cy="111894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200" kern="1200"/>
            <a:t>Reconocimiento de patrones:</a:t>
          </a:r>
          <a:endParaRPr lang="en-US" sz="3200" kern="1200"/>
        </a:p>
      </dsp:txBody>
      <dsp:txXfrm>
        <a:off x="54622" y="2406100"/>
        <a:ext cx="3890238" cy="10097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53650-2DC6-44E2-9B2E-8CE88E651F65}">
      <dsp:nvSpPr>
        <dsp:cNvPr id="0" name=""/>
        <dsp:cNvSpPr/>
      </dsp:nvSpPr>
      <dsp:spPr>
        <a:xfrm>
          <a:off x="0" y="2398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3595F0-E2A9-487C-AB32-FEC9A5FA91CA}">
      <dsp:nvSpPr>
        <dsp:cNvPr id="0" name=""/>
        <dsp:cNvSpPr/>
      </dsp:nvSpPr>
      <dsp:spPr>
        <a:xfrm>
          <a:off x="367661" y="275865"/>
          <a:ext cx="668476" cy="6684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28664-663E-4BD8-8FE8-A3E1155F73B7}">
      <dsp:nvSpPr>
        <dsp:cNvPr id="0" name=""/>
        <dsp:cNvSpPr/>
      </dsp:nvSpPr>
      <dsp:spPr>
        <a:xfrm>
          <a:off x="1403800" y="2398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/>
            <a:t>Eficiente en términos de ejecución.</a:t>
          </a:r>
          <a:endParaRPr lang="en-US" sz="2200" kern="1200"/>
        </a:p>
      </dsp:txBody>
      <dsp:txXfrm>
        <a:off x="1403800" y="2398"/>
        <a:ext cx="5265630" cy="1215411"/>
      </dsp:txXfrm>
    </dsp:sp>
    <dsp:sp modelId="{A24A1C03-0F5F-40D3-895A-04A550D43952}">
      <dsp:nvSpPr>
        <dsp:cNvPr id="0" name=""/>
        <dsp:cNvSpPr/>
      </dsp:nvSpPr>
      <dsp:spPr>
        <a:xfrm>
          <a:off x="0" y="1521662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B32261-320F-4B48-A9E7-CC15AA90E972}">
      <dsp:nvSpPr>
        <dsp:cNvPr id="0" name=""/>
        <dsp:cNvSpPr/>
      </dsp:nvSpPr>
      <dsp:spPr>
        <a:xfrm>
          <a:off x="367661" y="1795129"/>
          <a:ext cx="668476" cy="6684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B592F-107D-458E-9D66-EC313BE737CC}">
      <dsp:nvSpPr>
        <dsp:cNvPr id="0" name=""/>
        <dsp:cNvSpPr/>
      </dsp:nvSpPr>
      <dsp:spPr>
        <a:xfrm>
          <a:off x="1403800" y="1521662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/>
            <a:t>Escalable y capaz de manejar grandes cantidades de datos sin perder rendimiento</a:t>
          </a:r>
          <a:endParaRPr lang="en-US" sz="2200" kern="1200"/>
        </a:p>
      </dsp:txBody>
      <dsp:txXfrm>
        <a:off x="1403800" y="1521662"/>
        <a:ext cx="5265630" cy="1215411"/>
      </dsp:txXfrm>
    </dsp:sp>
    <dsp:sp modelId="{FD3580D2-087D-4558-86F2-00C61814C0D7}">
      <dsp:nvSpPr>
        <dsp:cNvPr id="0" name=""/>
        <dsp:cNvSpPr/>
      </dsp:nvSpPr>
      <dsp:spPr>
        <a:xfrm>
          <a:off x="0" y="3040926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5BD843-E58D-4071-9FC2-0DE8A6878A5A}">
      <dsp:nvSpPr>
        <dsp:cNvPr id="0" name=""/>
        <dsp:cNvSpPr/>
      </dsp:nvSpPr>
      <dsp:spPr>
        <a:xfrm>
          <a:off x="367661" y="3314393"/>
          <a:ext cx="668476" cy="6684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D23FB-49BE-4CCD-A7CB-6AB5C2B95F76}">
      <dsp:nvSpPr>
        <dsp:cNvPr id="0" name=""/>
        <dsp:cNvSpPr/>
      </dsp:nvSpPr>
      <dsp:spPr>
        <a:xfrm>
          <a:off x="1403800" y="3040926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/>
            <a:t>Fácil de entender e implementar.</a:t>
          </a:r>
          <a:endParaRPr lang="en-US" sz="2200" kern="1200"/>
        </a:p>
      </dsp:txBody>
      <dsp:txXfrm>
        <a:off x="1403800" y="3040926"/>
        <a:ext cx="5265630" cy="1215411"/>
      </dsp:txXfrm>
    </dsp:sp>
    <dsp:sp modelId="{23B778D9-FC15-4464-8143-58768EC4965E}">
      <dsp:nvSpPr>
        <dsp:cNvPr id="0" name=""/>
        <dsp:cNvSpPr/>
      </dsp:nvSpPr>
      <dsp:spPr>
        <a:xfrm>
          <a:off x="0" y="4560190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08CD11-3F1E-4DE7-B169-5D834CBFEA9E}">
      <dsp:nvSpPr>
        <dsp:cNvPr id="0" name=""/>
        <dsp:cNvSpPr/>
      </dsp:nvSpPr>
      <dsp:spPr>
        <a:xfrm>
          <a:off x="367661" y="4833658"/>
          <a:ext cx="668476" cy="6684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41CB1C-2FE4-4EB0-B552-6CA21AB68D4C}">
      <dsp:nvSpPr>
        <dsp:cNvPr id="0" name=""/>
        <dsp:cNvSpPr/>
      </dsp:nvSpPr>
      <dsp:spPr>
        <a:xfrm>
          <a:off x="1403800" y="4560190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/>
            <a:t>Resultados interpretables y visualmente comprensibles.</a:t>
          </a:r>
          <a:endParaRPr lang="en-US" sz="2200" kern="1200"/>
        </a:p>
      </dsp:txBody>
      <dsp:txXfrm>
        <a:off x="1403800" y="4560190"/>
        <a:ext cx="5265630" cy="12154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1/31/24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3706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5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2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55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8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5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7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3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3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4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1/31/24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39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F73C2-0B3B-505C-8A2C-8BC9106EA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4457690" cy="1720850"/>
          </a:xfrm>
        </p:spPr>
        <p:txBody>
          <a:bodyPr anchor="ctr">
            <a:normAutofit/>
          </a:bodyPr>
          <a:lstStyle/>
          <a:p>
            <a:r>
              <a:rPr lang="es-ES_tradnl" dirty="0" err="1"/>
              <a:t>Clustering</a:t>
            </a:r>
            <a:r>
              <a:rPr lang="es-ES_tradnl" dirty="0"/>
              <a:t>: K-</a:t>
            </a:r>
            <a:r>
              <a:rPr lang="es-ES_tradnl" dirty="0" err="1"/>
              <a:t>means</a:t>
            </a:r>
            <a:endParaRPr lang="es-ES_trad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97D95-B747-569D-E35D-993FCF5E5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4602163"/>
            <a:ext cx="4451347" cy="1720850"/>
          </a:xfrm>
        </p:spPr>
        <p:txBody>
          <a:bodyPr anchor="ctr">
            <a:normAutofit/>
          </a:bodyPr>
          <a:lstStyle/>
          <a:p>
            <a:endParaRPr lang="es-ES_trad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49FE31-0DD0-6F51-C0F3-5FAC0AF4DB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670" b="26742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10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1E0EC-602C-0D38-B697-BF600DF3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es-ES_tradnl" dirty="0"/>
              <a:t>¿Qué es el </a:t>
            </a:r>
            <a:r>
              <a:rPr lang="es-ES_tradnl" dirty="0" err="1"/>
              <a:t>clustering</a:t>
            </a:r>
            <a:r>
              <a:rPr lang="es-ES_tradnl" dirty="0"/>
              <a:t>?</a:t>
            </a:r>
            <a:endParaRPr lang="es-ES_tradnl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88554C-493B-54F7-E733-D380850BA7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487206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810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14EBBD-71EB-658C-FA28-C71F381E5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es-ES_tradnl" dirty="0"/>
              <a:t>Importancia del </a:t>
            </a:r>
            <a:r>
              <a:rPr lang="es-ES_tradnl" dirty="0" err="1"/>
              <a:t>Clustering</a:t>
            </a:r>
            <a:endParaRPr lang="es-ES_tradnl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825B29-0775-42FB-D513-6A8256F32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8794241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864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ADD72DC-CC5F-44D6-97D3-79407D4FF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1058433" y="184491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83E179-CF1F-4694-AEAB-6931C9B3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>
            <a:off x="388193" y="3690094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6257A7-D071-42C9-8560-75A6EAE2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500000" flipH="1" flipV="1">
            <a:off x="854399" y="71786"/>
            <a:ext cx="2287608" cy="3673900"/>
            <a:chOff x="-6080955" y="3437416"/>
            <a:chExt cx="2287608" cy="367390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2115B20-516B-48FE-ABF8-0300640B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4937151" y="4754133"/>
              <a:ext cx="0" cy="23571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72F2AC0-C134-4522-9F34-10107EC52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-5226554" y="3437416"/>
              <a:ext cx="571820" cy="1316717"/>
            </a:xfrm>
            <a:custGeom>
              <a:avLst/>
              <a:gdLst>
                <a:gd name="connsiteX0" fmla="*/ 282417 w 571820"/>
                <a:gd name="connsiteY0" fmla="*/ 1316717 h 1316717"/>
                <a:gd name="connsiteX1" fmla="*/ 285910 w 571820"/>
                <a:gd name="connsiteY1" fmla="*/ 1313542 h 1316717"/>
                <a:gd name="connsiteX2" fmla="*/ 289403 w 571820"/>
                <a:gd name="connsiteY2" fmla="*/ 1316717 h 1316717"/>
                <a:gd name="connsiteX3" fmla="*/ 289403 w 571820"/>
                <a:gd name="connsiteY3" fmla="*/ 1310368 h 1316717"/>
                <a:gd name="connsiteX4" fmla="*/ 309203 w 571820"/>
                <a:gd name="connsiteY4" fmla="*/ 1292372 h 1316717"/>
                <a:gd name="connsiteX5" fmla="*/ 571820 w 571820"/>
                <a:gd name="connsiteY5" fmla="*/ 658358 h 1316717"/>
                <a:gd name="connsiteX6" fmla="*/ 309203 w 571820"/>
                <a:gd name="connsiteY6" fmla="*/ 24345 h 1316717"/>
                <a:gd name="connsiteX7" fmla="*/ 289403 w 571820"/>
                <a:gd name="connsiteY7" fmla="*/ 6349 h 1316717"/>
                <a:gd name="connsiteX8" fmla="*/ 289403 w 571820"/>
                <a:gd name="connsiteY8" fmla="*/ 0 h 1316717"/>
                <a:gd name="connsiteX9" fmla="*/ 285910 w 571820"/>
                <a:gd name="connsiteY9" fmla="*/ 3175 h 1316717"/>
                <a:gd name="connsiteX10" fmla="*/ 282417 w 571820"/>
                <a:gd name="connsiteY10" fmla="*/ 0 h 1316717"/>
                <a:gd name="connsiteX11" fmla="*/ 282417 w 571820"/>
                <a:gd name="connsiteY11" fmla="*/ 6350 h 1316717"/>
                <a:gd name="connsiteX12" fmla="*/ 262617 w 571820"/>
                <a:gd name="connsiteY12" fmla="*/ 24345 h 1316717"/>
                <a:gd name="connsiteX13" fmla="*/ 0 w 571820"/>
                <a:gd name="connsiteY13" fmla="*/ 658359 h 1316717"/>
                <a:gd name="connsiteX14" fmla="*/ 262617 w 571820"/>
                <a:gd name="connsiteY14" fmla="*/ 1292372 h 1316717"/>
                <a:gd name="connsiteX15" fmla="*/ 282417 w 571820"/>
                <a:gd name="connsiteY15" fmla="*/ 1310368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820" h="1316717">
                  <a:moveTo>
                    <a:pt x="282417" y="1316717"/>
                  </a:moveTo>
                  <a:lnTo>
                    <a:pt x="285910" y="1313542"/>
                  </a:lnTo>
                  <a:lnTo>
                    <a:pt x="289403" y="1316717"/>
                  </a:lnTo>
                  <a:lnTo>
                    <a:pt x="289403" y="1310368"/>
                  </a:lnTo>
                  <a:lnTo>
                    <a:pt x="309203" y="1292372"/>
                  </a:lnTo>
                  <a:cubicBezTo>
                    <a:pt x="471461" y="1130114"/>
                    <a:pt x="571820" y="905956"/>
                    <a:pt x="571820" y="658358"/>
                  </a:cubicBezTo>
                  <a:cubicBezTo>
                    <a:pt x="571820" y="410761"/>
                    <a:pt x="471461" y="186603"/>
                    <a:pt x="309203" y="24345"/>
                  </a:cubicBezTo>
                  <a:lnTo>
                    <a:pt x="289403" y="6349"/>
                  </a:lnTo>
                  <a:lnTo>
                    <a:pt x="289403" y="0"/>
                  </a:lnTo>
                  <a:lnTo>
                    <a:pt x="285910" y="3175"/>
                  </a:lnTo>
                  <a:lnTo>
                    <a:pt x="282417" y="0"/>
                  </a:lnTo>
                  <a:lnTo>
                    <a:pt x="282417" y="6350"/>
                  </a:lnTo>
                  <a:lnTo>
                    <a:pt x="262617" y="24345"/>
                  </a:lnTo>
                  <a:cubicBezTo>
                    <a:pt x="100359" y="186604"/>
                    <a:pt x="0" y="410761"/>
                    <a:pt x="0" y="658359"/>
                  </a:cubicBezTo>
                  <a:cubicBezTo>
                    <a:pt x="0" y="905956"/>
                    <a:pt x="100359" y="1130114"/>
                    <a:pt x="262617" y="1292372"/>
                  </a:cubicBezTo>
                  <a:lnTo>
                    <a:pt x="282417" y="1310368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EA2E5B3-77CC-4AA0-A77A-5D95FCDD5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005C810-6BE0-4E85-BA3D-785C45D9B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4ECB930-9F06-48DB-86D3-75A7E6A2C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9116707-08B8-43A2-8DCB-845D77ABA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E7DC9CC-81EB-48D8-AC44-C99F47742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E2C41B-8946-4545-9CF1-997818234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AD7D35B-560E-435E-B0FD-0F84A2E6C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V="1">
            <a:off x="8942212" y="184491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C46C823-4AEE-4D15-A7B7-556599F86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V="1">
            <a:off x="521489" y="5639014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FE368E1-8B21-487B-879D-A96309199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8A31684-3F27-4828-8633-A1624B02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66CF5CA-BCE0-446B-990C-62FB772AB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486523" y="3291143"/>
            <a:ext cx="1785983" cy="2208479"/>
            <a:chOff x="2725201" y="4453039"/>
            <a:chExt cx="1785983" cy="2208479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91F38DD-D787-4EE5-931B-C8CC2ED92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0" flipH="1">
              <a:off x="3618192" y="4453039"/>
              <a:ext cx="0" cy="22084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F4E1D11-C91E-45F4-9A4A-EC0243DE7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738439" y="5243393"/>
              <a:ext cx="17609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D0A83C-B0AD-4E04-B3FE-48D739F6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725201" y="4861779"/>
              <a:ext cx="1785983" cy="1799739"/>
            </a:xfrm>
            <a:custGeom>
              <a:avLst/>
              <a:gdLst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892991 w 1785983"/>
                <a:gd name="connsiteY8" fmla="*/ 1795123 h 1799739"/>
                <a:gd name="connsiteX9" fmla="*/ 763082 w 1785983"/>
                <a:gd name="connsiteY9" fmla="*/ 1694835 h 1799739"/>
                <a:gd name="connsiteX10" fmla="*/ 379877 w 1785983"/>
                <a:gd name="connsiteY10" fmla="*/ 3722 h 1799739"/>
                <a:gd name="connsiteX11" fmla="*/ 440819 w 1785983"/>
                <a:gd name="connsiteY11" fmla="*/ 59 h 1799739"/>
                <a:gd name="connsiteX0" fmla="*/ 440819 w 1785983"/>
                <a:gd name="connsiteY0" fmla="*/ 59 h 1849891"/>
                <a:gd name="connsiteX1" fmla="*/ 845918 w 1785983"/>
                <a:gd name="connsiteY1" fmla="*/ 261596 h 1849891"/>
                <a:gd name="connsiteX2" fmla="*/ 892992 w 1785983"/>
                <a:gd name="connsiteY2" fmla="*/ 360758 h 1849891"/>
                <a:gd name="connsiteX3" fmla="*/ 892992 w 1785983"/>
                <a:gd name="connsiteY3" fmla="*/ 365372 h 1849891"/>
                <a:gd name="connsiteX4" fmla="*/ 940065 w 1785983"/>
                <a:gd name="connsiteY4" fmla="*/ 266212 h 1849891"/>
                <a:gd name="connsiteX5" fmla="*/ 1406106 w 1785983"/>
                <a:gd name="connsiteY5" fmla="*/ 8338 h 1849891"/>
                <a:gd name="connsiteX6" fmla="*/ 1022901 w 1785983"/>
                <a:gd name="connsiteY6" fmla="*/ 1699451 h 1849891"/>
                <a:gd name="connsiteX7" fmla="*/ 892991 w 1785983"/>
                <a:gd name="connsiteY7" fmla="*/ 1799739 h 1849891"/>
                <a:gd name="connsiteX8" fmla="*/ 838223 w 1785983"/>
                <a:gd name="connsiteY8" fmla="*/ 1849891 h 1849891"/>
                <a:gd name="connsiteX9" fmla="*/ 763082 w 1785983"/>
                <a:gd name="connsiteY9" fmla="*/ 1694835 h 1849891"/>
                <a:gd name="connsiteX10" fmla="*/ 379877 w 1785983"/>
                <a:gd name="connsiteY10" fmla="*/ 3722 h 1849891"/>
                <a:gd name="connsiteX11" fmla="*/ 440819 w 1785983"/>
                <a:gd name="connsiteY11" fmla="*/ 59 h 1849891"/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763082 w 1785983"/>
                <a:gd name="connsiteY8" fmla="*/ 1694835 h 1799739"/>
                <a:gd name="connsiteX9" fmla="*/ 379877 w 1785983"/>
                <a:gd name="connsiteY9" fmla="*/ 3722 h 1799739"/>
                <a:gd name="connsiteX10" fmla="*/ 440819 w 1785983"/>
                <a:gd name="connsiteY10" fmla="*/ 59 h 179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5983" h="1799739">
                  <a:moveTo>
                    <a:pt x="440819" y="59"/>
                  </a:moveTo>
                  <a:cubicBezTo>
                    <a:pt x="584367" y="2557"/>
                    <a:pt x="735105" y="83293"/>
                    <a:pt x="845918" y="261596"/>
                  </a:cubicBezTo>
                  <a:lnTo>
                    <a:pt x="892992" y="360758"/>
                  </a:lnTo>
                  <a:lnTo>
                    <a:pt x="892992" y="365372"/>
                  </a:lnTo>
                  <a:lnTo>
                    <a:pt x="940065" y="266212"/>
                  </a:lnTo>
                  <a:cubicBezTo>
                    <a:pt x="1066709" y="62437"/>
                    <a:pt x="1245499" y="-13903"/>
                    <a:pt x="1406106" y="8338"/>
                  </a:cubicBezTo>
                  <a:cubicBezTo>
                    <a:pt x="1827702" y="66720"/>
                    <a:pt x="2124001" y="804388"/>
                    <a:pt x="1022901" y="1699451"/>
                  </a:cubicBezTo>
                  <a:lnTo>
                    <a:pt x="892991" y="1799739"/>
                  </a:lnTo>
                  <a:lnTo>
                    <a:pt x="763082" y="1694835"/>
                  </a:lnTo>
                  <a:cubicBezTo>
                    <a:pt x="-338018" y="799772"/>
                    <a:pt x="-41719" y="62104"/>
                    <a:pt x="379877" y="3722"/>
                  </a:cubicBezTo>
                  <a:cubicBezTo>
                    <a:pt x="399953" y="942"/>
                    <a:pt x="420313" y="-298"/>
                    <a:pt x="440819" y="59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34" name="Rectangle 30">
              <a:extLst>
                <a:ext uri="{FF2B5EF4-FFF2-40B4-BE49-F238E27FC236}">
                  <a16:creationId xmlns:a16="http://schemas.microsoft.com/office/drawing/2014/main" id="{AF60A4C7-053A-4E00-9224-C9C9CAA54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24232" y="5447997"/>
              <a:ext cx="987915" cy="987915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0">
              <a:extLst>
                <a:ext uri="{FF2B5EF4-FFF2-40B4-BE49-F238E27FC236}">
                  <a16:creationId xmlns:a16="http://schemas.microsoft.com/office/drawing/2014/main" id="{C90A005E-7D6C-4543-AE86-10F5BA1C0F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315029" y="5983110"/>
              <a:ext cx="606323" cy="606323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C174C2C-9AC5-4D2F-B12B-8AD9BE877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 flipV="1">
            <a:off x="473803" y="5280732"/>
            <a:ext cx="864005" cy="1032464"/>
            <a:chOff x="2207971" y="2384401"/>
            <a:chExt cx="864005" cy="1032464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2A1D572-4E75-4B18-83CD-369937018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2207971" y="285630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4501448-AAB4-4BDF-81E5-BF4BEF2A4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07238" y="2688467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A5CA3F8-7E28-4253-9221-2849B1891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440769" y="2384401"/>
              <a:ext cx="313009" cy="1032464"/>
              <a:chOff x="2440769" y="2384401"/>
              <a:chExt cx="313009" cy="1032464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BAD8F42-57F4-4A12-8B47-E199EA1741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2440769" y="2516865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BF509FE-DD9E-4AB3-94EE-468C86887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8100000" flipH="1">
                <a:off x="2753778" y="2384401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7F45189-997F-4E6B-800E-D17FF116E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0114077" y="3690094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C214B40-3523-42BE-856A-2B9047265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V="1">
            <a:off x="9049994" y="71786"/>
            <a:ext cx="2287608" cy="3673900"/>
            <a:chOff x="-6080955" y="3437416"/>
            <a:chExt cx="2287608" cy="36739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626B876-FE3F-403F-B675-FB9415E00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4937151" y="4754133"/>
              <a:ext cx="0" cy="23571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3F8DDE7-4258-4181-9F2B-940B587EE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-5226554" y="3437416"/>
              <a:ext cx="571820" cy="1316717"/>
            </a:xfrm>
            <a:custGeom>
              <a:avLst/>
              <a:gdLst>
                <a:gd name="connsiteX0" fmla="*/ 282417 w 571820"/>
                <a:gd name="connsiteY0" fmla="*/ 1316717 h 1316717"/>
                <a:gd name="connsiteX1" fmla="*/ 285910 w 571820"/>
                <a:gd name="connsiteY1" fmla="*/ 1313542 h 1316717"/>
                <a:gd name="connsiteX2" fmla="*/ 289403 w 571820"/>
                <a:gd name="connsiteY2" fmla="*/ 1316717 h 1316717"/>
                <a:gd name="connsiteX3" fmla="*/ 289403 w 571820"/>
                <a:gd name="connsiteY3" fmla="*/ 1310368 h 1316717"/>
                <a:gd name="connsiteX4" fmla="*/ 309203 w 571820"/>
                <a:gd name="connsiteY4" fmla="*/ 1292372 h 1316717"/>
                <a:gd name="connsiteX5" fmla="*/ 571820 w 571820"/>
                <a:gd name="connsiteY5" fmla="*/ 658358 h 1316717"/>
                <a:gd name="connsiteX6" fmla="*/ 309203 w 571820"/>
                <a:gd name="connsiteY6" fmla="*/ 24345 h 1316717"/>
                <a:gd name="connsiteX7" fmla="*/ 289403 w 571820"/>
                <a:gd name="connsiteY7" fmla="*/ 6349 h 1316717"/>
                <a:gd name="connsiteX8" fmla="*/ 289403 w 571820"/>
                <a:gd name="connsiteY8" fmla="*/ 0 h 1316717"/>
                <a:gd name="connsiteX9" fmla="*/ 285910 w 571820"/>
                <a:gd name="connsiteY9" fmla="*/ 3175 h 1316717"/>
                <a:gd name="connsiteX10" fmla="*/ 282417 w 571820"/>
                <a:gd name="connsiteY10" fmla="*/ 0 h 1316717"/>
                <a:gd name="connsiteX11" fmla="*/ 282417 w 571820"/>
                <a:gd name="connsiteY11" fmla="*/ 6350 h 1316717"/>
                <a:gd name="connsiteX12" fmla="*/ 262617 w 571820"/>
                <a:gd name="connsiteY12" fmla="*/ 24345 h 1316717"/>
                <a:gd name="connsiteX13" fmla="*/ 0 w 571820"/>
                <a:gd name="connsiteY13" fmla="*/ 658359 h 1316717"/>
                <a:gd name="connsiteX14" fmla="*/ 262617 w 571820"/>
                <a:gd name="connsiteY14" fmla="*/ 1292372 h 1316717"/>
                <a:gd name="connsiteX15" fmla="*/ 282417 w 571820"/>
                <a:gd name="connsiteY15" fmla="*/ 1310368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820" h="1316717">
                  <a:moveTo>
                    <a:pt x="282417" y="1316717"/>
                  </a:moveTo>
                  <a:lnTo>
                    <a:pt x="285910" y="1313542"/>
                  </a:lnTo>
                  <a:lnTo>
                    <a:pt x="289403" y="1316717"/>
                  </a:lnTo>
                  <a:lnTo>
                    <a:pt x="289403" y="1310368"/>
                  </a:lnTo>
                  <a:lnTo>
                    <a:pt x="309203" y="1292372"/>
                  </a:lnTo>
                  <a:cubicBezTo>
                    <a:pt x="471461" y="1130114"/>
                    <a:pt x="571820" y="905956"/>
                    <a:pt x="571820" y="658358"/>
                  </a:cubicBezTo>
                  <a:cubicBezTo>
                    <a:pt x="571820" y="410761"/>
                    <a:pt x="471461" y="186603"/>
                    <a:pt x="309203" y="24345"/>
                  </a:cubicBezTo>
                  <a:lnTo>
                    <a:pt x="289403" y="6349"/>
                  </a:lnTo>
                  <a:lnTo>
                    <a:pt x="289403" y="0"/>
                  </a:lnTo>
                  <a:lnTo>
                    <a:pt x="285910" y="3175"/>
                  </a:lnTo>
                  <a:lnTo>
                    <a:pt x="282417" y="0"/>
                  </a:lnTo>
                  <a:lnTo>
                    <a:pt x="282417" y="6350"/>
                  </a:lnTo>
                  <a:lnTo>
                    <a:pt x="262617" y="24345"/>
                  </a:lnTo>
                  <a:cubicBezTo>
                    <a:pt x="100359" y="186604"/>
                    <a:pt x="0" y="410761"/>
                    <a:pt x="0" y="658359"/>
                  </a:cubicBezTo>
                  <a:cubicBezTo>
                    <a:pt x="0" y="905956"/>
                    <a:pt x="100359" y="1130114"/>
                    <a:pt x="262617" y="1292372"/>
                  </a:cubicBezTo>
                  <a:lnTo>
                    <a:pt x="282417" y="1310368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EED88FA-E654-453B-92BF-21196E32B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F3C238A-5CF1-4927-B70F-C99112299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2EAC2EE-4C33-44A6-A62B-6130E320AF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F2EC395-DF39-4C41-A452-37AF723EA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425D947-0068-4059-B9BE-93A3B27CD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0F2FE05-A04C-4860-B709-2FCBEAE87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BEA644-1B59-6F8A-4948-890DBD0CE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2610" y="1011237"/>
            <a:ext cx="4426782" cy="860400"/>
          </a:xfrm>
        </p:spPr>
        <p:txBody>
          <a:bodyPr anchor="b">
            <a:normAutofit/>
          </a:bodyPr>
          <a:lstStyle/>
          <a:p>
            <a:pPr algn="ctr"/>
            <a:r>
              <a:rPr lang="es-ES_tradnl"/>
              <a:t>K-means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D33E0-765D-9513-E05C-D6DE75DCB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3976" y="2759076"/>
            <a:ext cx="4460874" cy="3009899"/>
          </a:xfrm>
        </p:spPr>
        <p:txBody>
          <a:bodyPr>
            <a:normAutofit/>
          </a:bodyPr>
          <a:lstStyle/>
          <a:p>
            <a:pPr lvl="1">
              <a:lnSpc>
                <a:spcPct val="115000"/>
              </a:lnSpc>
            </a:pPr>
            <a:r>
              <a:rPr lang="es-ES_tradnl" sz="1600"/>
              <a:t>Es uno de los algoritmos de </a:t>
            </a:r>
            <a:r>
              <a:rPr lang="es-ES_tradnl" sz="1600" err="1"/>
              <a:t>clustering</a:t>
            </a:r>
            <a:r>
              <a:rPr lang="es-ES_tradnl" sz="1600"/>
              <a:t> mas utilizados debido a su simplicidad y eficiencia.</a:t>
            </a:r>
          </a:p>
          <a:p>
            <a:pPr lvl="1">
              <a:lnSpc>
                <a:spcPct val="115000"/>
              </a:lnSpc>
            </a:pPr>
            <a:r>
              <a:rPr lang="es-ES_tradnl" sz="1600"/>
              <a:t>Es un algoritmo de aprendizaje no supervisado. (No requiere etiquetas o categorías predefinidas)</a:t>
            </a:r>
          </a:p>
          <a:p>
            <a:pPr lvl="1">
              <a:lnSpc>
                <a:spcPct val="115000"/>
              </a:lnSpc>
            </a:pPr>
            <a:r>
              <a:rPr lang="es-ES_tradnl" sz="1600"/>
              <a:t>Algoritmo de particionamiento.</a:t>
            </a:r>
          </a:p>
          <a:p>
            <a:pPr lvl="1">
              <a:lnSpc>
                <a:spcPct val="115000"/>
              </a:lnSpc>
            </a:pPr>
            <a:r>
              <a:rPr lang="es-ES_tradnl" sz="1600"/>
              <a:t>El objetivo del algoritmo es minimizar la suma de distancias al cuadrado entre cada punto y el centroide del </a:t>
            </a:r>
            <a:r>
              <a:rPr lang="es-ES_tradnl" sz="1600" err="1"/>
              <a:t>cluster</a:t>
            </a:r>
            <a:r>
              <a:rPr lang="es-ES_tradnl" sz="1600"/>
              <a:t> asignado.</a:t>
            </a:r>
          </a:p>
          <a:p>
            <a:pPr lvl="1">
              <a:lnSpc>
                <a:spcPct val="115000"/>
              </a:lnSpc>
            </a:pPr>
            <a:endParaRPr lang="es-ES_tradnl" sz="160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9D14CB3-B46C-4D52-91C7-9020767C0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500000" flipH="1" flipV="1">
            <a:off x="10901022" y="5639014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A77D7F4-D3A2-4801-9AC3-6626FDE15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E62BACE-7CE7-442A-BFFB-8BC57C446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95E1464-F8FF-467B-BC7A-2DB63FD73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H="1">
            <a:off x="9919495" y="3291143"/>
            <a:ext cx="1785983" cy="2208479"/>
            <a:chOff x="2725201" y="4453039"/>
            <a:chExt cx="1785983" cy="2208479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D9EF77E-636A-4F91-8AC6-2926F2512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0" flipH="1">
              <a:off x="3618192" y="4453039"/>
              <a:ext cx="0" cy="22084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F9F8CE5-DA1D-4DAF-A044-400C40169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738439" y="5243393"/>
              <a:ext cx="17609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C47A2FE-4826-4485-B3C0-56DF9A73A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725201" y="4861779"/>
              <a:ext cx="1785983" cy="1799739"/>
            </a:xfrm>
            <a:custGeom>
              <a:avLst/>
              <a:gdLst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892991 w 1785983"/>
                <a:gd name="connsiteY8" fmla="*/ 1795123 h 1799739"/>
                <a:gd name="connsiteX9" fmla="*/ 763082 w 1785983"/>
                <a:gd name="connsiteY9" fmla="*/ 1694835 h 1799739"/>
                <a:gd name="connsiteX10" fmla="*/ 379877 w 1785983"/>
                <a:gd name="connsiteY10" fmla="*/ 3722 h 1799739"/>
                <a:gd name="connsiteX11" fmla="*/ 440819 w 1785983"/>
                <a:gd name="connsiteY11" fmla="*/ 59 h 1799739"/>
                <a:gd name="connsiteX0" fmla="*/ 440819 w 1785983"/>
                <a:gd name="connsiteY0" fmla="*/ 59 h 1849891"/>
                <a:gd name="connsiteX1" fmla="*/ 845918 w 1785983"/>
                <a:gd name="connsiteY1" fmla="*/ 261596 h 1849891"/>
                <a:gd name="connsiteX2" fmla="*/ 892992 w 1785983"/>
                <a:gd name="connsiteY2" fmla="*/ 360758 h 1849891"/>
                <a:gd name="connsiteX3" fmla="*/ 892992 w 1785983"/>
                <a:gd name="connsiteY3" fmla="*/ 365372 h 1849891"/>
                <a:gd name="connsiteX4" fmla="*/ 940065 w 1785983"/>
                <a:gd name="connsiteY4" fmla="*/ 266212 h 1849891"/>
                <a:gd name="connsiteX5" fmla="*/ 1406106 w 1785983"/>
                <a:gd name="connsiteY5" fmla="*/ 8338 h 1849891"/>
                <a:gd name="connsiteX6" fmla="*/ 1022901 w 1785983"/>
                <a:gd name="connsiteY6" fmla="*/ 1699451 h 1849891"/>
                <a:gd name="connsiteX7" fmla="*/ 892991 w 1785983"/>
                <a:gd name="connsiteY7" fmla="*/ 1799739 h 1849891"/>
                <a:gd name="connsiteX8" fmla="*/ 838223 w 1785983"/>
                <a:gd name="connsiteY8" fmla="*/ 1849891 h 1849891"/>
                <a:gd name="connsiteX9" fmla="*/ 763082 w 1785983"/>
                <a:gd name="connsiteY9" fmla="*/ 1694835 h 1849891"/>
                <a:gd name="connsiteX10" fmla="*/ 379877 w 1785983"/>
                <a:gd name="connsiteY10" fmla="*/ 3722 h 1849891"/>
                <a:gd name="connsiteX11" fmla="*/ 440819 w 1785983"/>
                <a:gd name="connsiteY11" fmla="*/ 59 h 1849891"/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763082 w 1785983"/>
                <a:gd name="connsiteY8" fmla="*/ 1694835 h 1799739"/>
                <a:gd name="connsiteX9" fmla="*/ 379877 w 1785983"/>
                <a:gd name="connsiteY9" fmla="*/ 3722 h 1799739"/>
                <a:gd name="connsiteX10" fmla="*/ 440819 w 1785983"/>
                <a:gd name="connsiteY10" fmla="*/ 59 h 179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5983" h="1799739">
                  <a:moveTo>
                    <a:pt x="440819" y="59"/>
                  </a:moveTo>
                  <a:cubicBezTo>
                    <a:pt x="584367" y="2557"/>
                    <a:pt x="735105" y="83293"/>
                    <a:pt x="845918" y="261596"/>
                  </a:cubicBezTo>
                  <a:lnTo>
                    <a:pt x="892992" y="360758"/>
                  </a:lnTo>
                  <a:lnTo>
                    <a:pt x="892992" y="365372"/>
                  </a:lnTo>
                  <a:lnTo>
                    <a:pt x="940065" y="266212"/>
                  </a:lnTo>
                  <a:cubicBezTo>
                    <a:pt x="1066709" y="62437"/>
                    <a:pt x="1245499" y="-13903"/>
                    <a:pt x="1406106" y="8338"/>
                  </a:cubicBezTo>
                  <a:cubicBezTo>
                    <a:pt x="1827702" y="66720"/>
                    <a:pt x="2124001" y="804388"/>
                    <a:pt x="1022901" y="1699451"/>
                  </a:cubicBezTo>
                  <a:lnTo>
                    <a:pt x="892991" y="1799739"/>
                  </a:lnTo>
                  <a:lnTo>
                    <a:pt x="763082" y="1694835"/>
                  </a:lnTo>
                  <a:cubicBezTo>
                    <a:pt x="-338018" y="799772"/>
                    <a:pt x="-41719" y="62104"/>
                    <a:pt x="379877" y="3722"/>
                  </a:cubicBezTo>
                  <a:cubicBezTo>
                    <a:pt x="399953" y="942"/>
                    <a:pt x="420313" y="-298"/>
                    <a:pt x="440819" y="59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66" name="Rectangle 30">
              <a:extLst>
                <a:ext uri="{FF2B5EF4-FFF2-40B4-BE49-F238E27FC236}">
                  <a16:creationId xmlns:a16="http://schemas.microsoft.com/office/drawing/2014/main" id="{A9D0A0EF-4934-4E46-A33A-95E5D932D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24232" y="5447997"/>
              <a:ext cx="987915" cy="987915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30">
              <a:extLst>
                <a:ext uri="{FF2B5EF4-FFF2-40B4-BE49-F238E27FC236}">
                  <a16:creationId xmlns:a16="http://schemas.microsoft.com/office/drawing/2014/main" id="{EA389321-1892-4D9B-9F10-CA83BC15F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315029" y="5983110"/>
              <a:ext cx="606323" cy="606323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9F93B70-A436-473C-A7CE-540999A59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V="1">
            <a:off x="10854193" y="5280732"/>
            <a:ext cx="864005" cy="1032464"/>
            <a:chOff x="2207971" y="2384401"/>
            <a:chExt cx="864005" cy="1032464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78ABD64-1B50-4D55-BC1F-146CC4D6E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2207971" y="285630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7FC7EAA-9D36-4047-8A25-796E944D1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07238" y="2688467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C72E6B1-2CDE-4B76-BB57-54923A35BC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440769" y="2384401"/>
              <a:ext cx="313009" cy="1032464"/>
              <a:chOff x="2440769" y="2384401"/>
              <a:chExt cx="313009" cy="1032464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A618DA4-FD3B-435B-9077-6643BD6C9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2440769" y="2516865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579CD8F-9756-4DC0-A735-0CA77A8734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8100000" flipH="1">
                <a:off x="2753778" y="2384401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279F6-5C5C-C7D8-83E2-213F856E2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32"/>
            <a:ext cx="4426782" cy="1331605"/>
          </a:xfrm>
        </p:spPr>
        <p:txBody>
          <a:bodyPr anchor="b">
            <a:normAutofit/>
          </a:bodyPr>
          <a:lstStyle/>
          <a:p>
            <a:pPr algn="ctr"/>
            <a:r>
              <a:rPr lang="es-ES_tradnl" dirty="0"/>
              <a:t>Algoritmo</a:t>
            </a:r>
            <a:endParaRPr lang="es-ES_tradnl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2339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A11AC2B-E0EE-4BB9-8BC1-EC5DA9DBE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37F381B-C17F-AC30-1A01-671F83558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8864" y="1265861"/>
            <a:ext cx="4452148" cy="432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8120608-5EB9-BF90-19CE-216385DEA3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501794"/>
              </p:ext>
            </p:extLst>
          </p:nvPr>
        </p:nvGraphicFramePr>
        <p:xfrm>
          <a:off x="1080000" y="2759076"/>
          <a:ext cx="4460874" cy="3009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257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52CDF0-D49E-47B6-19C8-0C68D1F9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es-ES_tradnl"/>
              <a:t>Aplicaciones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graphicFrame>
        <p:nvGraphicFramePr>
          <p:cNvPr id="76" name="Content Placeholder 2">
            <a:extLst>
              <a:ext uri="{FF2B5EF4-FFF2-40B4-BE49-F238E27FC236}">
                <a16:creationId xmlns:a16="http://schemas.microsoft.com/office/drawing/2014/main" id="{3C902CDD-0D75-7E14-A99C-845531FE14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23997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4319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72295-FB8A-B95A-C835-A72265659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anchor="ctr">
            <a:normAutofit/>
          </a:bodyPr>
          <a:lstStyle/>
          <a:p>
            <a:pPr algn="ctr"/>
            <a:r>
              <a:rPr lang="es-ES_tradnl" dirty="0"/>
              <a:t>Ventajas</a:t>
            </a:r>
            <a:endParaRPr lang="es-ES_trad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69B420-7394-96AF-F10A-ABCC9DE7F7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987962"/>
              </p:ext>
            </p:extLst>
          </p:nvPr>
        </p:nvGraphicFramePr>
        <p:xfrm>
          <a:off x="4981575" y="540000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2264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F919-3083-50D6-54DE-85BB0FCDB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Desventajas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4650B-89A1-4FAD-D558-1C453A28B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Sensible a la selección inicial de centroides.</a:t>
            </a:r>
          </a:p>
          <a:p>
            <a:r>
              <a:rPr lang="es-ES_tradnl" dirty="0"/>
              <a:t>No garantiza convergencia</a:t>
            </a:r>
          </a:p>
          <a:p>
            <a:r>
              <a:rPr lang="es-ES_tradnl" dirty="0"/>
              <a:t>Requiere el conocimiento previo del número de </a:t>
            </a:r>
            <a:r>
              <a:rPr lang="es-ES_tradnl" dirty="0" err="1"/>
              <a:t>clusters</a:t>
            </a:r>
            <a:r>
              <a:rPr lang="es-ES_tradnl" dirty="0"/>
              <a:t>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13582648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RightStep">
      <a:dk1>
        <a:srgbClr val="000000"/>
      </a:dk1>
      <a:lt1>
        <a:srgbClr val="FFFFFF"/>
      </a:lt1>
      <a:dk2>
        <a:srgbClr val="412429"/>
      </a:dk2>
      <a:lt2>
        <a:srgbClr val="E4E8E2"/>
      </a:lt2>
      <a:accent1>
        <a:srgbClr val="B296C6"/>
      </a:accent1>
      <a:accent2>
        <a:srgbClr val="BA7FBA"/>
      </a:accent2>
      <a:accent3>
        <a:srgbClr val="C696B2"/>
      </a:accent3>
      <a:accent4>
        <a:srgbClr val="BA7F88"/>
      </a:accent4>
      <a:accent5>
        <a:srgbClr val="C29B8E"/>
      </a:accent5>
      <a:accent6>
        <a:srgbClr val="B4A17B"/>
      </a:accent6>
      <a:hlink>
        <a:srgbClr val="6C8C55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294</Words>
  <Application>Microsoft Macintosh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 Light</vt:lpstr>
      <vt:lpstr>Bell MT</vt:lpstr>
      <vt:lpstr>Rockwell Nova Light</vt:lpstr>
      <vt:lpstr>Wingdings</vt:lpstr>
      <vt:lpstr>LeafVTI</vt:lpstr>
      <vt:lpstr>Clustering: K-means</vt:lpstr>
      <vt:lpstr>¿Qué es el clustering?</vt:lpstr>
      <vt:lpstr>Importancia del Clustering</vt:lpstr>
      <vt:lpstr>K-means</vt:lpstr>
      <vt:lpstr>Algoritmo</vt:lpstr>
      <vt:lpstr>Aplicaciones</vt:lpstr>
      <vt:lpstr>Ventajas</vt:lpstr>
      <vt:lpstr>Desventajas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Clustering: K-means</dc:title>
  <dc:creator>GUILLEN DEL VALLE, LEONEL</dc:creator>
  <cp:lastModifiedBy>GUILLEN DEL VALLE, LEONEL</cp:lastModifiedBy>
  <cp:revision>6</cp:revision>
  <dcterms:created xsi:type="dcterms:W3CDTF">2024-01-31T13:44:01Z</dcterms:created>
  <dcterms:modified xsi:type="dcterms:W3CDTF">2024-02-01T17:22:29Z</dcterms:modified>
</cp:coreProperties>
</file>