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CB700D-7E1A-49E2-ABAD-092ACBACD43B}" type="datetime1">
              <a:rPr lang="pt-BR" smtClean="0"/>
              <a:t>07/04/2024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E3353A-A592-44BD-B6AB-B98E47E0DF51}" type="datetime1">
              <a:rPr lang="pt-BR" smtClean="0"/>
              <a:t>07/04/2024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472D23-6933-4398-B088-86D87D4569A8}" type="datetime1">
              <a:rPr lang="pt-BR" smtClean="0"/>
              <a:t>07/04/2024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8CAC3A-C360-423D-8EE7-1FC8754818CB}" type="datetime1">
              <a:rPr lang="pt-BR" smtClean="0"/>
              <a:t>07/04/2024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BA3C67-7F45-4D7A-B048-0542E838373B}" type="datetime1">
              <a:rPr lang="pt-BR" smtClean="0"/>
              <a:t>07/04/2024</a:t>
            </a:fld>
            <a:endParaRPr lang="en-US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866A0C-EEE8-4DE1-9ECF-51EC9C0B8BE2}" type="datetime1">
              <a:rPr lang="pt-BR" smtClean="0"/>
              <a:t>07/04/2024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F9B11C-AD18-4A04-821E-C5366FCA14C8}" type="datetime1">
              <a:rPr lang="pt-BR" smtClean="0"/>
              <a:t>07/04/2024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4586AC-0217-4567-B29B-23EE9A9222A5}" type="datetime1">
              <a:rPr lang="pt-BR" smtClean="0"/>
              <a:t>07/04/2024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A9A4D-5B4A-4536-B4F3-3781F06B7402}" type="datetime1">
              <a:rPr lang="pt-BR" smtClean="0"/>
              <a:t>07/04/2024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D2EFA0-DD31-4334-BD97-CA68CA1EAF7D}" type="datetime1">
              <a:rPr lang="pt-BR" smtClean="0"/>
              <a:t>07/04/2024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22C804-0B7D-49A4-9AA4-17093ACFAE26}" type="datetime1">
              <a:rPr lang="pt-BR" smtClean="0"/>
              <a:t>07/04/2024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26C5998-667C-4083-8EAC-8B78C6E30EC5}" type="datetime1">
              <a:rPr lang="pt-BR" smtClean="0"/>
              <a:t>07/04/2024</a:t>
            </a:fld>
            <a:endParaRPr lang="en-US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C8F94-10C4-4E0E-B702-FA76FB225505}" type="datetime1">
              <a:rPr lang="pt-BR" smtClean="0"/>
              <a:t>07/04/2024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CCDFDDD-D174-442B-974C-2E7F8D4F71ED}" type="datetime1">
              <a:rPr lang="pt-BR" smtClean="0"/>
              <a:t>07/04/2024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SISTEMA DE CONTROLE DE ACESSO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V</a:t>
            </a:r>
            <a:r>
              <a:rPr lang="pt-br" dirty="0"/>
              <a:t>ia cartão rfid (JS e mySQL)                                                                                                               Leonardo guilhon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Agradecimentos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CB3D7F1-3712-6D18-F4F6-B5B279019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Agradeço ao professor Vitor Amadeu pela ideia e incentivo no desenvolvimento do projeto no período 2023.2</a:t>
            </a:r>
          </a:p>
        </p:txBody>
      </p:sp>
    </p:spTree>
    <p:extLst>
      <p:ext uri="{BB962C8B-B14F-4D97-AF65-F5344CB8AC3E}">
        <p14:creationId xmlns:p14="http://schemas.microsoft.com/office/powerpoint/2010/main" val="428007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Funções principais do sistema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CB3D7F1-3712-6D18-F4F6-B5B279019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Cadastrar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Remover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Consultar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Editar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Acesso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</a:t>
            </a:r>
            <a:r>
              <a:rPr lang="pt-br" dirty="0"/>
              <a:t>adastrar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CB3D7F1-3712-6D18-F4F6-B5B279019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Nome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CPF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ID CARD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Status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- Validações: </a:t>
            </a:r>
            <a:r>
              <a:rPr lang="pt-BR" dirty="0">
                <a:solidFill>
                  <a:srgbClr val="00B0F0"/>
                </a:solidFill>
              </a:rPr>
              <a:t>CPF</a:t>
            </a:r>
            <a:r>
              <a:rPr lang="pt-BR" dirty="0"/>
              <a:t> (11 dígitos), Não pode repetir o </a:t>
            </a:r>
            <a:r>
              <a:rPr lang="pt-BR" dirty="0">
                <a:solidFill>
                  <a:srgbClr val="00B0F0"/>
                </a:solidFill>
              </a:rPr>
              <a:t>ID Card</a:t>
            </a:r>
            <a:r>
              <a:rPr lang="pt-BR" dirty="0"/>
              <a:t> e o </a:t>
            </a:r>
            <a:r>
              <a:rPr lang="pt-BR" dirty="0">
                <a:solidFill>
                  <a:srgbClr val="00B0F0"/>
                </a:solidFill>
              </a:rPr>
              <a:t>CPF</a:t>
            </a:r>
            <a:r>
              <a:rPr lang="pt-BR" dirty="0"/>
              <a:t> no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22802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Remover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CB3D7F1-3712-6D18-F4F6-B5B279019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Remove pelo ID (</a:t>
            </a:r>
            <a:r>
              <a:rPr lang="pt-BR" dirty="0">
                <a:solidFill>
                  <a:srgbClr val="00B0F0"/>
                </a:solidFill>
              </a:rPr>
              <a:t>PRIMARY KEY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127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Editar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CB3D7F1-3712-6D18-F4F6-B5B279019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Nome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CPF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ID CARD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- Sem validações (liberdade de edição)</a:t>
            </a:r>
          </a:p>
        </p:txBody>
      </p:sp>
    </p:spTree>
    <p:extLst>
      <p:ext uri="{BB962C8B-B14F-4D97-AF65-F5344CB8AC3E}">
        <p14:creationId xmlns:p14="http://schemas.microsoft.com/office/powerpoint/2010/main" val="3401595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ACESSO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CB3D7F1-3712-6D18-F4F6-B5B279019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Duas formas de acesso por ID Card: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Botão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Formulário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582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MySQL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CB3D7F1-3712-6D18-F4F6-B5B279019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Criação manual do banco de dados</a:t>
            </a:r>
          </a:p>
          <a:p>
            <a:r>
              <a:rPr lang="pt-BR" dirty="0"/>
              <a:t>Criação manual da tabela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243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MySQL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CB3D7F1-3712-6D18-F4F6-B5B279019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CREATE DATABASE dados;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CREATE TABLE pessoas (</a:t>
            </a:r>
          </a:p>
          <a:p>
            <a:pPr marL="0" indent="0">
              <a:buNone/>
            </a:pPr>
            <a:r>
              <a:rPr lang="pt-BR" dirty="0"/>
              <a:t>    id INT AUTO_INCREMENT PRIMARY KEY,</a:t>
            </a:r>
          </a:p>
          <a:p>
            <a:pPr marL="0" indent="0">
              <a:buNone/>
            </a:pPr>
            <a:r>
              <a:rPr lang="pt-BR" dirty="0"/>
              <a:t>    nome VARCHAR(255) NOT NULL,</a:t>
            </a:r>
          </a:p>
          <a:p>
            <a:pPr marL="0" indent="0">
              <a:buNone/>
            </a:pPr>
            <a:r>
              <a:rPr lang="pt-BR" dirty="0"/>
              <a:t>    cpf VARCHAR(11) UNIQUE NOT NULL,</a:t>
            </a:r>
          </a:p>
          <a:p>
            <a:pPr marL="0" indent="0">
              <a:buNone/>
            </a:pPr>
            <a:r>
              <a:rPr lang="pt-BR" dirty="0"/>
              <a:t>    id_card VARCHAR(255) UNIQUE NOT NULL,</a:t>
            </a:r>
          </a:p>
          <a:p>
            <a:pPr marL="0" indent="0">
              <a:buNone/>
            </a:pPr>
            <a:r>
              <a:rPr lang="pt-BR" dirty="0"/>
              <a:t>    status INT NOT NULL</a:t>
            </a:r>
          </a:p>
          <a:p>
            <a:pPr marL="0" indent="0">
              <a:buNone/>
            </a:pPr>
            <a:r>
              <a:rPr lang="pt-B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34241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MySQL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CB3D7F1-3712-6D18-F4F6-B5B279019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Conexão do MySQL através do Node.js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npm install express </a:t>
            </a:r>
            <a:r>
              <a:rPr lang="pt-BR" dirty="0" err="1"/>
              <a:t>mysql</a:t>
            </a:r>
            <a:r>
              <a:rPr lang="pt-BR" dirty="0"/>
              <a:t>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Instalação dos frameworks: Express.js para criação do servidor web e o pacote </a:t>
            </a:r>
            <a:r>
              <a:rPr lang="pt-BR" dirty="0" err="1"/>
              <a:t>mysql</a:t>
            </a:r>
            <a:r>
              <a:rPr lang="pt-BR" dirty="0"/>
              <a:t> para interagir com o banco de dados MySQL.</a:t>
            </a:r>
          </a:p>
        </p:txBody>
      </p:sp>
    </p:spTree>
    <p:extLst>
      <p:ext uri="{BB962C8B-B14F-4D97-AF65-F5344CB8AC3E}">
        <p14:creationId xmlns:p14="http://schemas.microsoft.com/office/powerpoint/2010/main" val="252667262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3_TF33552983" id="{3F923CBD-04A0-41B3-B873-EF426160762E}" vid="{54083136-2BEC-4495-B8B7-3CA1817B37D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{845474BA-1D03-4595-A112-1086A6F4BC86}tf33552983_win32</Template>
  <TotalTime>73</TotalTime>
  <Words>205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Franklin Gothic Book</vt:lpstr>
      <vt:lpstr>Franklin Gothic Demi</vt:lpstr>
      <vt:lpstr>Wingdings 2</vt:lpstr>
      <vt:lpstr>DividendVTI</vt:lpstr>
      <vt:lpstr>SISTEMA DE CONTROLE DE ACESSO</vt:lpstr>
      <vt:lpstr>Funções principais do sistema</vt:lpstr>
      <vt:lpstr>Cadastrar</vt:lpstr>
      <vt:lpstr>Remover</vt:lpstr>
      <vt:lpstr>Editar</vt:lpstr>
      <vt:lpstr>ACESSO</vt:lpstr>
      <vt:lpstr>MySQL</vt:lpstr>
      <vt:lpstr>MySQL</vt:lpstr>
      <vt:lpstr>MySQL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CONTROLE DE ACESSO</dc:title>
  <dc:creator>Leonardo Guilhon</dc:creator>
  <cp:lastModifiedBy>Leonardo Guilhon</cp:lastModifiedBy>
  <cp:revision>2</cp:revision>
  <dcterms:created xsi:type="dcterms:W3CDTF">2024-04-08T00:26:09Z</dcterms:created>
  <dcterms:modified xsi:type="dcterms:W3CDTF">2024-04-08T01:40:49Z</dcterms:modified>
</cp:coreProperties>
</file>