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25198"/>
    <a:srgbClr val="000099"/>
    <a:srgbClr val="1C1C1C"/>
    <a:srgbClr val="660066"/>
    <a:srgbClr val="000058"/>
    <a:srgbClr val="2E1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5" autoAdjust="0"/>
    <p:restoredTop sz="94652" autoAdjust="0"/>
  </p:normalViewPr>
  <p:slideViewPr>
    <p:cSldViewPr>
      <p:cViewPr varScale="1">
        <p:scale>
          <a:sx n="83" d="100"/>
          <a:sy n="83" d="100"/>
        </p:scale>
        <p:origin x="117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969CA7-1071-436B-B2FA-5A6D58332ABE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3650B7-C515-4E23-8CBB-21523D0F6B3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C817C7-A781-4EC2-9D14-BD0025BB717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4852D-E30A-4EF4-9DE0-1D957A91D244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77857-7057-4AF0-8981-F09C8E5C0242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91EAA1-2D60-4420-8422-1B749CB9CA84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629A6-60AE-4EE3-AD7E-693A4021D771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9B6A43-60CE-41F0-B0A3-C34993BE9B5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7D3FB4-5466-4586-A35E-C13A5DA0AA6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C46DD-036B-48DE-B8AA-0677AB0E2EC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5A43D8-E937-439C-ADB5-C29DA020652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DBE3CBD-5287-4353-8FFF-2E7D10C96FA0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467544" y="908720"/>
            <a:ext cx="5256708" cy="2488605"/>
          </a:xfrm>
          <a:noFill/>
          <a:ln/>
        </p:spPr>
        <p:txBody>
          <a:bodyPr/>
          <a:lstStyle/>
          <a:p>
            <a:pPr>
              <a:defRPr/>
            </a:pPr>
            <a:r>
              <a:rPr lang="es-MX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EN QUE CONSISTE </a:t>
            </a:r>
            <a:br>
              <a:rPr lang="es-MX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</a:br>
            <a:r>
              <a:rPr lang="es-MX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LO QUE DESEO</a:t>
            </a:r>
            <a:endParaRPr lang="es-ES" sz="3600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0D8FB5-9CA7-4BC4-8180-BE81376DA0BD}" type="slidenum">
              <a:rPr lang="es-ES" smtClean="0"/>
              <a:pPr/>
              <a:t>2</a:t>
            </a:fld>
            <a:endParaRPr lang="es-ES"/>
          </a:p>
        </p:txBody>
      </p:sp>
      <p:graphicFrame>
        <p:nvGraphicFramePr>
          <p:cNvPr id="52326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893847"/>
              </p:ext>
            </p:extLst>
          </p:nvPr>
        </p:nvGraphicFramePr>
        <p:xfrm>
          <a:off x="323850" y="980728"/>
          <a:ext cx="8491538" cy="4887597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4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4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CONCEPTO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CORTO PLAZO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MEDIANO PLAZO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LARGO PLAZO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Cual es tu nivel de conocimientos y habilidades.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 nivel de conocimiento permanece en 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estado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Nivel de condición y aptitudes físicas.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Nivel de situación y relaciones familiares.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Nivel de situación y relaciones sociales.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Nivel de situación espiritual.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26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Nivel de realizaciones profesionales y de carrera.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4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Nivel de situación económica y seguridad para el futuro.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EBE91F81-1124-42DD-9CF1-2305B64A4B41}"/>
              </a:ext>
            </a:extLst>
          </p:cNvPr>
          <p:cNvSpPr txBox="1"/>
          <p:nvPr/>
        </p:nvSpPr>
        <p:spPr>
          <a:xfrm>
            <a:off x="467544" y="116632"/>
            <a:ext cx="8347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Evalúate de forma personal, escribiendo en cada uno de los cuadros los niveles de acuerdo al concepto, a corto plazo es menor a un año, mediano plazo es menor o igual a 2 años y largo plazo es mas de 2 años.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7715</TotalTime>
  <Words>118</Words>
  <Application>Microsoft Office PowerPoint</Application>
  <PresentationFormat>Presentación en pantalla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Arial Black</vt:lpstr>
      <vt:lpstr>Wingdings</vt:lpstr>
      <vt:lpstr>Diseño predeterminado</vt:lpstr>
      <vt:lpstr>EN QUE CONSISTE  LO QUE DESEO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Leonardo Guina</cp:lastModifiedBy>
  <cp:revision>709</cp:revision>
  <dcterms:created xsi:type="dcterms:W3CDTF">2010-05-23T14:28:12Z</dcterms:created>
  <dcterms:modified xsi:type="dcterms:W3CDTF">2021-09-05T05:02:28Z</dcterms:modified>
</cp:coreProperties>
</file>