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52" autoAdjust="0"/>
  </p:normalViewPr>
  <p:slideViewPr>
    <p:cSldViewPr>
      <p:cViewPr varScale="1">
        <p:scale>
          <a:sx n="83" d="100"/>
          <a:sy n="83" d="100"/>
        </p:scale>
        <p:origin x="119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9CA7-1071-436B-B2FA-5A6D58332A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650B7-C515-4E23-8CBB-21523D0F6B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817C7-A781-4EC2-9D14-BD0025BB717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4852D-E30A-4EF4-9DE0-1D957A91D24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77857-7057-4AF0-8981-F09C8E5C024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1EAA1-2D60-4420-8422-1B749CB9CA8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29A6-60AE-4EE3-AD7E-693A4021D77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B6A43-60CE-41F0-B0A3-C34993BE9B5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3FB4-5466-4586-A35E-C13A5DA0AA6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C46DD-036B-48DE-B8AA-0677AB0E2EC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A43D8-E937-439C-ADB5-C29DA020652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BE3CBD-5287-4353-8FFF-2E7D10C96FA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67544" y="908720"/>
            <a:ext cx="5256708" cy="2488605"/>
          </a:xfrm>
          <a:noFill/>
          <a:ln/>
        </p:spPr>
        <p:txBody>
          <a:bodyPr/>
          <a:lstStyle/>
          <a:p>
            <a:pPr>
              <a:defRPr/>
            </a:pPr>
            <a:r>
              <a:rPr lang="es-MX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MI PLANEACIÓN PERSONAL</a:t>
            </a:r>
            <a:endParaRPr lang="es-ES" sz="36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D8FB5-9CA7-4BC4-8180-BE81376DA0BD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27088" y="2908300"/>
            <a:ext cx="30241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MISION PERSONAL</a:t>
            </a:r>
            <a:endParaRPr lang="es-ES" sz="180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27088" y="2060575"/>
            <a:ext cx="30241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VISION PERSONAL</a:t>
            </a:r>
            <a:endParaRPr lang="es-ES" sz="180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27088" y="3789363"/>
            <a:ext cx="30241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OBJETIVOS ANUALES</a:t>
            </a:r>
            <a:endParaRPr lang="es-ES" sz="18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59338" y="3789363"/>
            <a:ext cx="30241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OBJETIVOS MENSUALES</a:t>
            </a:r>
            <a:endParaRPr lang="es-ES" sz="18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859338" y="4652963"/>
            <a:ext cx="30241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OBJETIVOS SEMANALES</a:t>
            </a:r>
            <a:endParaRPr lang="es-ES" sz="18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59338" y="5500688"/>
            <a:ext cx="30241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OBJETIVOS DIARIOS</a:t>
            </a:r>
            <a:endParaRPr lang="es-ES" sz="180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flipV="1">
            <a:off x="2124075" y="2565400"/>
            <a:ext cx="3603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1AA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124075" y="3429000"/>
            <a:ext cx="3603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1AA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211638" y="3789363"/>
            <a:ext cx="28892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1AA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084888" y="4292600"/>
            <a:ext cx="360362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1AA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156325" y="5157788"/>
            <a:ext cx="3603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1AA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0457"/>
              </p:ext>
            </p:extLst>
          </p:nvPr>
        </p:nvGraphicFramePr>
        <p:xfrm>
          <a:off x="611188" y="2097088"/>
          <a:ext cx="7991475" cy="368688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Qué tengo que ser: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Tengo que ser buena persona, ayudando cuando sea posible, compartiendo de mis conocimientos, dando consejos, tratar de escuchar cuando lo necesiten, ser confiable, optimista.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Por qué tengo que serlo: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Porqué me hará sentir bien conmigo mismo y crecer como persona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Para qué tengo que serlo: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 poder formar nuevas amistades y que estas algún día pueda ayudarme en cualquier problema o dificultad que esté pasando o viceversa.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Con quién o quienes tengo que hacerlo: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 familiares, amigos, personas que me encuentro en lugares públicos, en algún trabajo.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Para quién o quienes  tengo que hacerlo: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 todas las personas.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051720" y="620688"/>
            <a:ext cx="5904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DEFINIENDO MI </a:t>
            </a:r>
            <a:r>
              <a:rPr lang="es-MX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MISIÓN </a:t>
            </a:r>
            <a:r>
              <a:rPr lang="es-MX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PERSONAL</a:t>
            </a:r>
            <a:endParaRPr 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51876"/>
              </p:ext>
            </p:extLst>
          </p:nvPr>
        </p:nvGraphicFramePr>
        <p:xfrm>
          <a:off x="539750" y="2238375"/>
          <a:ext cx="8064500" cy="335851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A  dónde  quiero llegar o quién quiero llegar a ser: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Llegar a ser un buen profesionista con experiencias laborales, tener una buena actitud, transmitiendo seguridad y confianza, seguir siendo deportista, poder hablar otro idioma, tener certificados.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Por qué quiero serlo: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Porqué me sentiré muy honrado por los logros que he obtenido durante mi vida y lo que seguiré consiguiendo.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Para qué quiero hacerlo: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 que pueda conseguir inversiones sobre negocios o pueda tener ofertas de empleos.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Con quién o quienes lo haré: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 personas experimentadas de mayor edad y me puedan orientar sobre inversiones que pueden ser buena idea colaborando con ellos y poder crecer mutuamente.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Para quién lo haré: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 mis padres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19573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DEFINIENDO MI </a:t>
            </a:r>
            <a:r>
              <a:rPr lang="es-MX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VISIÓN </a:t>
            </a: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PERSONAL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/>
        </p:nvGraphicFramePr>
        <p:xfrm>
          <a:off x="611188" y="2205038"/>
          <a:ext cx="7993062" cy="3718560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755650" y="2349500"/>
            <a:ext cx="431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1</a:t>
            </a:r>
            <a:endParaRPr lang="es-ES" sz="180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4787900" y="2349500"/>
            <a:ext cx="431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2</a:t>
            </a:r>
            <a:endParaRPr lang="es-ES" sz="1800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755650" y="4221163"/>
            <a:ext cx="43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3</a:t>
            </a:r>
            <a:endParaRPr lang="es-ES" sz="180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787900" y="4221163"/>
            <a:ext cx="43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4</a:t>
            </a:r>
            <a:endParaRPr lang="es-ES" sz="1800"/>
          </a:p>
        </p:txBody>
      </p:sp>
      <p:sp>
        <p:nvSpPr>
          <p:cNvPr id="7" name="6 CuadroTexto"/>
          <p:cNvSpPr txBox="1"/>
          <p:nvPr/>
        </p:nvSpPr>
        <p:spPr>
          <a:xfrm>
            <a:off x="0" y="14847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4 Dibujos represente en orden las situaciones o cosas que IMPLIQUEN EL LOGRO DE SU VISIÓN.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195736" y="620688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DIBUJANDO MI </a:t>
            </a:r>
            <a:r>
              <a:rPr lang="es-MX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VISIÓN </a:t>
            </a: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PERSONAL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539948" y="1844327"/>
          <a:ext cx="8064500" cy="374491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AMBITO PERSONAL: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 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AMBITO EMPRESARIAL: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051720" y="40466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MIS OBJETIVOS PARA EL AÑO </a:t>
            </a:r>
            <a:r>
              <a:rPr lang="es-MX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PRÓXIMO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5"/>
          <p:cNvGraphicFramePr>
            <a:graphicFrameLocks noGrp="1"/>
          </p:cNvGraphicFramePr>
          <p:nvPr/>
        </p:nvGraphicFramePr>
        <p:xfrm>
          <a:off x="539750" y="1773238"/>
          <a:ext cx="8064500" cy="4073271"/>
        </p:xfrm>
        <a:graphic>
          <a:graphicData uri="http://schemas.openxmlformats.org/drawingml/2006/table">
            <a:tbl>
              <a:tblPr/>
              <a:tblGrid>
                <a:gridCol w="39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AMBITO PERSONAL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AMBITO EMPRESARIAL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 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Porcentaje de logro: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Porcentaje de logro: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Desviaciones: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Desviaciones: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Causa: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Causa: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051720" y="54868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MIS OBJETIVOS PARA EL MES </a:t>
            </a:r>
            <a:r>
              <a:rPr lang="es-MX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PRÓXIMO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7761</TotalTime>
  <Words>415</Words>
  <Application>Microsoft Office PowerPoint</Application>
  <PresentationFormat>Presentación en pantalla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Diseño predeterminado</vt:lpstr>
      <vt:lpstr>MI PLANEACIÓN PERSONAL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Leonardo Guina</cp:lastModifiedBy>
  <cp:revision>714</cp:revision>
  <dcterms:created xsi:type="dcterms:W3CDTF">2010-05-23T14:28:12Z</dcterms:created>
  <dcterms:modified xsi:type="dcterms:W3CDTF">2021-09-05T05:49:11Z</dcterms:modified>
</cp:coreProperties>
</file>