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68" d="100"/>
          <a:sy n="68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9CA7-1071-436B-B2FA-5A6D58332A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650B7-C515-4E23-8CBB-21523D0F6B3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817C7-A781-4EC2-9D14-BD0025BB717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4852D-E30A-4EF4-9DE0-1D957A91D2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77857-7057-4AF0-8981-F09C8E5C024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1EAA1-2D60-4420-8422-1B749CB9CA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29A6-60AE-4EE3-AD7E-693A4021D7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B6A43-60CE-41F0-B0A3-C34993BE9B5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3FB4-5466-4586-A35E-C13A5DA0AA6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C46DD-036B-48DE-B8AA-0677AB0E2EC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A43D8-E937-439C-ADB5-C29DA020652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BE3CBD-5287-4353-8FFF-2E7D10C96FA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67544" y="908720"/>
            <a:ext cx="5256708" cy="2488605"/>
          </a:xfrm>
          <a:noFill/>
          <a:ln/>
        </p:spPr>
        <p:txBody>
          <a:bodyPr/>
          <a:lstStyle/>
          <a:p>
            <a:pPr>
              <a:defRPr/>
            </a:pPr>
            <a:r>
              <a:rPr lang="es-MX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EVALUACION PERSONAL EN LA MATRIZ DE COVEY</a:t>
            </a:r>
            <a:endParaRPr lang="es-ES" sz="36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D8FB5-9CA7-4BC4-8180-BE81376DA0BD}" type="slidenum">
              <a:rPr lang="es-ES" smtClean="0"/>
              <a:pPr/>
              <a:t>2</a:t>
            </a:fld>
            <a:endParaRPr lang="es-ES"/>
          </a:p>
        </p:txBody>
      </p:sp>
      <p:graphicFrame>
        <p:nvGraphicFramePr>
          <p:cNvPr id="16" name="Group 6"/>
          <p:cNvGraphicFramePr>
            <a:graphicFrameLocks noGrp="1"/>
          </p:cNvGraphicFramePr>
          <p:nvPr/>
        </p:nvGraphicFramePr>
        <p:xfrm>
          <a:off x="2436813" y="2420938"/>
          <a:ext cx="6096000" cy="24479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627313" y="2068513"/>
            <a:ext cx="252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/>
              <a:t>URGENTE</a:t>
            </a:r>
            <a:endParaRPr lang="es-E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722938" y="2014538"/>
            <a:ext cx="252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/>
              <a:t>NO URGENTE</a:t>
            </a:r>
            <a:endParaRPr lang="es-E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0" y="2933700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/>
              <a:t>IMPORTANTE</a:t>
            </a:r>
            <a:endParaRPr lang="es-E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95536" y="3800475"/>
            <a:ext cx="18730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dirty="0"/>
              <a:t>NO IMPORTANTE</a:t>
            </a:r>
            <a:endParaRPr lang="es-ES" dirty="0"/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203575" y="2708275"/>
            <a:ext cx="792163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4140200" y="2708275"/>
            <a:ext cx="792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/>
              <a:t>%</a:t>
            </a:r>
            <a:endParaRPr lang="es-ES" sz="3200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203575" y="3860800"/>
            <a:ext cx="792163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6156325" y="2636838"/>
            <a:ext cx="792163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6156325" y="3860800"/>
            <a:ext cx="792163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_tradnl"/>
          </a:p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40200" y="3857625"/>
            <a:ext cx="792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/>
              <a:t>%</a:t>
            </a:r>
            <a:endParaRPr lang="es-ES" sz="3200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092950" y="2636838"/>
            <a:ext cx="792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/>
              <a:t>%</a:t>
            </a:r>
            <a:endParaRPr lang="es-ES" sz="3200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7092950" y="3860800"/>
            <a:ext cx="792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/>
              <a:t>%</a:t>
            </a:r>
            <a:endParaRPr lang="es-ES" sz="3200"/>
          </a:p>
        </p:txBody>
      </p:sp>
      <p:sp>
        <p:nvSpPr>
          <p:cNvPr id="29" name="28 Rectángulo"/>
          <p:cNvSpPr/>
          <p:nvPr/>
        </p:nvSpPr>
        <p:spPr>
          <a:xfrm>
            <a:off x="755576" y="26064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_tradnl" dirty="0"/>
              <a:t>Distribuya 100 % entre los cuatro cuadrantes, según sus actividades diarias promedio caigan en cada uno de los cuadrantes.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39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Arial Black</vt:lpstr>
      <vt:lpstr>Wingdings</vt:lpstr>
      <vt:lpstr>Diseño predeterminado</vt:lpstr>
      <vt:lpstr>EVALUACION PERSONAL EN LA MATRIZ DE COVEY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Gloria Córdoba</cp:lastModifiedBy>
  <cp:revision>709</cp:revision>
  <dcterms:created xsi:type="dcterms:W3CDTF">2010-05-23T14:28:12Z</dcterms:created>
  <dcterms:modified xsi:type="dcterms:W3CDTF">2020-09-07T23:31:32Z</dcterms:modified>
</cp:coreProperties>
</file>