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loria Córdoba" initials="GC" lastIdx="1" clrIdx="0">
    <p:extLst>
      <p:ext uri="{19B8F6BF-5375-455C-9EA6-DF929625EA0E}">
        <p15:presenceInfo xmlns:p15="http://schemas.microsoft.com/office/powerpoint/2012/main" userId="e838035d297c94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25198"/>
    <a:srgbClr val="000099"/>
    <a:srgbClr val="1C1C1C"/>
    <a:srgbClr val="660066"/>
    <a:srgbClr val="000058"/>
    <a:srgbClr val="2E1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5" autoAdjust="0"/>
    <p:restoredTop sz="94652" autoAdjust="0"/>
  </p:normalViewPr>
  <p:slideViewPr>
    <p:cSldViewPr>
      <p:cViewPr varScale="1">
        <p:scale>
          <a:sx n="68" d="100"/>
          <a:sy n="68" d="100"/>
        </p:scale>
        <p:origin x="120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7T16:44:54.512" idx="1">
    <p:pos x="5375" y="3036"/>
    <p:text>de acuerdo a los 8 conceptos de la tabla, identifica 3 principales debilidades para no planear tus actividades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969CA7-1071-436B-B2FA-5A6D58332ABE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3650B7-C515-4E23-8CBB-21523D0F6B3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C817C7-A781-4EC2-9D14-BD0025BB717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4852D-E30A-4EF4-9DE0-1D957A91D244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77857-7057-4AF0-8981-F09C8E5C0242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91EAA1-2D60-4420-8422-1B749CB9CA84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629A6-60AE-4EE3-AD7E-693A4021D771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9B6A43-60CE-41F0-B0A3-C34993BE9B5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7D3FB4-5466-4586-A35E-C13A5DA0AA6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C46DD-036B-48DE-B8AA-0677AB0E2EC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5A43D8-E937-439C-ADB5-C29DA020652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DBE3CBD-5287-4353-8FFF-2E7D10C96FA0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467544" y="908720"/>
            <a:ext cx="5256708" cy="2488605"/>
          </a:xfrm>
          <a:noFill/>
          <a:ln/>
        </p:spPr>
        <p:txBody>
          <a:bodyPr/>
          <a:lstStyle/>
          <a:p>
            <a:pPr>
              <a:defRPr/>
            </a:pPr>
            <a:r>
              <a:rPr lang="es-MX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CAUSAS DE PERDIDA DE TIEMPO.</a:t>
            </a:r>
            <a:endParaRPr lang="es-ES" sz="3600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0D8FB5-9CA7-4BC4-8180-BE81376DA0BD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0" name="29 CuadroTexto"/>
          <p:cNvSpPr txBox="1"/>
          <p:nvPr/>
        </p:nvSpPr>
        <p:spPr>
          <a:xfrm>
            <a:off x="1115616" y="188640"/>
            <a:ext cx="69127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Causas de perdida de tiempo por “Falta de Planeación” </a:t>
            </a:r>
          </a:p>
          <a:p>
            <a:pPr algn="ctr"/>
            <a:r>
              <a:rPr lang="es-ES" dirty="0"/>
              <a:t>Marca con una x, según corresponda por cada fila </a:t>
            </a:r>
          </a:p>
        </p:txBody>
      </p:sp>
      <p:graphicFrame>
        <p:nvGraphicFramePr>
          <p:cNvPr id="31" name="Group 93"/>
          <p:cNvGraphicFramePr>
            <a:graphicFrameLocks noGrp="1"/>
          </p:cNvGraphicFramePr>
          <p:nvPr/>
        </p:nvGraphicFramePr>
        <p:xfrm>
          <a:off x="539750" y="1760538"/>
          <a:ext cx="7993063" cy="283464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No.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CONCEPTO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NORMAL</a:t>
                      </a: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DEFICIENTE</a:t>
                      </a: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MUY DEFICIENTE</a:t>
                      </a: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Dedico tiempo a la planeación de mi actividad.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Poseo objetivos claros.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Tengo clara prioridad entre mis objetivos.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Mantengo estable la prioridad de mis objetivos.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Termino todas las tareas que emprendo.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Excepcionalmente tengo que apagar fuegos.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Siempre fijo plazos para terminar mis tareas.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intento hacer demasiadas cosas al  mismo tiempo.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2" name="Text Box 59"/>
          <p:cNvSpPr txBox="1">
            <a:spLocks noChangeArrowheads="1"/>
          </p:cNvSpPr>
          <p:nvPr/>
        </p:nvSpPr>
        <p:spPr bwMode="auto">
          <a:xfrm>
            <a:off x="539750" y="4819117"/>
            <a:ext cx="7993063" cy="14024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dirty="0"/>
              <a:t>Principales debilidades:</a:t>
            </a:r>
          </a:p>
          <a:p>
            <a:pPr>
              <a:spcBef>
                <a:spcPct val="25000"/>
              </a:spcBef>
            </a:pPr>
            <a:r>
              <a:rPr lang="es-ES_tradnl" dirty="0"/>
              <a:t>1.</a:t>
            </a:r>
          </a:p>
          <a:p>
            <a:pPr>
              <a:spcBef>
                <a:spcPct val="25000"/>
              </a:spcBef>
            </a:pPr>
            <a:r>
              <a:rPr lang="es-ES_tradnl" dirty="0"/>
              <a:t>2.</a:t>
            </a:r>
          </a:p>
          <a:p>
            <a:pPr>
              <a:spcBef>
                <a:spcPct val="25000"/>
              </a:spcBef>
            </a:pPr>
            <a:r>
              <a:rPr lang="es-ES_tradnl" dirty="0"/>
              <a:t>3.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15616" y="188640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Causas de perdida de tiempo por “Falta de Organización” </a:t>
            </a:r>
          </a:p>
        </p:txBody>
      </p:sp>
      <p:graphicFrame>
        <p:nvGraphicFramePr>
          <p:cNvPr id="3" name="Group 85"/>
          <p:cNvGraphicFramePr>
            <a:graphicFrameLocks noGrp="1"/>
          </p:cNvGraphicFramePr>
          <p:nvPr/>
        </p:nvGraphicFramePr>
        <p:xfrm>
          <a:off x="539750" y="1760538"/>
          <a:ext cx="7993063" cy="283464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CONCEPTO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NORMAL</a:t>
                      </a: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DEFICIENTE</a:t>
                      </a: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MUY DEFICIENTE</a:t>
                      </a: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Conozco claramente mis funciones y responsabilidades.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 recibido políticas claras para mi actuación.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Tengo autoridad para cumplir mis responsabilidades.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existe duplicidad de esfuerzos en mi equipo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Mantengo organizado mi escritorio y lugar de trabajo.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Sé perfectamente cómo se hacen las cosas.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Existen procedimientos establecidos para actuar.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necesito ocuparme detalles rutinarios.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 Box 59"/>
          <p:cNvSpPr txBox="1">
            <a:spLocks noChangeArrowheads="1"/>
          </p:cNvSpPr>
          <p:nvPr/>
        </p:nvSpPr>
        <p:spPr bwMode="auto">
          <a:xfrm>
            <a:off x="539750" y="4762847"/>
            <a:ext cx="7993063" cy="14024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dirty="0"/>
              <a:t>Principales debilidades:</a:t>
            </a:r>
          </a:p>
          <a:p>
            <a:pPr>
              <a:spcBef>
                <a:spcPct val="25000"/>
              </a:spcBef>
            </a:pPr>
            <a:r>
              <a:rPr lang="es-ES_tradnl" dirty="0"/>
              <a:t>1.</a:t>
            </a:r>
          </a:p>
          <a:p>
            <a:pPr>
              <a:spcBef>
                <a:spcPct val="25000"/>
              </a:spcBef>
            </a:pPr>
            <a:r>
              <a:rPr lang="es-ES_tradnl" dirty="0"/>
              <a:t>2.</a:t>
            </a:r>
          </a:p>
          <a:p>
            <a:pPr>
              <a:spcBef>
                <a:spcPct val="25000"/>
              </a:spcBef>
            </a:pPr>
            <a:r>
              <a:rPr lang="es-ES_tradnl" dirty="0"/>
              <a:t>3.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15616" y="188640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Causas de perdida de tiempo por “Falta de Integración” </a:t>
            </a:r>
          </a:p>
        </p:txBody>
      </p:sp>
      <p:graphicFrame>
        <p:nvGraphicFramePr>
          <p:cNvPr id="3" name="Group 77"/>
          <p:cNvGraphicFramePr>
            <a:graphicFrameLocks noGrp="1"/>
          </p:cNvGraphicFramePr>
          <p:nvPr/>
        </p:nvGraphicFramePr>
        <p:xfrm>
          <a:off x="539750" y="1760538"/>
          <a:ext cx="7993063" cy="277368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CONCEPTO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NORMAL</a:t>
                      </a:r>
                      <a:endParaRPr kumimoji="0" lang="es-E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DEFICIENTE</a:t>
                      </a:r>
                      <a:endParaRPr kumimoji="0" lang="es-E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MUY DEFICIENTE</a:t>
                      </a:r>
                      <a:endParaRPr kumimoji="0" lang="es-E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Tengo recursos suficientes para cumplir mi responsabilidad.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 subordinados son adecuados y están capacitados.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Poseo personal suficiente.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Existe comunicación entre el equipo al que pertenezco.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 subordinados forman un equipo de trabajo.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Existe comunicación entre mis subordinados.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Formamos un equipo mi jefe y yo.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Existe un equipo entre los mandos de la empresa.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 Box 59"/>
          <p:cNvSpPr txBox="1">
            <a:spLocks noChangeArrowheads="1"/>
          </p:cNvSpPr>
          <p:nvPr/>
        </p:nvSpPr>
        <p:spPr bwMode="auto">
          <a:xfrm>
            <a:off x="539750" y="4762847"/>
            <a:ext cx="7993063" cy="14024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dirty="0"/>
              <a:t>Principales debilidades:</a:t>
            </a:r>
          </a:p>
          <a:p>
            <a:pPr>
              <a:spcBef>
                <a:spcPct val="25000"/>
              </a:spcBef>
            </a:pPr>
            <a:r>
              <a:rPr lang="es-ES_tradnl" dirty="0"/>
              <a:t>1.</a:t>
            </a:r>
          </a:p>
          <a:p>
            <a:pPr>
              <a:spcBef>
                <a:spcPct val="25000"/>
              </a:spcBef>
            </a:pPr>
            <a:r>
              <a:rPr lang="es-ES_tradnl" dirty="0"/>
              <a:t>2.</a:t>
            </a:r>
          </a:p>
          <a:p>
            <a:pPr>
              <a:spcBef>
                <a:spcPct val="25000"/>
              </a:spcBef>
            </a:pPr>
            <a:r>
              <a:rPr lang="es-ES_tradnl" dirty="0"/>
              <a:t>3.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15616" y="188640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Causas de perdida de tiempo por “Falta de Dirección” </a:t>
            </a:r>
          </a:p>
        </p:txBody>
      </p:sp>
      <p:graphicFrame>
        <p:nvGraphicFramePr>
          <p:cNvPr id="3" name="Group 79"/>
          <p:cNvGraphicFramePr>
            <a:graphicFrameLocks noGrp="1"/>
          </p:cNvGraphicFramePr>
          <p:nvPr/>
        </p:nvGraphicFramePr>
        <p:xfrm>
          <a:off x="539750" y="1760538"/>
          <a:ext cx="7993063" cy="283464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CONCEPTO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NORMAL</a:t>
                      </a: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DEFICIENTE</a:t>
                      </a: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MUY DEFICIENTE</a:t>
                      </a: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Existe liderazgo en el equipo al que pertenezco.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Ejerzo liderazgo adecuado en mis subordinados.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Tengo personal preparado para recibir delegación.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Tengo habilidad para delegar adecuadamente.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 mantengo motivado.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Existe buena motivación entre mis subordinados.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Soy flexible para enfrentarme al cambio.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 subordinados son flexibles a los cambios.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 Box 59"/>
          <p:cNvSpPr txBox="1">
            <a:spLocks noChangeArrowheads="1"/>
          </p:cNvSpPr>
          <p:nvPr/>
        </p:nvSpPr>
        <p:spPr bwMode="auto">
          <a:xfrm>
            <a:off x="539750" y="4762847"/>
            <a:ext cx="7993063" cy="14024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dirty="0"/>
              <a:t>Principales debilidades:</a:t>
            </a:r>
          </a:p>
          <a:p>
            <a:pPr>
              <a:spcBef>
                <a:spcPct val="25000"/>
              </a:spcBef>
            </a:pPr>
            <a:r>
              <a:rPr lang="es-ES_tradnl" dirty="0"/>
              <a:t>1.</a:t>
            </a:r>
          </a:p>
          <a:p>
            <a:pPr>
              <a:spcBef>
                <a:spcPct val="25000"/>
              </a:spcBef>
            </a:pPr>
            <a:r>
              <a:rPr lang="es-ES_tradnl" dirty="0"/>
              <a:t>2.</a:t>
            </a:r>
          </a:p>
          <a:p>
            <a:pPr>
              <a:spcBef>
                <a:spcPct val="25000"/>
              </a:spcBef>
            </a:pPr>
            <a:r>
              <a:rPr lang="es-ES_tradnl" dirty="0"/>
              <a:t>3.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15616" y="188640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Causas de perdida de tiempo por “Falta de Control” </a:t>
            </a:r>
          </a:p>
        </p:txBody>
      </p:sp>
      <p:graphicFrame>
        <p:nvGraphicFramePr>
          <p:cNvPr id="3" name="Group 60"/>
          <p:cNvGraphicFramePr>
            <a:graphicFrameLocks noGrp="1"/>
          </p:cNvGraphicFramePr>
          <p:nvPr/>
        </p:nvGraphicFramePr>
        <p:xfrm>
          <a:off x="539750" y="1760538"/>
          <a:ext cx="7993063" cy="252984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No.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CONCEPTO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NORMAL</a:t>
                      </a: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DEFICIENTE</a:t>
                      </a: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MUY DEFICIENTE</a:t>
                      </a: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Existen indicadores para medir el avance.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 actúa para corregir desviaciones.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 cumplen los indicadores de desempeño.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Los controles de actuación son eficientes.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Existe suficiente  información para el control.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 jefe tiene habilidad para el control.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Poseo habilidad para el control.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59"/>
          <p:cNvSpPr txBox="1">
            <a:spLocks noChangeArrowheads="1"/>
          </p:cNvSpPr>
          <p:nvPr/>
        </p:nvSpPr>
        <p:spPr bwMode="auto">
          <a:xfrm>
            <a:off x="467544" y="4581128"/>
            <a:ext cx="7993063" cy="14024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dirty="0"/>
              <a:t>Principales debilidades:</a:t>
            </a:r>
          </a:p>
          <a:p>
            <a:pPr>
              <a:spcBef>
                <a:spcPct val="25000"/>
              </a:spcBef>
            </a:pPr>
            <a:r>
              <a:rPr lang="es-ES_tradnl" dirty="0"/>
              <a:t>1.</a:t>
            </a:r>
          </a:p>
          <a:p>
            <a:pPr>
              <a:spcBef>
                <a:spcPct val="25000"/>
              </a:spcBef>
            </a:pPr>
            <a:r>
              <a:rPr lang="es-ES_tradnl" dirty="0"/>
              <a:t>2.</a:t>
            </a:r>
          </a:p>
          <a:p>
            <a:pPr>
              <a:spcBef>
                <a:spcPct val="25000"/>
              </a:spcBef>
            </a:pPr>
            <a:r>
              <a:rPr lang="es-ES_tradnl" dirty="0"/>
              <a:t>3.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47"/>
          <p:cNvGraphicFramePr>
            <a:graphicFrameLocks noGrp="1"/>
          </p:cNvGraphicFramePr>
          <p:nvPr/>
        </p:nvGraphicFramePr>
        <p:xfrm>
          <a:off x="539750" y="2636838"/>
          <a:ext cx="7993063" cy="3017520"/>
        </p:xfrm>
        <a:graphic>
          <a:graphicData uri="http://schemas.openxmlformats.org/drawingml/2006/table">
            <a:tbl>
              <a:tblPr/>
              <a:tblGrid>
                <a:gridCol w="403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 Box 48"/>
          <p:cNvSpPr txBox="1">
            <a:spLocks noChangeArrowheads="1"/>
          </p:cNvSpPr>
          <p:nvPr/>
        </p:nvSpPr>
        <p:spPr bwMode="auto">
          <a:xfrm>
            <a:off x="396503" y="1484784"/>
            <a:ext cx="81359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ES_tradnl" dirty="0"/>
              <a:t>Escriba en la tabla siguiente las 3 causas detectadas en PLANEACION, ORGANIZACIÓN, INTEGRACION, DIRECCION,  CONTROL.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2051720" y="476672"/>
            <a:ext cx="5472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RESUMEN DE CAUSAS DE PERDIDA DE TIEMPO</a:t>
            </a:r>
            <a:endParaRPr lang="es-E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7808</TotalTime>
  <Words>578</Words>
  <Application>Microsoft Office PowerPoint</Application>
  <PresentationFormat>Presentación en pantalla (4:3)</PresentationFormat>
  <Paragraphs>154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Wingdings</vt:lpstr>
      <vt:lpstr>Diseño predeterminado</vt:lpstr>
      <vt:lpstr>CAUSAS DE PERDIDA DE TIEMPO.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Gloria Córdoba</cp:lastModifiedBy>
  <cp:revision>713</cp:revision>
  <dcterms:created xsi:type="dcterms:W3CDTF">2010-05-23T14:28:12Z</dcterms:created>
  <dcterms:modified xsi:type="dcterms:W3CDTF">2020-09-07T21:54:15Z</dcterms:modified>
</cp:coreProperties>
</file>