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s/slide3.xml" ContentType="application/vnd.openxmlformats-officedocument.presentationml.slide+xml"/>
  <Override PartName="/ppt/tags/tag3.xml" ContentType="application/vnd.openxmlformats-officedocument.presentationml.tag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4.xml" ContentType="application/vnd.openxmlformats-officedocument.presentationml.tags+xml"/>
  <Override PartName="/ppt/slides/slide10.xml" ContentType="application/vnd.openxmlformats-officedocument.presentationml.slide+xml"/>
  <Override PartName="/ppt/tags/tag5.xml" ContentType="application/vnd.openxmlformats-officedocument.presentationml.tag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77" r:id="rId1"/>
    <p:sldMasterId id="2147483678" r:id="rId2"/>
  </p:sldMasterIdLst>
  <p:notesMasterIdLst>
    <p:notesMasterId r:id="rId3"/>
  </p:notesMasterIdLst>
  <p:sldIdLst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1841" autoAdjust="0"/>
    <p:restoredTop sz="94660"/>
  </p:normalViewPr>
  <p:slideViewPr>
    <p:cSldViewPr snapToGrid="0">
      <p:cViewPr>
        <p:scale>
          <a:sx n="75" d="100"/>
          <a:sy n="75" d="100"/>
        </p:scale>
        <p:origin x="-180" y="-858"/>
      </p:cViewPr>
      <p:guideLst>
        <p:guide orient="horz" pos="2160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hyperlink" Target="http://www.1ppt.com/moban/" TargetMode="Externa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08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  <a:endParaRPr altLang="en-US" lang="zh-CN"/>
          </a:p>
        </p:txBody>
      </p:sp>
      <p:sp>
        <p:nvSpPr>
          <p:cNvPr id="104860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79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8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 文本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6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6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532241774_2880x1920.jpg"/>
          <p:cNvSpPr>
            <a:spLocks noGrp="1"/>
          </p:cNvSpPr>
          <p:nvPr>
            <p:ph type="pic" idx="21"/>
          </p:nvPr>
        </p:nvSpPr>
        <p:spPr>
          <a:xfrm>
            <a:off x="1562984" y="-196850"/>
            <a:ext cx="9067801" cy="6045200"/>
          </a:xfrm>
          <a:prstGeom prst="rect"/>
        </p:spPr>
        <p:txBody>
          <a:bodyPr anchor="t" bIns="45719" lIns="91439" rIns="91439" tIns="45719">
            <a:noAutofit/>
          </a:bodyPr>
          <a:p/>
        </p:txBody>
      </p:sp>
      <p:sp>
        <p:nvSpPr>
          <p:cNvPr id="104862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7500" y="4756150"/>
            <a:ext cx="11557000" cy="1003300"/>
          </a:xfrm>
          <a:prstGeom prst="rect"/>
        </p:spPr>
        <p:txBody>
          <a:bodyPr anchor="b"/>
          <a:p>
            <a:r>
              <a:t>Title Text</a:t>
            </a:r>
          </a:p>
        </p:txBody>
      </p:sp>
      <p:sp>
        <p:nvSpPr>
          <p:cNvPr id="104862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7500" y="5721350"/>
            <a:ext cx="11557000" cy="793750"/>
          </a:xfrm>
          <a:prstGeom prst="rect"/>
        </p:spPr>
        <p:txBody>
          <a:bodyPr anchor="t"/>
          <a:lstStyle>
            <a:lvl1pPr algn="ctr" indent="0" marL="0">
              <a:spcBef>
                <a:spcPct val="0"/>
              </a:spcBef>
              <a:buSzTx/>
              <a:buNone/>
              <a:defRPr sz="2700"/>
            </a:lvl1pPr>
            <a:lvl2pPr algn="ctr" indent="0" marL="0">
              <a:spcBef>
                <a:spcPct val="0"/>
              </a:spcBef>
              <a:buSzTx/>
              <a:buNone/>
              <a:defRPr sz="2700"/>
            </a:lvl2pPr>
            <a:lvl3pPr algn="ctr" indent="0" marL="0">
              <a:spcBef>
                <a:spcPct val="0"/>
              </a:spcBef>
              <a:buSzTx/>
              <a:buNone/>
              <a:defRPr sz="2700"/>
            </a:lvl3pPr>
            <a:lvl4pPr algn="ctr" indent="0" marL="0">
              <a:spcBef>
                <a:spcPct val="0"/>
              </a:spcBef>
              <a:buSzTx/>
              <a:buNone/>
              <a:defRPr sz="2700"/>
            </a:lvl4pPr>
            <a:lvl5pPr algn="ctr" indent="0" marL="0">
              <a:spcBef>
                <a:spcPct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6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/>
        </p:spPr>
        <p:txBody>
          <a:bodyPr/>
          <a:p>
            <a:fld id="{86CB4B4D-7CA3-9044-876B-883B54F8677D}" type="slidenum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/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4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/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0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/>
        </p:spPr>
        <p:txBody>
          <a:bodyPr/>
          <a:p>
            <a:fld id="{2E3AAC11-D570-4EA9-AFC0-30FB72BA45EB}" type="datetimeFigureOut">
              <a:rPr altLang="en-US" lang="zh-CN" smtClean="0">
                <a:solidFill>
                  <a:prstClr val="black"/>
                </a:solidFill>
              </a:rPr>
            </a:fld>
            <a:endParaRPr altLang="en-US" lang="zh-CN">
              <a:solidFill>
                <a:prstClr val="black"/>
              </a:solidFill>
            </a:endParaRPr>
          </a:p>
        </p:txBody>
      </p:sp>
      <p:sp>
        <p:nvSpPr>
          <p:cNvPr id="104865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/>
        </p:spPr>
        <p:txBody>
          <a:bodyPr/>
          <a:p>
            <a:endParaRPr altLang="en-US" lang="zh-CN">
              <a:solidFill>
                <a:prstClr val="black"/>
              </a:solidFill>
            </a:endParaRPr>
          </a:p>
        </p:txBody>
      </p:sp>
      <p:sp>
        <p:nvSpPr>
          <p:cNvPr id="104865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/>
        </p:spPr>
        <p:txBody>
          <a:bodyPr/>
          <a:p>
            <a:fld id="{55ECCFAA-F4FB-487C-9F1E-C8836D0C3DC9}" type="slidenum">
              <a:rPr altLang="en-US" lang="zh-CN" smtClean="0">
                <a:solidFill>
                  <a:prstClr val="black"/>
                </a:solidFill>
              </a:rPr>
            </a:fld>
            <a:endParaRPr altLang="en-US"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/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/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5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/>
        </p:spPr>
        <p:txBody>
          <a:bodyPr/>
          <a:p>
            <a:fld id="{2E3AAC11-D570-4EA9-AFC0-30FB72BA45EB}" type="datetimeFigureOut">
              <a:rPr altLang="en-US" lang="zh-CN" smtClean="0">
                <a:solidFill>
                  <a:prstClr val="black"/>
                </a:solidFill>
              </a:rPr>
            </a:fld>
            <a:endParaRPr altLang="en-US" lang="zh-CN">
              <a:solidFill>
                <a:prstClr val="black"/>
              </a:solidFill>
            </a:endParaRPr>
          </a:p>
        </p:txBody>
      </p:sp>
      <p:sp>
        <p:nvSpPr>
          <p:cNvPr id="104865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/>
        </p:spPr>
        <p:txBody>
          <a:bodyPr/>
          <a:p>
            <a:endParaRPr altLang="en-US" lang="zh-CN">
              <a:solidFill>
                <a:prstClr val="black"/>
              </a:solidFill>
            </a:endParaRPr>
          </a:p>
        </p:txBody>
      </p:sp>
      <p:sp>
        <p:nvSpPr>
          <p:cNvPr id="104865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/>
        </p:spPr>
        <p:txBody>
          <a:bodyPr/>
          <a:p>
            <a:fld id="{55ECCFAA-F4FB-487C-9F1E-C8836D0C3DC9}" type="slidenum">
              <a:rPr altLang="en-US" lang="zh-CN" smtClean="0">
                <a:solidFill>
                  <a:prstClr val="black"/>
                </a:solidFill>
              </a:rPr>
            </a:fld>
            <a:endParaRPr altLang="en-US"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68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6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84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68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89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90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9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95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696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9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698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9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  <p:sp>
        <p:nvSpPr>
          <p:cNvPr id="1048702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/>
          <a:noFill/>
        </p:spPr>
        <p:txBody>
          <a:bodyPr rtlCol="0" wrap="square">
            <a:spAutoFit/>
          </a:bodyPr>
          <a:p>
            <a:pPr defTabSz="914400" eaLnBrk="1" fontAlgn="auto" hangingPunct="1" indent="0" latinLnBrk="0" lvl="0"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1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"/>
              </a:rPr>
              <a:t>PPT</a:t>
            </a:r>
            <a:r>
              <a:rPr altLang="en-US" baseline="0" b="0" cap="none" dirty="0" sz="100" i="0" kern="0" kumimoji="0" lang="zh-CN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"/>
              </a:rPr>
              <a:t>模板</a:t>
            </a:r>
            <a:r>
              <a:rPr altLang="en-US" baseline="0" b="0" cap="none" dirty="0" sz="100" i="0" kern="0" kumimoji="0" lang="zh-CN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altLang="zh-CN" baseline="0" b="0" cap="none" dirty="0" sz="1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altLang="en-US" baseline="0" b="0" cap="none" dirty="0" sz="100" i="0" kern="0" kumimoji="0" lang="zh-CN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altLang="zh-CN" baseline="0" b="0" cap="none" dirty="0" sz="100" i="0" kern="0" kumimoji="0" lang="en-US" noProof="0" normalizeH="0" spc="0" strike="noStrike" u="none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5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704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705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70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7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7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67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91" r:id="rId1"/>
    <p:sldLayoutId id="2147483692" r:id="rId2"/>
    <p:sldLayoutId id="2147483693" r:id="rId3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tags" Target="../tags/tag3.xml"/><Relationship Id="rId6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矩形: 圆角 17"/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algn="ctr" blurRad="546100" rotWithShape="0" sx="101000" sy="10100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613" name="矩形: 圆角 3"/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algn="ctr" blurRad="546100" rotWithShape="0" sx="101000" sy="10100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614" name="文本框 4"/>
          <p:cNvSpPr txBox="1"/>
          <p:nvPr/>
        </p:nvSpPr>
        <p:spPr>
          <a:xfrm>
            <a:off x="5286375" y="899160"/>
            <a:ext cx="1695450" cy="52197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zh-CN" dirty="0" sz="2800" lang="en-US" spc="700" smtClean="0">
                <a:cs typeface="+mn-ea"/>
                <a:sym typeface="+mn-lt"/>
              </a:rPr>
              <a:t>20</a:t>
            </a:r>
            <a:r>
              <a:rPr dirty="0" sz="2800" lang="en-US" spc="700" smtClean="0">
                <a:cs typeface="+mn-ea"/>
                <a:sym typeface="+mn-lt"/>
              </a:rPr>
              <a:t>21</a:t>
            </a:r>
            <a:endParaRPr dirty="0" sz="2800" lang="en-US" spc="700">
              <a:cs typeface="+mn-ea"/>
              <a:sym typeface="+mn-lt"/>
            </a:endParaRPr>
          </a:p>
        </p:txBody>
      </p:sp>
      <p:sp>
        <p:nvSpPr>
          <p:cNvPr id="1048615" name="文本框 5"/>
          <p:cNvSpPr txBox="1"/>
          <p:nvPr/>
        </p:nvSpPr>
        <p:spPr>
          <a:xfrm>
            <a:off x="4025900" y="1841500"/>
            <a:ext cx="4343400" cy="706755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zh-CN" dirty="0" sz="4000" lang="en-US" spc="700">
                <a:solidFill>
                  <a:schemeClr val="bg1">
                    <a:lumMod val="65000"/>
                  </a:schemeClr>
                </a:solidFill>
                <a:effectLst>
                  <a:outerShdw algn="ctr" blurRad="165100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WEB</a:t>
            </a:r>
            <a:endParaRPr altLang="zh-CN" dirty="0" sz="4000" lang="en-US" spc="700">
              <a:solidFill>
                <a:schemeClr val="bg1">
                  <a:lumMod val="65000"/>
                </a:schemeClr>
              </a:solidFill>
              <a:effectLst>
                <a:outerShdw algn="ctr" blurRad="165100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048616" name="文本框 6"/>
          <p:cNvSpPr txBox="1"/>
          <p:nvPr/>
        </p:nvSpPr>
        <p:spPr>
          <a:xfrm>
            <a:off x="2730500" y="2967335"/>
            <a:ext cx="6781800" cy="8915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dirty="0" sz="5400" lang="zh-CN" spc="10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小组项目简介</a:t>
            </a:r>
            <a:endParaRPr altLang="en-US" dirty="0" sz="5400" lang="zh-CN" spc="10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617" name="椭圆 7"/>
          <p:cNvSpPr/>
          <p:nvPr/>
        </p:nvSpPr>
        <p:spPr>
          <a:xfrm>
            <a:off x="683912" y="5242803"/>
            <a:ext cx="1056397" cy="1056397"/>
          </a:xfrm>
          <a:prstGeom prst="ellipse"/>
          <a:solidFill>
            <a:schemeClr val="bg1"/>
          </a:solidFill>
          <a:ln>
            <a:noFill/>
          </a:ln>
          <a:effectLst>
            <a:outerShdw algn="ctr" blurRad="546100" rotWithShape="0" sx="101000" sy="10100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618" name="椭圆 8"/>
          <p:cNvSpPr/>
          <p:nvPr/>
        </p:nvSpPr>
        <p:spPr>
          <a:xfrm>
            <a:off x="10464448" y="933352"/>
            <a:ext cx="563400" cy="563400"/>
          </a:xfrm>
          <a:prstGeom prst="ellipse"/>
          <a:solidFill>
            <a:schemeClr val="bg1"/>
          </a:solidFill>
          <a:ln>
            <a:noFill/>
          </a:ln>
          <a:effectLst>
            <a:outerShdw algn="ctr" blurRad="546100" rotWithShape="0" sx="101000" sy="10100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grpSp>
        <p:nvGrpSpPr>
          <p:cNvPr id="44" name="组合 12"/>
          <p:cNvGrpSpPr/>
          <p:nvPr/>
        </p:nvGrpSpPr>
        <p:grpSpPr>
          <a:xfrm>
            <a:off x="4075883" y="4821457"/>
            <a:ext cx="1910443" cy="338554"/>
            <a:chOff x="4054927" y="4937733"/>
            <a:chExt cx="1910443" cy="338554"/>
          </a:xfrm>
        </p:grpSpPr>
        <p:sp>
          <p:nvSpPr>
            <p:cNvPr id="1048619" name="矩形: 圆角 11"/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algn="ctr" blurRad="1651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  <p:sp>
          <p:nvSpPr>
            <p:cNvPr id="1048620" name="文本框 9"/>
            <p:cNvSpPr txBox="1"/>
            <p:nvPr/>
          </p:nvSpPr>
          <p:spPr>
            <a:xfrm>
              <a:off x="4054927" y="4953122"/>
              <a:ext cx="1910443" cy="306705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en-US" dirty="0" sz="1400" lang="zh-CN">
                  <a:cs typeface="+mn-ea"/>
                  <a:sym typeface="+mn-lt"/>
                </a:rPr>
                <a:t>汇报人</a:t>
              </a:r>
              <a:r>
                <a:rPr altLang="en-US" dirty="0" sz="1400" lang="zh-CN" smtClean="0">
                  <a:cs typeface="+mn-ea"/>
                  <a:sym typeface="+mn-lt"/>
                </a:rPr>
                <a:t>：郭致远</a:t>
              </a:r>
              <a:endParaRPr altLang="en-US" dirty="0" sz="1400" lang="zh-CN" smtClean="0">
                <a:cs typeface="+mn-ea"/>
                <a:sym typeface="+mn-lt"/>
              </a:endParaRPr>
            </a:p>
          </p:txBody>
        </p:sp>
      </p:grpSp>
      <p:grpSp>
        <p:nvGrpSpPr>
          <p:cNvPr id="45" name="组合 15"/>
          <p:cNvGrpSpPr/>
          <p:nvPr/>
        </p:nvGrpSpPr>
        <p:grpSpPr>
          <a:xfrm>
            <a:off x="6569695" y="4821457"/>
            <a:ext cx="1694614" cy="338554"/>
            <a:chOff x="6944288" y="4806069"/>
            <a:chExt cx="1694614" cy="338554"/>
          </a:xfrm>
        </p:grpSpPr>
        <p:sp>
          <p:nvSpPr>
            <p:cNvPr id="1048621" name="矩形: 圆角 14"/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algn="ctr" blurRad="1651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  <p:sp>
          <p:nvSpPr>
            <p:cNvPr id="1048622" name="文本框 10"/>
            <p:cNvSpPr txBox="1"/>
            <p:nvPr/>
          </p:nvSpPr>
          <p:spPr>
            <a:xfrm>
              <a:off x="6944288" y="4821457"/>
              <a:ext cx="1694614" cy="306705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en-US" dirty="0" sz="1400" lang="zh-CN">
                  <a:cs typeface="+mn-ea"/>
                  <a:sym typeface="+mn-lt"/>
                </a:rPr>
                <a:t>时间</a:t>
              </a:r>
              <a:r>
                <a:rPr altLang="en-US" dirty="0" sz="1400" lang="zh-CN" smtClean="0">
                  <a:cs typeface="+mn-ea"/>
                  <a:sym typeface="+mn-lt"/>
                </a:rPr>
                <a:t>：</a:t>
              </a:r>
              <a:r>
                <a:rPr altLang="zh-CN" dirty="0" sz="1400" lang="en-US" smtClean="0">
                  <a:cs typeface="+mn-ea"/>
                  <a:sym typeface="+mn-lt"/>
                </a:rPr>
                <a:t>21</a:t>
              </a:r>
              <a:r>
                <a:rPr altLang="en-US" dirty="0" sz="1400" lang="zh-CN" smtClean="0">
                  <a:cs typeface="+mn-ea"/>
                  <a:sym typeface="+mn-lt"/>
                </a:rPr>
                <a:t>年</a:t>
              </a:r>
              <a:r>
                <a:rPr altLang="zh-CN" dirty="0" sz="1400" lang="en-US">
                  <a:cs typeface="+mn-ea"/>
                  <a:sym typeface="+mn-lt"/>
                </a:rPr>
                <a:t>4</a:t>
              </a:r>
              <a:r>
                <a:rPr altLang="en-US" dirty="0" sz="1400" lang="zh-CN">
                  <a:cs typeface="+mn-ea"/>
                  <a:sym typeface="+mn-lt"/>
                </a:rPr>
                <a:t>月</a:t>
              </a:r>
              <a:endParaRPr altLang="en-US" dirty="0" sz="1400" lang="zh-CN"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4078" p14:dur="1500">
        <p:random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dur="500" id="7"/>
                                        <p:tgtEl>
                                          <p:spTgt spid="104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12"/>
                                        <p:tgtEl>
                                          <p:spTgt spid="104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7"/>
                                        <p:tgtEl>
                                          <p:spTgt spid="10486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8"/>
                                        <p:tgtEl>
                                          <p:spTgt spid="1048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9"/>
                                        <p:tgtEl>
                                          <p:spTgt spid="104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">
                      <p:stCondLst>
                        <p:cond delay="indefinite"/>
                      </p:stCondLst>
                      <p:childTnLst>
                        <p:par>
                          <p:cTn fill="hold" id="21">
                            <p:stCondLst>
                              <p:cond delay="0"/>
                            </p:stCondLst>
                            <p:childTnLst>
                              <p:par>
                                <p:cTn fill="hold" id="22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24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25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6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7" nodeType="with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29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3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1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4" grpId="0"/>
      <p:bldP spid="1048615" grpId="0"/>
      <p:bldP spid="10486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矩形: 圆角 17"/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algn="ctr" blurRad="546100" rotWithShape="0" sx="101000" sy="10100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638" name="矩形: 圆角 3"/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algn="ctr" blurRad="546100" rotWithShape="0" sx="101000" sy="10100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639" name="文本框 4"/>
          <p:cNvSpPr txBox="1"/>
          <p:nvPr/>
        </p:nvSpPr>
        <p:spPr>
          <a:xfrm>
            <a:off x="5286375" y="899160"/>
            <a:ext cx="1695450" cy="521970"/>
          </a:xfrm>
          <a:prstGeom prst="rect"/>
          <a:noFill/>
        </p:spPr>
        <p:txBody>
          <a:bodyPr rtlCol="0" wrap="square">
            <a:sp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2800" i="0" kern="1200" kumimoji="0" lang="en-US" noProof="0" normalizeH="0" spc="70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20</a:t>
            </a:r>
            <a:r>
              <a:rPr baseline="0" b="0" cap="none" dirty="0" sz="2800" i="0" kern="1200" kumimoji="0" lang="en-US" noProof="0" normalizeH="0" spc="70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21</a:t>
            </a:r>
            <a:endParaRPr baseline="0" b="0" cap="none" dirty="0" sz="2800" i="0" kern="1200" kumimoji="0" lang="en-US" noProof="0" normalizeH="0" spc="70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640" name="文本框 5"/>
          <p:cNvSpPr txBox="1"/>
          <p:nvPr/>
        </p:nvSpPr>
        <p:spPr>
          <a:xfrm>
            <a:off x="4025900" y="1841500"/>
            <a:ext cx="4343400" cy="706755"/>
          </a:xfrm>
          <a:prstGeom prst="rect"/>
          <a:noFill/>
        </p:spPr>
        <p:txBody>
          <a:bodyPr rtlCol="0" wrap="square">
            <a:sp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4000" i="0" kern="1200" kumimoji="0" lang="en-US" noProof="0" normalizeH="0" spc="700" strike="noStrike" u="none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>
                  <a:outerShdw algn="ctr" blurRad="165100" rotWithShape="0">
                    <a:prstClr val="black">
                      <a:alpha val="24000"/>
                    </a:prstClr>
                  </a:outerShdw>
                </a:effectLst>
                <a:uLnTx/>
                <a:uFillTx/>
                <a:cs typeface="+mn-ea"/>
                <a:sym typeface="+mn-lt"/>
              </a:rPr>
              <a:t>WEB</a:t>
            </a:r>
            <a:endParaRPr altLang="zh-CN" baseline="0" b="0" cap="none" dirty="0" sz="4000" i="0" kern="1200" kumimoji="0" lang="en-US" noProof="0" normalizeH="0" spc="700" strike="noStrike" u="none">
              <a:ln>
                <a:noFill/>
              </a:ln>
              <a:solidFill>
                <a:prstClr val="white">
                  <a:lumMod val="65000"/>
                </a:prstClr>
              </a:solidFill>
              <a:effectLst>
                <a:outerShdw algn="ctr" blurRad="165100" rotWithShape="0">
                  <a:prstClr val="black">
                    <a:alpha val="24000"/>
                  </a:prst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048641" name="文本框 6"/>
          <p:cNvSpPr txBox="1"/>
          <p:nvPr/>
        </p:nvSpPr>
        <p:spPr>
          <a:xfrm>
            <a:off x="2730500" y="2967335"/>
            <a:ext cx="6781800" cy="923330"/>
          </a:xfrm>
          <a:prstGeom prst="rect"/>
          <a:noFill/>
        </p:spPr>
        <p:txBody>
          <a:bodyPr rtlCol="0" wrap="square">
            <a:sp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dirty="0" sz="5400" lang="zh-CN" spc="100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谢谢观看</a:t>
            </a:r>
            <a:endParaRPr altLang="en-US" baseline="0" b="0" cap="none" dirty="0" sz="5400" i="0" kern="1200" kumimoji="0" lang="zh-CN" noProof="0" normalizeH="0" spc="1000" strike="noStrike" u="none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642" name="椭圆 7"/>
          <p:cNvSpPr/>
          <p:nvPr/>
        </p:nvSpPr>
        <p:spPr>
          <a:xfrm>
            <a:off x="683912" y="5242803"/>
            <a:ext cx="1056397" cy="1056397"/>
          </a:xfrm>
          <a:prstGeom prst="ellipse"/>
          <a:solidFill>
            <a:schemeClr val="bg1"/>
          </a:solidFill>
          <a:ln>
            <a:noFill/>
          </a:ln>
          <a:effectLst>
            <a:outerShdw algn="ctr" blurRad="546100" rotWithShape="0" sx="101000" sy="10100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643" name="椭圆 8"/>
          <p:cNvSpPr/>
          <p:nvPr/>
        </p:nvSpPr>
        <p:spPr>
          <a:xfrm>
            <a:off x="10464448" y="933352"/>
            <a:ext cx="563400" cy="563400"/>
          </a:xfrm>
          <a:prstGeom prst="ellipse"/>
          <a:solidFill>
            <a:schemeClr val="bg1"/>
          </a:solidFill>
          <a:ln>
            <a:noFill/>
          </a:ln>
          <a:effectLst>
            <a:outerShdw algn="ctr" blurRad="546100" rotWithShape="0" sx="101000" sy="10100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4" name="组合 12"/>
          <p:cNvGrpSpPr/>
          <p:nvPr/>
        </p:nvGrpSpPr>
        <p:grpSpPr>
          <a:xfrm>
            <a:off x="4075883" y="4821457"/>
            <a:ext cx="1910443" cy="338554"/>
            <a:chOff x="4054927" y="4937733"/>
            <a:chExt cx="1910443" cy="338554"/>
          </a:xfrm>
        </p:grpSpPr>
        <p:sp>
          <p:nvSpPr>
            <p:cNvPr id="1048644" name="矩形: 圆角 11"/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algn="ctr" blurRad="1651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altLang="en-US" baseline="0" b="0" cap="none" sz="1800" i="0" kern="1200" kumimoji="0" lang="zh-CN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8645" name="文本框 9"/>
            <p:cNvSpPr txBox="1"/>
            <p:nvPr/>
          </p:nvSpPr>
          <p:spPr>
            <a:xfrm>
              <a:off x="4054927" y="4953122"/>
              <a:ext cx="1910443" cy="306705"/>
            </a:xfrm>
            <a:prstGeom prst="rect"/>
            <a:noFill/>
          </p:spPr>
          <p:txBody>
            <a:bodyPr rtlCol="0" wrap="square">
              <a:spAutoFit/>
            </a:bodyPr>
            <a:p>
              <a:pPr algn="ct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altLang="en-US" baseline="0" b="0" cap="none" dirty="0" sz="1400" i="0" kern="1200" kumimoji="0" lang="zh-CN" noProof="0" normalizeH="0" spc="0" strike="noStrike" u="none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汇报人</a:t>
              </a:r>
              <a:r>
                <a:rPr altLang="en-US" baseline="0" b="0" cap="none" dirty="0" sz="1400" i="0" kern="1200" kumimoji="0" lang="zh-CN" noProof="0" normalizeH="0" spc="0" strike="noStrike" u="none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：郭致远</a:t>
              </a:r>
              <a:endParaRPr altLang="en-US" baseline="0" b="0" cap="none" dirty="0" sz="1400" i="0" kern="1200" kumimoji="0" lang="zh-CN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5" name="组合 15"/>
          <p:cNvGrpSpPr/>
          <p:nvPr/>
        </p:nvGrpSpPr>
        <p:grpSpPr>
          <a:xfrm>
            <a:off x="6569695" y="4821457"/>
            <a:ext cx="1694614" cy="338554"/>
            <a:chOff x="6944288" y="4806069"/>
            <a:chExt cx="1694614" cy="338554"/>
          </a:xfrm>
        </p:grpSpPr>
        <p:sp>
          <p:nvSpPr>
            <p:cNvPr id="1048646" name="矩形: 圆角 14"/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algn="ctr" blurRad="1651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altLang="en-US" baseline="0" b="0" cap="none" sz="1800" i="0" kern="1200" kumimoji="0" lang="zh-CN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8647" name="文本框 10"/>
            <p:cNvSpPr txBox="1"/>
            <p:nvPr/>
          </p:nvSpPr>
          <p:spPr>
            <a:xfrm>
              <a:off x="6944288" y="4821457"/>
              <a:ext cx="1694614" cy="306705"/>
            </a:xfrm>
            <a:prstGeom prst="rect"/>
            <a:noFill/>
          </p:spPr>
          <p:txBody>
            <a:bodyPr rtlCol="0" wrap="square">
              <a:spAutoFit/>
            </a:bodyPr>
            <a:p>
              <a:pPr algn="ct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altLang="en-US" baseline="0" b="0" cap="none" dirty="0" sz="1400" i="0" kern="1200" kumimoji="0" lang="zh-CN" noProof="0" normalizeH="0" spc="0" strike="noStrike" u="none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时间</a:t>
              </a:r>
              <a:r>
                <a:rPr altLang="en-US" baseline="0" b="0" cap="none" dirty="0" sz="1400" i="0" kern="1200" kumimoji="0" lang="zh-CN" noProof="0" normalizeH="0" spc="0" strike="noStrike" u="none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：</a:t>
              </a:r>
              <a:r>
                <a:rPr altLang="zh-CN" dirty="0" sz="1400" lang="en-US">
                  <a:solidFill>
                    <a:prstClr val="black"/>
                  </a:solidFill>
                  <a:cs typeface="+mn-ea"/>
                  <a:sym typeface="+mn-lt"/>
                </a:rPr>
                <a:t>21</a:t>
              </a:r>
              <a:r>
                <a:rPr altLang="en-US" baseline="0" b="0" cap="none" dirty="0" sz="1400" i="0" kern="1200" kumimoji="0" lang="zh-CN" noProof="0" normalizeH="0" spc="0" strike="noStrike" u="none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年</a:t>
              </a:r>
              <a:r>
                <a:rPr altLang="zh-CN" baseline="0" b="0" cap="none" dirty="0" sz="1400" i="0" kern="1200" kumimoji="0" lang="en-US" noProof="0" normalizeH="0" spc="0" strike="noStrike" u="none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4</a:t>
              </a:r>
              <a:r>
                <a:rPr altLang="en-US" baseline="0" b="0" cap="none" dirty="0" sz="1400" i="0" kern="1200" kumimoji="0" lang="zh-CN" noProof="0" normalizeH="0" spc="0" strike="noStrike" u="none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月</a:t>
              </a:r>
              <a:endParaRPr altLang="en-US" baseline="0" b="0" cap="none" dirty="0" sz="1400" i="0" kern="1200" kumimoji="0" lang="zh-CN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3880" p14:dur="1500">
        <p:random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dur="500" id="7"/>
                                        <p:tgtEl>
                                          <p:spTgt spid="104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12"/>
                                        <p:tgtEl>
                                          <p:spTgt spid="104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7"/>
                                        <p:tgtEl>
                                          <p:spTgt spid="10486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8"/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9"/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">
                      <p:stCondLst>
                        <p:cond delay="indefinite"/>
                      </p:stCondLst>
                      <p:childTnLst>
                        <p:par>
                          <p:cTn fill="hold" id="21">
                            <p:stCondLst>
                              <p:cond delay="0"/>
                            </p:stCondLst>
                            <p:childTnLst>
                              <p:par>
                                <p:cTn fill="hold" id="22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24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25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6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7" nodeType="with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29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3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1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9" grpId="0"/>
      <p:bldP spid="1048640" grpId="0"/>
      <p:bldP spid="10486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6"/>
          <p:cNvGrpSpPr/>
          <p:nvPr/>
        </p:nvGrpSpPr>
        <p:grpSpPr>
          <a:xfrm>
            <a:off x="774700" y="2197100"/>
            <a:ext cx="3378200" cy="783570"/>
            <a:chOff x="736600" y="2095500"/>
            <a:chExt cx="3378200" cy="783570"/>
          </a:xfrm>
        </p:grpSpPr>
        <p:sp>
          <p:nvSpPr>
            <p:cNvPr id="1048584" name="文本框 3"/>
            <p:cNvSpPr txBox="1"/>
            <p:nvPr/>
          </p:nvSpPr>
          <p:spPr>
            <a:xfrm>
              <a:off x="736600" y="2095500"/>
              <a:ext cx="3378200" cy="521970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en-US" dirty="0" sz="2800" lang="zh-CN">
                  <a:cs typeface="+mn-ea"/>
                  <a:sym typeface="+mn-lt"/>
                </a:rPr>
                <a:t>项目概述</a:t>
              </a:r>
              <a:endParaRPr altLang="en-US" dirty="0" sz="2800" lang="zh-CN">
                <a:cs typeface="+mn-ea"/>
                <a:sym typeface="+mn-lt"/>
              </a:endParaRPr>
            </a:p>
          </p:txBody>
        </p:sp>
        <p:sp>
          <p:nvSpPr>
            <p:cNvPr id="1048585" name="文本框 5"/>
            <p:cNvSpPr txBox="1"/>
            <p:nvPr/>
          </p:nvSpPr>
          <p:spPr>
            <a:xfrm>
              <a:off x="736600" y="2618720"/>
              <a:ext cx="3263900" cy="260350"/>
            </a:xfrm>
            <a:prstGeom prst="rect"/>
            <a:noFill/>
          </p:spPr>
          <p:txBody>
            <a:bodyPr wrap="square">
              <a:spAutoFit/>
            </a:bodyPr>
            <a:p>
              <a:r>
                <a:rPr altLang="zh-CN" dirty="0" sz="1100" lang="en-US">
                  <a:cs typeface="+mn-ea"/>
                  <a:sym typeface="+mn-lt"/>
                </a:rPr>
                <a:t>Description of project</a:t>
              </a:r>
              <a:endParaRPr altLang="zh-CN" dirty="0" sz="1100" lang="en-US">
                <a:cs typeface="+mn-ea"/>
                <a:sym typeface="+mn-lt"/>
              </a:endParaRPr>
            </a:p>
          </p:txBody>
        </p:sp>
      </p:grpSp>
      <p:sp>
        <p:nvSpPr>
          <p:cNvPr id="1048586" name="文本框 7"/>
          <p:cNvSpPr txBox="1"/>
          <p:nvPr/>
        </p:nvSpPr>
        <p:spPr>
          <a:xfrm>
            <a:off x="774700" y="3243540"/>
            <a:ext cx="4038600" cy="52197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1400" lang="zh-CN">
                <a:sym typeface="+mn-ea"/>
              </a:rPr>
              <a:t>目标：基于浏览器应用方式，使得买卖双方可以通过网络进行各种交易活动</a:t>
            </a:r>
            <a:endParaRPr altLang="en-US" dirty="0" sz="1400" lang="zh-CN" spc="400">
              <a:cs typeface="+mn-ea"/>
              <a:sym typeface="+mn-lt"/>
            </a:endParaRPr>
          </a:p>
        </p:txBody>
      </p:sp>
      <p:sp>
        <p:nvSpPr>
          <p:cNvPr id="1048587" name="文本框 8"/>
          <p:cNvSpPr txBox="1"/>
          <p:nvPr/>
        </p:nvSpPr>
        <p:spPr>
          <a:xfrm>
            <a:off x="774700" y="3765252"/>
            <a:ext cx="4038600" cy="11074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1400" lang="zh-CN">
                <a:sym typeface="+mn-ea"/>
              </a:rPr>
              <a:t>解决的核心问题：西电校园内二手物品的交易问题</a:t>
            </a:r>
            <a:endParaRPr altLang="en-US" sz="1400" lang="zh-CN">
              <a:sym typeface="+mn-ea"/>
            </a:endParaRPr>
          </a:p>
          <a:p>
            <a:r>
              <a:rPr altLang="en-US" sz="1400" lang="zh-CN">
                <a:sym typeface="+mn-ea"/>
              </a:rPr>
              <a:t>战略意义：西点目前没有一个大型二手交易平台，这个版块是空缺</a:t>
            </a:r>
            <a:endParaRPr altLang="en-US" sz="1400" lang="zh-CN"/>
          </a:p>
          <a:p>
            <a:endParaRPr altLang="en-US" dirty="0" sz="1400" lang="zh-CN" spc="400">
              <a:cs typeface="+mn-ea"/>
              <a:sym typeface="+mn-lt"/>
            </a:endParaRPr>
          </a:p>
        </p:txBody>
      </p:sp>
      <p:pic>
        <p:nvPicPr>
          <p:cNvPr id="2097152" name="图片 1" descr="t017da1cfe409d4d7a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857240" y="1432560"/>
            <a:ext cx="5525135" cy="4144010"/>
          </a:xfrm>
          <a:prstGeom prst="rect"/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4024" p14:dur="1500">
        <p:random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12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17"/>
                                        <p:tgtEl>
                                          <p:spTgt spid="104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6" grpId="0"/>
      <p:bldP spid="104858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矩形 1"/>
          <p:cNvSpPr/>
          <p:nvPr/>
        </p:nvSpPr>
        <p:spPr>
          <a:xfrm>
            <a:off x="5029200" y="857250"/>
            <a:ext cx="2133600" cy="228600"/>
          </a:xfrm>
          <a:prstGeom prst="rect"/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grpSp>
        <p:nvGrpSpPr>
          <p:cNvPr id="29" name="组合 2"/>
          <p:cNvGrpSpPr/>
          <p:nvPr/>
        </p:nvGrpSpPr>
        <p:grpSpPr>
          <a:xfrm>
            <a:off x="3175001" y="1217196"/>
            <a:ext cx="5841999" cy="1045071"/>
            <a:chOff x="736600" y="1991896"/>
            <a:chExt cx="3515773" cy="1045071"/>
          </a:xfrm>
        </p:grpSpPr>
        <p:sp>
          <p:nvSpPr>
            <p:cNvPr id="1048589" name="文本框 3"/>
            <p:cNvSpPr txBox="1"/>
            <p:nvPr/>
          </p:nvSpPr>
          <p:spPr>
            <a:xfrm>
              <a:off x="736600" y="1991896"/>
              <a:ext cx="3515773" cy="706755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en-US" dirty="0" sz="4000" lang="zh-CN">
                  <a:cs typeface="+mn-ea"/>
                  <a:sym typeface="+mn-lt"/>
                </a:rPr>
                <a:t>各方效益</a:t>
              </a:r>
              <a:endParaRPr altLang="en-US" dirty="0" sz="4000" lang="zh-CN">
                <a:cs typeface="+mn-ea"/>
                <a:sym typeface="+mn-lt"/>
              </a:endParaRPr>
            </a:p>
          </p:txBody>
        </p:sp>
        <p:sp>
          <p:nvSpPr>
            <p:cNvPr id="1048590" name="文本框 4"/>
            <p:cNvSpPr txBox="1"/>
            <p:nvPr/>
          </p:nvSpPr>
          <p:spPr>
            <a:xfrm>
              <a:off x="793749" y="2699782"/>
              <a:ext cx="3458623" cy="337185"/>
            </a:xfrm>
            <a:prstGeom prst="rect"/>
            <a:noFill/>
          </p:spPr>
          <p:txBody>
            <a:bodyPr wrap="square">
              <a:spAutoFit/>
            </a:bodyPr>
            <a:p>
              <a:pPr algn="ctr"/>
              <a:r>
                <a:rPr altLang="zh-CN" dirty="0" sz="1600" lang="en-US">
                  <a:cs typeface="+mn-ea"/>
                  <a:sym typeface="+mn-lt"/>
                </a:rPr>
                <a:t>All parties benefit</a:t>
              </a:r>
              <a:endParaRPr altLang="zh-CN" dirty="0" sz="1600" lang="en-US">
                <a:cs typeface="+mn-ea"/>
                <a:sym typeface="+mn-lt"/>
              </a:endParaRPr>
            </a:p>
          </p:txBody>
        </p:sp>
      </p:grpSp>
      <p:grpSp>
        <p:nvGrpSpPr>
          <p:cNvPr id="30" name="组合 53"/>
          <p:cNvGrpSpPr/>
          <p:nvPr/>
        </p:nvGrpSpPr>
        <p:grpSpPr>
          <a:xfrm>
            <a:off x="1531619" y="2727340"/>
            <a:ext cx="3497668" cy="1268368"/>
            <a:chOff x="914399" y="2705750"/>
            <a:chExt cx="3497668" cy="1268368"/>
          </a:xfrm>
        </p:grpSpPr>
        <p:sp>
          <p:nvSpPr>
            <p:cNvPr id="1048591" name="文本框 47"/>
            <p:cNvSpPr txBox="1"/>
            <p:nvPr/>
          </p:nvSpPr>
          <p:spPr>
            <a:xfrm>
              <a:off x="2897592" y="2705750"/>
              <a:ext cx="1514475" cy="1015663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zh-CN" dirty="0" sz="6000" lang="en-US">
                  <a:solidFill>
                    <a:schemeClr val="bg1"/>
                  </a:solidFill>
                  <a:effectLst>
                    <a:outerShdw algn="ctr" blurRad="165100" rotWithShape="0">
                      <a:prstClr val="black">
                        <a:alpha val="24000"/>
                      </a:prstClr>
                    </a:outerShdw>
                  </a:effectLst>
                  <a:cs typeface="+mn-ea"/>
                  <a:sym typeface="+mn-lt"/>
                </a:rPr>
                <a:t>1</a:t>
              </a:r>
              <a:endParaRPr altLang="en-US" dirty="0" sz="6000" lang="zh-CN">
                <a:solidFill>
                  <a:schemeClr val="bg1"/>
                </a:solidFill>
                <a:effectLst>
                  <a:outerShdw algn="ctr" blurRad="165100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grpSp>
          <p:nvGrpSpPr>
            <p:cNvPr id="31" name="组合 16"/>
            <p:cNvGrpSpPr/>
            <p:nvPr/>
          </p:nvGrpSpPr>
          <p:grpSpPr>
            <a:xfrm>
              <a:off x="914399" y="3167743"/>
              <a:ext cx="754743" cy="754743"/>
              <a:chOff x="914399" y="3167743"/>
              <a:chExt cx="754743" cy="754743"/>
            </a:xfrm>
          </p:grpSpPr>
          <p:sp>
            <p:nvSpPr>
              <p:cNvPr id="1048592" name="椭圆 5"/>
              <p:cNvSpPr/>
              <p:nvPr/>
            </p:nvSpPr>
            <p:spPr>
              <a:xfrm>
                <a:off x="914399" y="3167743"/>
                <a:ext cx="754743" cy="754743"/>
              </a:xfrm>
              <a:prstGeom prst="ellipse"/>
              <a:solidFill>
                <a:schemeClr val="bg1"/>
              </a:solidFill>
              <a:ln>
                <a:noFill/>
              </a:ln>
              <a:effectLst>
                <a:outerShdw algn="ctr" blurRad="114300" rotWithShape="0">
                  <a:prstClr val="black">
                    <a:alpha val="3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zh-CN">
                  <a:cs typeface="+mn-ea"/>
                  <a:sym typeface="+mn-lt"/>
                </a:endParaRPr>
              </a:p>
            </p:txBody>
          </p:sp>
          <p:pic>
            <p:nvPicPr>
              <p:cNvPr id="2097153" name="图片 15"/>
              <p:cNvPicPr>
                <a:picLocks noChangeAspect="1"/>
              </p:cNvPicPr>
              <p:nvPr/>
            </p:nvPicPr>
            <p:blipFill>
              <a:blip xmlns:r="http://schemas.openxmlformats.org/officeDocument/2006/relationships" r:embed="rId1" cstate="screen"/>
              <a:stretch>
                <a:fillRect/>
              </a:stretch>
            </p:blipFill>
            <p:spPr>
              <a:xfrm>
                <a:off x="1124584" y="3380520"/>
                <a:ext cx="334372" cy="329188"/>
              </a:xfrm>
              <a:prstGeom prst="rect"/>
            </p:spPr>
          </p:pic>
        </p:grpSp>
        <p:grpSp>
          <p:nvGrpSpPr>
            <p:cNvPr id="32" name="组合 31"/>
            <p:cNvGrpSpPr/>
            <p:nvPr/>
          </p:nvGrpSpPr>
          <p:grpSpPr>
            <a:xfrm>
              <a:off x="1763686" y="3171793"/>
              <a:ext cx="2604912" cy="802325"/>
              <a:chOff x="1669141" y="3167743"/>
              <a:chExt cx="2604912" cy="802325"/>
            </a:xfrm>
          </p:grpSpPr>
          <p:sp>
            <p:nvSpPr>
              <p:cNvPr id="1048593" name="文本框 29"/>
              <p:cNvSpPr txBox="1"/>
              <p:nvPr/>
            </p:nvSpPr>
            <p:spPr>
              <a:xfrm>
                <a:off x="1669141" y="3448098"/>
                <a:ext cx="2604912" cy="521970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r>
                  <a:rPr dirty="0" sz="1400" lang="zh-CN">
                    <a:solidFill>
                      <a:schemeClr val="tx2"/>
                    </a:solidFill>
                    <a:sym typeface="+mn-ea"/>
                  </a:rPr>
                  <a:t>更加方便地处理二手书、旧物等。</a:t>
                </a:r>
                <a:endParaRPr altLang="en-US" dirty="0" sz="1400" lang="zh-CN" spc="400">
                  <a:cs typeface="+mn-ea"/>
                  <a:sym typeface="+mn-lt"/>
                </a:endParaRPr>
              </a:p>
            </p:txBody>
          </p:sp>
          <p:sp>
            <p:nvSpPr>
              <p:cNvPr id="1048594" name="文本框 30"/>
              <p:cNvSpPr txBox="1"/>
              <p:nvPr/>
            </p:nvSpPr>
            <p:spPr>
              <a:xfrm>
                <a:off x="1669141" y="3167743"/>
                <a:ext cx="1514475" cy="368300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r>
                  <a:rPr altLang="en-US" dirty="0" lang="zh-CN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ea"/>
                  </a:rPr>
                  <a:t>卖家</a:t>
                </a:r>
                <a:endParaRPr altLang="en-US" dirty="0" lang="zh-CN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3" name="组合 54"/>
          <p:cNvGrpSpPr/>
          <p:nvPr/>
        </p:nvGrpSpPr>
        <p:grpSpPr>
          <a:xfrm>
            <a:off x="6319247" y="2727340"/>
            <a:ext cx="3548742" cy="1447438"/>
            <a:chOff x="4463142" y="2705750"/>
            <a:chExt cx="3548742" cy="1447438"/>
          </a:xfrm>
        </p:grpSpPr>
        <p:sp>
          <p:nvSpPr>
            <p:cNvPr id="1048595" name="文本框 48"/>
            <p:cNvSpPr txBox="1"/>
            <p:nvPr/>
          </p:nvSpPr>
          <p:spPr>
            <a:xfrm>
              <a:off x="6497409" y="2705750"/>
              <a:ext cx="1514475" cy="1015663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zh-CN" dirty="0" sz="6000" lang="en-US">
                  <a:solidFill>
                    <a:schemeClr val="bg1"/>
                  </a:solidFill>
                  <a:effectLst>
                    <a:outerShdw algn="ctr" blurRad="165100" rotWithShape="0">
                      <a:prstClr val="black">
                        <a:alpha val="24000"/>
                      </a:prstClr>
                    </a:outerShdw>
                  </a:effectLst>
                  <a:cs typeface="+mn-ea"/>
                  <a:sym typeface="+mn-lt"/>
                </a:rPr>
                <a:t>2</a:t>
              </a:r>
              <a:endParaRPr altLang="en-US" dirty="0" sz="6000" lang="zh-CN">
                <a:solidFill>
                  <a:schemeClr val="bg1"/>
                </a:solidFill>
                <a:effectLst>
                  <a:outerShdw algn="ctr" blurRad="165100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grpSp>
          <p:nvGrpSpPr>
            <p:cNvPr id="34" name="组合 13"/>
            <p:cNvGrpSpPr/>
            <p:nvPr/>
          </p:nvGrpSpPr>
          <p:grpSpPr>
            <a:xfrm>
              <a:off x="4463142" y="3167743"/>
              <a:ext cx="754743" cy="754743"/>
              <a:chOff x="4463142" y="3167743"/>
              <a:chExt cx="754743" cy="754743"/>
            </a:xfrm>
          </p:grpSpPr>
          <p:sp>
            <p:nvSpPr>
              <p:cNvPr id="1048596" name="椭圆 7"/>
              <p:cNvSpPr/>
              <p:nvPr/>
            </p:nvSpPr>
            <p:spPr>
              <a:xfrm>
                <a:off x="4463142" y="3167743"/>
                <a:ext cx="754743" cy="754743"/>
              </a:xfrm>
              <a:prstGeom prst="ellipse"/>
              <a:solidFill>
                <a:schemeClr val="bg1"/>
              </a:solidFill>
              <a:ln>
                <a:noFill/>
              </a:ln>
              <a:effectLst>
                <a:outerShdw algn="ctr" blurRad="114300" rotWithShape="0">
                  <a:prstClr val="black">
                    <a:alpha val="3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zh-CN">
                  <a:cs typeface="+mn-ea"/>
                  <a:sym typeface="+mn-lt"/>
                </a:endParaRPr>
              </a:p>
            </p:txBody>
          </p:sp>
          <p:pic>
            <p:nvPicPr>
              <p:cNvPr id="2097154" name="图片 12"/>
              <p:cNvPicPr>
                <a:picLocks noChangeAspect="1"/>
              </p:cNvPicPr>
              <p:nvPr/>
            </p:nvPicPr>
            <p:blipFill>
              <a:blip xmlns:r="http://schemas.openxmlformats.org/officeDocument/2006/relationships" r:embed="rId2" cstate="screen"/>
              <a:stretch>
                <a:fillRect/>
              </a:stretch>
            </p:blipFill>
            <p:spPr>
              <a:xfrm>
                <a:off x="4652231" y="3378391"/>
                <a:ext cx="376565" cy="333447"/>
              </a:xfrm>
              <a:prstGeom prst="rect"/>
            </p:spPr>
          </p:pic>
        </p:grpSp>
        <p:grpSp>
          <p:nvGrpSpPr>
            <p:cNvPr id="35" name="组合 32"/>
            <p:cNvGrpSpPr/>
            <p:nvPr/>
          </p:nvGrpSpPr>
          <p:grpSpPr>
            <a:xfrm>
              <a:off x="5306437" y="3172428"/>
              <a:ext cx="2604912" cy="980760"/>
              <a:chOff x="1669141" y="3168378"/>
              <a:chExt cx="2604912" cy="980760"/>
            </a:xfrm>
          </p:grpSpPr>
          <p:sp>
            <p:nvSpPr>
              <p:cNvPr id="1048597" name="文本框 33"/>
              <p:cNvSpPr txBox="1"/>
              <p:nvPr/>
            </p:nvSpPr>
            <p:spPr>
              <a:xfrm>
                <a:off x="1669141" y="3448098"/>
                <a:ext cx="2604912" cy="701040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r>
                  <a:rPr sz="1400" lang="zh-CN">
                    <a:solidFill>
                      <a:schemeClr val="tx2"/>
                    </a:solidFill>
                    <a:sym typeface="+mn-ea"/>
                  </a:rPr>
                  <a:t>以较低的价格获取图书等旧资料与物品；节省资金；物流更快。</a:t>
                </a:r>
                <a:endParaRPr altLang="en-US" dirty="0" sz="1400" lang="zh-CN" spc="400">
                  <a:cs typeface="+mn-ea"/>
                  <a:sym typeface="+mn-lt"/>
                </a:endParaRPr>
              </a:p>
            </p:txBody>
          </p:sp>
          <p:sp>
            <p:nvSpPr>
              <p:cNvPr id="1048598" name="文本框 34"/>
              <p:cNvSpPr txBox="1"/>
              <p:nvPr/>
            </p:nvSpPr>
            <p:spPr>
              <a:xfrm>
                <a:off x="1674856" y="3168378"/>
                <a:ext cx="1514475" cy="368300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r>
                  <a:rPr lang="zh-CN">
                    <a:solidFill>
                      <a:schemeClr val="tx1"/>
                    </a:solidFill>
                    <a:sym typeface="+mn-ea"/>
                  </a:rPr>
                  <a:t>买家</a:t>
                </a:r>
                <a:endParaRPr altLang="en-US" dirty="0" lang="zh-CN">
                  <a:solidFill>
                    <a:schemeClr val="tx1"/>
                  </a:solidFill>
                  <a:cs typeface="+mn-ea"/>
                  <a:sym typeface="+mn-ea"/>
                </a:endParaRPr>
              </a:p>
            </p:txBody>
          </p:sp>
        </p:grpSp>
      </p:grpSp>
      <p:grpSp>
        <p:nvGrpSpPr>
          <p:cNvPr id="36" name="组合 55"/>
          <p:cNvGrpSpPr/>
          <p:nvPr/>
        </p:nvGrpSpPr>
        <p:grpSpPr>
          <a:xfrm>
            <a:off x="1531710" y="4460890"/>
            <a:ext cx="3635112" cy="1268368"/>
            <a:chOff x="8011885" y="2705750"/>
            <a:chExt cx="3635112" cy="1268368"/>
          </a:xfrm>
        </p:grpSpPr>
        <p:sp>
          <p:nvSpPr>
            <p:cNvPr id="1048599" name="文本框 49"/>
            <p:cNvSpPr txBox="1"/>
            <p:nvPr/>
          </p:nvSpPr>
          <p:spPr>
            <a:xfrm>
              <a:off x="10132522" y="2705750"/>
              <a:ext cx="1514475" cy="1015663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zh-CN" dirty="0" sz="6000" lang="en-US">
                  <a:solidFill>
                    <a:schemeClr val="bg1"/>
                  </a:solidFill>
                  <a:effectLst>
                    <a:outerShdw algn="ctr" blurRad="165100" rotWithShape="0">
                      <a:prstClr val="black">
                        <a:alpha val="24000"/>
                      </a:prstClr>
                    </a:outerShdw>
                  </a:effectLst>
                  <a:cs typeface="+mn-ea"/>
                  <a:sym typeface="+mn-lt"/>
                </a:rPr>
                <a:t>3</a:t>
              </a:r>
              <a:endParaRPr altLang="en-US" dirty="0" sz="6000" lang="zh-CN">
                <a:solidFill>
                  <a:schemeClr val="bg1"/>
                </a:solidFill>
                <a:effectLst>
                  <a:outerShdw algn="ctr" blurRad="165100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grpSp>
          <p:nvGrpSpPr>
            <p:cNvPr id="37" name="组合 19"/>
            <p:cNvGrpSpPr/>
            <p:nvPr/>
          </p:nvGrpSpPr>
          <p:grpSpPr>
            <a:xfrm>
              <a:off x="8011885" y="3167743"/>
              <a:ext cx="754743" cy="754743"/>
              <a:chOff x="8011885" y="3167743"/>
              <a:chExt cx="754743" cy="754743"/>
            </a:xfrm>
          </p:grpSpPr>
          <p:sp>
            <p:nvSpPr>
              <p:cNvPr id="1048600" name="椭圆 9"/>
              <p:cNvSpPr/>
              <p:nvPr/>
            </p:nvSpPr>
            <p:spPr>
              <a:xfrm>
                <a:off x="8011885" y="3167743"/>
                <a:ext cx="754743" cy="754743"/>
              </a:xfrm>
              <a:prstGeom prst="ellipse"/>
              <a:solidFill>
                <a:schemeClr val="bg1"/>
              </a:solidFill>
              <a:ln>
                <a:noFill/>
              </a:ln>
              <a:effectLst>
                <a:outerShdw algn="ctr" blurRad="114300" rotWithShape="0">
                  <a:prstClr val="black">
                    <a:alpha val="3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zh-CN">
                  <a:cs typeface="+mn-ea"/>
                  <a:sym typeface="+mn-lt"/>
                </a:endParaRPr>
              </a:p>
            </p:txBody>
          </p:sp>
          <p:pic>
            <p:nvPicPr>
              <p:cNvPr id="2097155" name="图片 18"/>
              <p:cNvPicPr>
                <a:picLocks noChangeAspect="1"/>
              </p:cNvPicPr>
              <p:nvPr/>
            </p:nvPicPr>
            <p:blipFill>
              <a:blip xmlns:r="http://schemas.openxmlformats.org/officeDocument/2006/relationships" r:embed="rId3" cstate="screen"/>
              <a:stretch>
                <a:fillRect/>
              </a:stretch>
            </p:blipFill>
            <p:spPr>
              <a:xfrm>
                <a:off x="8212957" y="3368815"/>
                <a:ext cx="352598" cy="352598"/>
              </a:xfrm>
              <a:prstGeom prst="rect"/>
            </p:spPr>
          </p:pic>
        </p:grpSp>
        <p:grpSp>
          <p:nvGrpSpPr>
            <p:cNvPr id="38" name="组合 35"/>
            <p:cNvGrpSpPr/>
            <p:nvPr/>
          </p:nvGrpSpPr>
          <p:grpSpPr>
            <a:xfrm>
              <a:off x="8868778" y="3171793"/>
              <a:ext cx="2604912" cy="802325"/>
              <a:chOff x="1669141" y="3167743"/>
              <a:chExt cx="2604912" cy="802325"/>
            </a:xfrm>
          </p:grpSpPr>
          <p:sp>
            <p:nvSpPr>
              <p:cNvPr id="1048601" name="文本框 36"/>
              <p:cNvSpPr txBox="1"/>
              <p:nvPr/>
            </p:nvSpPr>
            <p:spPr>
              <a:xfrm>
                <a:off x="1669141" y="3448098"/>
                <a:ext cx="2604912" cy="521970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r>
                  <a:rPr sz="1400" lang="zh-CN">
                    <a:solidFill>
                      <a:schemeClr val="tx2"/>
                    </a:solidFill>
                    <a:sym typeface="+mn-ea"/>
                  </a:rPr>
                  <a:t>增加流量以吸引广告投资等途径盈利，开设官方二手店铺等。</a:t>
                </a:r>
                <a:endParaRPr altLang="en-US" dirty="0" sz="1400" lang="zh-CN" spc="400">
                  <a:cs typeface="+mn-ea"/>
                  <a:sym typeface="+mn-lt"/>
                </a:endParaRPr>
              </a:p>
            </p:txBody>
          </p:sp>
          <p:sp>
            <p:nvSpPr>
              <p:cNvPr id="1048602" name="文本框 37"/>
              <p:cNvSpPr txBox="1"/>
              <p:nvPr/>
            </p:nvSpPr>
            <p:spPr>
              <a:xfrm>
                <a:off x="1669141" y="3167743"/>
                <a:ext cx="1514475" cy="368300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r>
                  <a:rPr altLang="en-US" dirty="0" lang="zh-CN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平台</a:t>
                </a:r>
                <a:endParaRPr altLang="en-US" dirty="0" lang="zh-CN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9" name="组合 56"/>
          <p:cNvGrpSpPr/>
          <p:nvPr/>
        </p:nvGrpSpPr>
        <p:grpSpPr>
          <a:xfrm>
            <a:off x="6319519" y="4584501"/>
            <a:ext cx="3506923" cy="2002311"/>
            <a:chOff x="914399" y="4625141"/>
            <a:chExt cx="3506923" cy="2002311"/>
          </a:xfrm>
        </p:grpSpPr>
        <p:sp>
          <p:nvSpPr>
            <p:cNvPr id="1048603" name="文本框 50"/>
            <p:cNvSpPr txBox="1"/>
            <p:nvPr/>
          </p:nvSpPr>
          <p:spPr>
            <a:xfrm>
              <a:off x="2906847" y="4625141"/>
              <a:ext cx="1514475" cy="1015663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zh-CN" dirty="0" sz="6000" lang="en-US">
                  <a:solidFill>
                    <a:schemeClr val="bg1"/>
                  </a:solidFill>
                  <a:effectLst>
                    <a:outerShdw algn="ctr" blurRad="165100" rotWithShape="0">
                      <a:prstClr val="black">
                        <a:alpha val="24000"/>
                      </a:prstClr>
                    </a:outerShdw>
                  </a:effectLst>
                  <a:cs typeface="+mn-ea"/>
                  <a:sym typeface="+mn-lt"/>
                </a:rPr>
                <a:t>4</a:t>
              </a:r>
              <a:endParaRPr altLang="en-US" dirty="0" sz="6000" lang="zh-CN">
                <a:solidFill>
                  <a:schemeClr val="bg1"/>
                </a:solidFill>
                <a:effectLst>
                  <a:outerShdw algn="ctr" blurRad="165100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grpSp>
          <p:nvGrpSpPr>
            <p:cNvPr id="40" name="组合 22"/>
            <p:cNvGrpSpPr/>
            <p:nvPr/>
          </p:nvGrpSpPr>
          <p:grpSpPr>
            <a:xfrm>
              <a:off x="914399" y="5036457"/>
              <a:ext cx="754743" cy="754743"/>
              <a:chOff x="914399" y="5036457"/>
              <a:chExt cx="754743" cy="754743"/>
            </a:xfrm>
          </p:grpSpPr>
          <p:sp>
            <p:nvSpPr>
              <p:cNvPr id="1048604" name="椭圆 6"/>
              <p:cNvSpPr/>
              <p:nvPr/>
            </p:nvSpPr>
            <p:spPr>
              <a:xfrm>
                <a:off x="914399" y="5036457"/>
                <a:ext cx="754743" cy="754743"/>
              </a:xfrm>
              <a:prstGeom prst="ellipse"/>
              <a:solidFill>
                <a:schemeClr val="bg1"/>
              </a:solidFill>
              <a:ln>
                <a:noFill/>
              </a:ln>
              <a:effectLst>
                <a:outerShdw algn="ctr" blurRad="114300" rotWithShape="0">
                  <a:prstClr val="black">
                    <a:alpha val="3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zh-CN">
                  <a:cs typeface="+mn-ea"/>
                  <a:sym typeface="+mn-lt"/>
                </a:endParaRPr>
              </a:p>
            </p:txBody>
          </p:sp>
          <p:pic>
            <p:nvPicPr>
              <p:cNvPr id="2097156" name="图片 21"/>
              <p:cNvPicPr>
                <a:picLocks noChangeAspect="1"/>
              </p:cNvPicPr>
              <p:nvPr/>
            </p:nvPicPr>
            <p:blipFill>
              <a:blip xmlns:r="http://schemas.openxmlformats.org/officeDocument/2006/relationships" r:embed="rId4" cstate="screen"/>
              <a:stretch>
                <a:fillRect/>
              </a:stretch>
            </p:blipFill>
            <p:spPr>
              <a:xfrm>
                <a:off x="1136833" y="5245648"/>
                <a:ext cx="309875" cy="336360"/>
              </a:xfrm>
              <a:prstGeom prst="rect"/>
            </p:spPr>
          </p:pic>
        </p:grpSp>
        <p:grpSp>
          <p:nvGrpSpPr>
            <p:cNvPr id="41" name="组合 44"/>
            <p:cNvGrpSpPr/>
            <p:nvPr/>
          </p:nvGrpSpPr>
          <p:grpSpPr>
            <a:xfrm>
              <a:off x="1763686" y="5036457"/>
              <a:ext cx="2604912" cy="1590995"/>
              <a:chOff x="1669141" y="3167743"/>
              <a:chExt cx="2604912" cy="1590995"/>
            </a:xfrm>
          </p:grpSpPr>
          <p:sp>
            <p:nvSpPr>
              <p:cNvPr id="1048605" name="文本框 45"/>
              <p:cNvSpPr txBox="1"/>
              <p:nvPr/>
            </p:nvSpPr>
            <p:spPr>
              <a:xfrm>
                <a:off x="1669141" y="3448098"/>
                <a:ext cx="2604912" cy="1310640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r>
                  <a:rPr dirty="0" sz="1400" lang="zh-CN">
                    <a:solidFill>
                      <a:schemeClr val="tx2"/>
                    </a:solidFill>
                    <a:sym typeface="+mn-ea"/>
                  </a:rPr>
                  <a:t>响应国家绿水青山的政策，通过回收利用，更充分的利用资源，减少浪费与丢弃造成的环境污染；同时，也能培养人们不浪费、利用旧物的环保意识。</a:t>
                </a:r>
                <a:endParaRPr dirty="0" sz="1400" lang="zh-CN">
                  <a:solidFill>
                    <a:schemeClr val="tx2"/>
                  </a:solidFill>
                </a:endParaRPr>
              </a:p>
              <a:p>
                <a:endParaRPr altLang="en-US" dirty="0" sz="1400" lang="zh-CN" spc="400">
                  <a:cs typeface="+mn-ea"/>
                  <a:sym typeface="+mn-lt"/>
                </a:endParaRPr>
              </a:p>
            </p:txBody>
          </p:sp>
          <p:sp>
            <p:nvSpPr>
              <p:cNvPr id="1048606" name="文本框 46"/>
              <p:cNvSpPr txBox="1"/>
              <p:nvPr/>
            </p:nvSpPr>
            <p:spPr>
              <a:xfrm>
                <a:off x="1669141" y="3167743"/>
                <a:ext cx="1514475" cy="368300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r>
                  <a:rPr altLang="en-US" dirty="0" lang="zh-CN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社会效益</a:t>
                </a:r>
                <a:endParaRPr altLang="en-US" dirty="0" lang="zh-CN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3414" p14:dur="1500">
        <p:random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dur="500" id="7"/>
                                        <p:tgtEl>
                                          <p:spTgt spid="104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7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8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9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0" nodeType="with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22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23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4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27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28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9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0" nodeType="with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32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33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4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/>
      </p:grpSpPr>
      <p:sp>
        <p:nvSpPr>
          <p:cNvPr id="1048627" name="图片占位符 1"/>
          <p:cNvSpPr>
            <a:spLocks noGrp="1"/>
          </p:cNvSpPr>
          <p:nvPr>
            <p:ph type="pic" idx="21"/>
          </p:nvPr>
        </p:nvSpPr>
        <p:spPr>
          <a:xfrm>
            <a:off x="1499167" y="-285750"/>
            <a:ext cx="9067801" cy="6045200"/>
          </a:xfrm>
        </p:spPr>
      </p:sp>
      <p:sp>
        <p:nvSpPr>
          <p:cNvPr id="1048628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9" name="文本占位符 3"/>
          <p:cNvSpPr>
            <a:spLocks noGrp="1"/>
          </p:cNvSpPr>
          <p:nvPr>
            <p:ph type="body" sz="quarter" idx="1"/>
          </p:nvPr>
        </p:nvSpPr>
        <p:spPr>
          <a:xfrm>
            <a:off x="63818" y="63818"/>
            <a:ext cx="11557000" cy="793750"/>
          </a:xfrm>
        </p:spPr>
        <p:txBody>
          <a:bodyPr/>
          <a:p>
            <a:r>
              <a:rPr altLang="zh-CN" lang="en-US"/>
              <a:t>UML</a:t>
            </a:r>
            <a:r>
              <a:rPr altLang="en-US" lang="zh-CN"/>
              <a:t>用例图：</a:t>
            </a:r>
            <a:endParaRPr altLang="en-US" lang="zh-CN"/>
          </a:p>
        </p:txBody>
      </p:sp>
      <p:pic>
        <p:nvPicPr>
          <p:cNvPr id="2097157" name="图片 4" descr="uml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44015" y="633730"/>
            <a:ext cx="8923020" cy="6224270"/>
          </a:xfrm>
          <a:prstGeom prst="rect"/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/>
      </p:grpSpPr>
      <p:sp>
        <p:nvSpPr>
          <p:cNvPr id="1048630" name="文本占位符 3"/>
          <p:cNvSpPr>
            <a:spLocks noGrp="1"/>
          </p:cNvSpPr>
          <p:nvPr>
            <p:ph type="body" sz="quarter" idx="1"/>
          </p:nvPr>
        </p:nvSpPr>
        <p:spPr>
          <a:xfrm>
            <a:off x="318453" y="156845"/>
            <a:ext cx="11557000" cy="793750"/>
          </a:xfrm>
        </p:spPr>
        <p:txBody>
          <a:bodyPr/>
          <a:p>
            <a:r>
              <a:rPr altLang="zh-CN" lang="en-US"/>
              <a:t>UML</a:t>
            </a:r>
            <a:r>
              <a:rPr altLang="en-US" lang="zh-CN"/>
              <a:t>类图</a:t>
            </a:r>
            <a:endParaRPr altLang="en-US" lang="zh-CN"/>
          </a:p>
        </p:txBody>
      </p:sp>
      <p:pic>
        <p:nvPicPr>
          <p:cNvPr id="2097158" name="图片 4" descr="UML类图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458595" y="544830"/>
            <a:ext cx="10261918" cy="6313170"/>
          </a:xfrm>
          <a:prstGeom prst="rect"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/>
      </p:grpSpPr>
      <p:sp>
        <p:nvSpPr>
          <p:cNvPr id="1048631" name="标题 2"/>
          <p:cNvSpPr>
            <a:spLocks noGrp="1"/>
          </p:cNvSpPr>
          <p:nvPr>
            <p:ph type="title"/>
          </p:nvPr>
        </p:nvSpPr>
        <p:spPr>
          <a:xfrm>
            <a:off x="164148" y="0"/>
            <a:ext cx="11557000" cy="1003300"/>
          </a:xfrm>
        </p:spPr>
        <p:txBody>
          <a:bodyPr/>
          <a:p>
            <a:pPr algn="ctr"/>
            <a:r>
              <a:rPr altLang="en-US" lang="zh-CN"/>
              <a:t>过程流程图</a:t>
            </a:r>
            <a:endParaRPr altLang="en-US" lang="zh-CN"/>
          </a:p>
        </p:txBody>
      </p:sp>
      <p:pic>
        <p:nvPicPr>
          <p:cNvPr id="2097159" name="图片 4" descr="过程流程图—买家购买商品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93483" y="865505"/>
            <a:ext cx="3720783" cy="5282248"/>
          </a:xfrm>
          <a:prstGeom prst="rect"/>
        </p:spPr>
      </p:pic>
      <p:pic>
        <p:nvPicPr>
          <p:cNvPr id="2097160" name="图片 5" descr="过程流程图—卖家发布商品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096443" y="865188"/>
            <a:ext cx="4377373" cy="5282565"/>
          </a:xfrm>
          <a:prstGeom prst="rect"/>
        </p:spPr>
      </p:pic>
      <p:sp>
        <p:nvSpPr>
          <p:cNvPr id="1048632" name="文本框 6"/>
          <p:cNvSpPr txBox="1"/>
          <p:nvPr/>
        </p:nvSpPr>
        <p:spPr>
          <a:xfrm>
            <a:off x="3199448" y="1725930"/>
            <a:ext cx="1438910" cy="281305"/>
          </a:xfrm>
          <a:prstGeom prst="rect"/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anchor="ctr" bIns="25400" forceAA="0" horzOverflow="overflow" lIns="25400" numCol="1" rIns="25400" rot="0" rtlCol="0" spcCol="38100" tIns="25400" vert="horz" vertOverflow="overflow" wrap="square">
            <a:spAutoFit/>
          </a:bodyPr>
          <a:p>
            <a:pPr algn="ctr" defTabSz="825500" fontAlgn="auto" hangingPunct="0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1" cap="none" sz="1500" i="0" kumimoji="0" lang="zh-CN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买家购买商品</a:t>
            </a:r>
            <a:endParaRPr altLang="en-US" baseline="0" b="1" cap="none" sz="1500" i="0" kumimoji="0" lang="zh-CN" normalizeH="0" spc="0" strike="noStrike" u="none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8633" name="文本框 7"/>
          <p:cNvSpPr txBox="1"/>
          <p:nvPr/>
        </p:nvSpPr>
        <p:spPr>
          <a:xfrm>
            <a:off x="9939020" y="1650841"/>
            <a:ext cx="1283653" cy="281305"/>
          </a:xfrm>
          <a:prstGeom prst="rect"/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anchor="ctr" bIns="25400" forceAA="0" horzOverflow="overflow" lIns="25400" numCol="1" rIns="25400" rot="0" rtlCol="0" spcCol="38100" tIns="25400" vert="horz" vertOverflow="overflow" wrap="square">
            <a:spAutoFit/>
          </a:bodyPr>
          <a:p>
            <a:pPr algn="ctr" defTabSz="825500" fontAlgn="auto" hangingPunct="0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1" cap="none" sz="1500" i="0" kumimoji="0" lang="zh-CN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卖家发布商品</a:t>
            </a:r>
            <a:endParaRPr altLang="en-US" baseline="0" b="1" cap="none" sz="1500" i="0" kumimoji="0" lang="zh-CN" normalizeH="0" spc="0" strike="noStrike" u="none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/>
      </p:grpSpPr>
      <p:sp>
        <p:nvSpPr>
          <p:cNvPr id="104863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317500" y="229553"/>
            <a:ext cx="11557000" cy="793750"/>
          </a:xfrm>
        </p:spPr>
        <p:txBody>
          <a:bodyPr/>
          <a:p>
            <a:r>
              <a:rPr altLang="en-US" lang="zh-CN"/>
              <a:t>过程流程图</a:t>
            </a:r>
            <a:r>
              <a:rPr altLang="zh-CN" lang="en-US"/>
              <a:t>-</a:t>
            </a:r>
            <a:r>
              <a:rPr altLang="en-US" lang="zh-CN"/>
              <a:t>用户登录</a:t>
            </a:r>
            <a:endParaRPr altLang="en-US" lang="zh-CN"/>
          </a:p>
        </p:txBody>
      </p:sp>
      <p:pic>
        <p:nvPicPr>
          <p:cNvPr id="2097161" name="图片 4" descr="过程流程图—用户登录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913505" y="1150620"/>
            <a:ext cx="4364990" cy="4570730"/>
          </a:xfrm>
          <a:prstGeom prst="rect"/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/>
      </p:grpSpPr>
      <p:sp>
        <p:nvSpPr>
          <p:cNvPr id="1048635" name="文本占位符 3"/>
          <p:cNvSpPr>
            <a:spLocks noGrp="1"/>
          </p:cNvSpPr>
          <p:nvPr>
            <p:ph type="body" sz="quarter" idx="1"/>
          </p:nvPr>
        </p:nvSpPr>
        <p:spPr>
          <a:xfrm>
            <a:off x="262890" y="247650"/>
            <a:ext cx="11557000" cy="793750"/>
          </a:xfrm>
        </p:spPr>
        <p:txBody>
          <a:bodyPr/>
          <a:p>
            <a:r>
              <a:rPr altLang="en-US" lang="zh-CN"/>
              <a:t>导航模型图</a:t>
            </a:r>
            <a:endParaRPr altLang="en-US" lang="zh-CN"/>
          </a:p>
        </p:txBody>
      </p:sp>
      <p:pic>
        <p:nvPicPr>
          <p:cNvPr id="2097162" name="图片 4" descr="导航模型图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84835" y="912495"/>
            <a:ext cx="11022330" cy="5945505"/>
          </a:xfrm>
          <a:prstGeom prst="rect"/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/>
      </p:grpSpPr>
      <p:sp>
        <p:nvSpPr>
          <p:cNvPr id="1048636" name="标题 2"/>
          <p:cNvSpPr>
            <a:spLocks noGrp="1"/>
          </p:cNvSpPr>
          <p:nvPr>
            <p:ph type="title"/>
          </p:nvPr>
        </p:nvSpPr>
        <p:spPr>
          <a:xfrm>
            <a:off x="245110" y="357188"/>
            <a:ext cx="11557000" cy="1003300"/>
          </a:xfrm>
        </p:spPr>
        <p:txBody>
          <a:bodyPr/>
          <a:p>
            <a:r>
              <a:rPr altLang="en-US" lang="zh-CN"/>
              <a:t>展示模型图</a:t>
            </a:r>
            <a:endParaRPr altLang="en-US" lang="zh-CN"/>
          </a:p>
        </p:txBody>
      </p:sp>
      <p:pic>
        <p:nvPicPr>
          <p:cNvPr id="2097163" name="图片占位符 4"/>
          <p:cNvPicPr>
            <a:picLocks noChangeAspect="1"/>
          </p:cNvPicPr>
          <p:nvPr>
            <p:ph type="pic" idx="21"/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89890" y="1496060"/>
            <a:ext cx="11412220" cy="5062855"/>
          </a:xfrm>
          <a:prstGeom prst="rect"/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TIMING" val="|0.1|0.6|0.5|0.9"/>
</p:tagLst>
</file>

<file path=ppt/tags/tag2.xml><?xml version="1.0" encoding="utf-8"?>
<p:tagLst xmlns:p="http://schemas.openxmlformats.org/presentationml/2006/main">
  <p:tag name="TIMING" val="|0.5|0.5|0.6|0.5|0.4"/>
</p:tagLst>
</file>

<file path=ppt/tags/tag3.xml><?xml version="1.0" encoding="utf-8"?>
<p:tagLst xmlns:p="http://schemas.openxmlformats.org/presentationml/2006/main">
  <p:tag name="TIMING" val="|0.3|0.4|0.4|0.8"/>
</p:tagLst>
</file>

<file path=ppt/tags/tag4.xml><?xml version="1.0" encoding="utf-8"?>
<p:tagLst xmlns:p="http://schemas.openxmlformats.org/presentationml/2006/main">
  <p:tag name="KSO_WM_UNIT_PLACING_PICTURE_USER_VIEWPORT" val="{&quot;height&quot;:9348,&quot;width&quot;:21072}"/>
</p:tagLst>
</file>

<file path=ppt/tags/tag5.xml><?xml version="1.0" encoding="utf-8"?>
<p:tagLst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演示</Application>
  <ScaleCrop>0</ScaleCrop>
  <Manager>第一PPT</Manager>
  <Company>第一PPT，www.1ppt.com</Company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极简白色</dc:title>
  <dc:creator>第一PPT</dc:creator>
  <cp:lastModifiedBy>我本性寒</cp:lastModifiedBy>
  <dcterms:created xsi:type="dcterms:W3CDTF">2020-11-04T17:34:00Z</dcterms:created>
  <dcterms:modified xsi:type="dcterms:W3CDTF">2021-04-18T08:13:30Z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a9fec82faa6744bf98633a83399cfa25</vt:lpwstr>
  </property>
</Properties>
</file>