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0B039-FD3E-4C85-9182-9C2CFA588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F6247D-0EFE-4EB2-B35D-D55CDCA3C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72BA7-D7ED-4A96-A19A-E7D651EB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7C2F-B2E3-443E-8F79-0FC82211C1D3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8E04A-5552-4579-A452-B604F4B5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BAE129-4E0F-410E-BB64-FDCA46D8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53BC-3365-4392-9CB1-B8152FB4A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86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4E633-42DD-4E91-8A00-EF25B175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A09817-DD09-4A83-AC60-5AA754CEA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59FFB4-C1ED-4817-9DB5-A1C2B49C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7C2F-B2E3-443E-8F79-0FC82211C1D3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321C64-2512-44B7-B38A-FE1627E0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7CB29-4E89-4EAD-B015-98E77587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53BC-3365-4392-9CB1-B8152FB4A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69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B8BB5C-2132-4534-BCD9-B5D1CA2FA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2A9E5F-158B-479C-8F83-CE8447FD4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9A9DB4-BD4F-44E0-9944-C0E12F37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7C2F-B2E3-443E-8F79-0FC82211C1D3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A18E7-FE9D-42AD-9140-B42D8D79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F98E66-A7B5-4063-AD16-2D402B5B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53BC-3365-4392-9CB1-B8152FB4A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15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321F7-F18B-4D8A-AB4E-2BB70D9A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9CECE-0E02-4A87-87FC-0441C08A8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2B64AA-8476-4037-B72A-5E01AC50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7C2F-B2E3-443E-8F79-0FC82211C1D3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B9CF7-72C9-4DA6-9A5B-1D6F0854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1EA2E-C7F7-4ACC-B83B-94455574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53BC-3365-4392-9CB1-B8152FB4A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09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9190A-3A74-4590-9D83-34B9E109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E925F6-FE0E-4FDA-A609-5A5ABE6FC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30CBFC-D715-4E38-8512-306921B57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7C2F-B2E3-443E-8F79-0FC82211C1D3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6FBEE-DBDC-4F01-ABF4-6E1ABF5E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325749-CEE3-49DF-9D8D-A2BA371D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53BC-3365-4392-9CB1-B8152FB4A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44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EA419-8390-4022-B2D7-E272DE6C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F08564-CC6D-4B46-931E-CAFCACEA1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4B543B-D9F1-4BDA-AE3F-416B0A8AE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2AEF5B-D400-4375-AE9B-69B3676E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7C2F-B2E3-443E-8F79-0FC82211C1D3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BA9028-2F42-4F89-AB3A-B1ECAFE9F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5F8933-AB60-487F-9144-F7CD0B5B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53BC-3365-4392-9CB1-B8152FB4A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58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C34A4-D6AA-48A3-9642-BB7F0C32D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EDC050-23EA-4206-98B6-22D6B6074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3FD808-35F5-4834-8824-D0C02D767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93FA0E-22E7-449E-891D-06F090B2A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F79D8B-2994-42E6-BB87-0A10552E6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E5178A-7C0F-4DD4-ACE2-81AA618F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7C2F-B2E3-443E-8F79-0FC82211C1D3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D48BEF-1CA6-49E1-BBE9-1814573D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1DF7FD-F216-4A14-AA4E-6D4DBA17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53BC-3365-4392-9CB1-B8152FB4A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67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23C78-1875-4F52-A8AC-FD4040724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4EC4F4-2B27-4D99-95D7-C4CFD7470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7C2F-B2E3-443E-8F79-0FC82211C1D3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7ECFFC-616D-481D-89C5-48C9A922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471871-C6C9-40DD-ADDD-96EF7437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53BC-3365-4392-9CB1-B8152FB4A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72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DCE7E6-BF18-4F9E-A370-E793A5956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7C2F-B2E3-443E-8F79-0FC82211C1D3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B0A3C0-8987-4252-9467-81611461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CBDA76-6461-44D7-BAC2-38396ED2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53BC-3365-4392-9CB1-B8152FB4A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19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9AD12-EBF4-473E-8343-795F54018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98DED-2D01-45E4-A56E-B31F280B4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8C2AE7-AEE7-467A-A0F7-741328AD4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51C83F-6354-4902-9F52-D6D7960F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7C2F-B2E3-443E-8F79-0FC82211C1D3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21BD50-FB4E-40F1-A0EE-7183B0BE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29A55D-FAD9-46B6-8113-26ED507F7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53BC-3365-4392-9CB1-B8152FB4A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44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EC4C2-4294-45E7-8410-B44D734C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DBF234-B7E4-4B14-A293-CA5F84B3D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79E7D6-E2C9-4F0A-B1DF-893881FC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61FCDB-0FCE-4852-A2C9-FD9EC18F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7C2F-B2E3-443E-8F79-0FC82211C1D3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4FAD87-323B-40F8-9D3D-82DADEC4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A44200-5258-4277-BD16-AA971EA0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53BC-3365-4392-9CB1-B8152FB4A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58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EB386E-D61D-4361-A7F4-84DD15A3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6C190D-AF79-421E-BC92-3FEE83929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A9FCFE-AEEA-4E02-96C5-806BDF6A4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37C2F-B2E3-443E-8F79-0FC82211C1D3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61D06-6986-49EC-91E1-7D7957AC1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BD56D-84F5-4BF7-A2B5-88BCE44EC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353BC-3365-4392-9CB1-B8152FB4A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75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972F5-C25C-494D-AC97-67F1942F9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1963"/>
            <a:ext cx="9144000" cy="2387600"/>
          </a:xfrm>
        </p:spPr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应用测试</a:t>
            </a:r>
          </a:p>
        </p:txBody>
      </p:sp>
    </p:spTree>
    <p:extLst>
      <p:ext uri="{BB962C8B-B14F-4D97-AF65-F5344CB8AC3E}">
        <p14:creationId xmlns:p14="http://schemas.microsoft.com/office/powerpoint/2010/main" val="75754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9EF1A-9B23-4A92-B605-7671D634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44125" cy="84455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功能测试</a:t>
            </a:r>
            <a:r>
              <a:rPr lang="en-US" altLang="zh-CN" sz="3600" dirty="0"/>
              <a:t>----</a:t>
            </a:r>
            <a:r>
              <a:rPr lang="zh-CN" altLang="en-US" sz="3600" dirty="0"/>
              <a:t>用户登录测试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07956-08C1-4D3F-AED4-1E745B3D5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测试用例</a:t>
            </a:r>
            <a:endParaRPr lang="en-US" altLang="zh-CN" dirty="0"/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）输入正确的用户名和正确的密码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Cordia New" panose="020B0304020202020204" pitchFamily="34" charset="-34"/>
            </a:endParaRPr>
          </a:p>
          <a:p>
            <a:pPr marL="0" indent="0" algn="just">
              <a:buNone/>
            </a:pP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Cordia New" panose="020B0304020202020204" pitchFamily="34" charset="-34"/>
            </a:endParaRPr>
          </a:p>
          <a:p>
            <a:pPr marL="0" indent="0" algn="just">
              <a:buNone/>
            </a:pP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Cordia New" panose="020B0304020202020204" pitchFamily="34" charset="-34"/>
            </a:endParaRPr>
          </a:p>
          <a:p>
            <a:pPr marL="0" indent="0" algn="just">
              <a:buNone/>
            </a:pPr>
            <a:endParaRPr lang="en-US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Cordia New" panose="020B0304020202020204" pitchFamily="34" charset="-34"/>
            </a:endParaRPr>
          </a:p>
          <a:p>
            <a:pPr marL="0" indent="0" algn="just">
              <a:buNone/>
            </a:pP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Cordia New" panose="020B0304020202020204" pitchFamily="34" charset="-34"/>
            </a:endParaRP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2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）输入正确的用户名和错误的密码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Cordia New" panose="020B0304020202020204" pitchFamily="34" charset="-34"/>
            </a:endParaRPr>
          </a:p>
          <a:p>
            <a:pPr algn="just"/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Cordia New" panose="020B0304020202020204" pitchFamily="34" charset="-34"/>
            </a:endParaRPr>
          </a:p>
          <a:p>
            <a:pPr algn="just"/>
            <a:endParaRPr lang="en-US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Cordia New" panose="020B0304020202020204" pitchFamily="34" charset="-34"/>
            </a:endParaRPr>
          </a:p>
          <a:p>
            <a:pPr algn="just"/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Cordia New" panose="020B0304020202020204" pitchFamily="34" charset="-34"/>
            </a:endParaRPr>
          </a:p>
          <a:p>
            <a:pPr algn="just"/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Cordia New" panose="020B0304020202020204" pitchFamily="34" charset="-34"/>
            </a:endParaRP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3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）输入错误的用户名和正确的密码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4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）输入错误的用户名和错误的密码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5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）不输入用户名和密码（均为空格）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1304B8-9D56-496D-924D-E800F077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779" y="2039516"/>
            <a:ext cx="4176122" cy="11049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ED74E49-0EC0-4DB9-9CBC-C140367B5AED}"/>
              </a:ext>
            </a:extLst>
          </p:cNvPr>
          <p:cNvSpPr txBox="1"/>
          <p:nvPr/>
        </p:nvSpPr>
        <p:spPr>
          <a:xfrm>
            <a:off x="6515100" y="2168009"/>
            <a:ext cx="3057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图</a:t>
            </a:r>
            <a:r>
              <a:rPr lang="en-US" altLang="zh-CN" sz="1600" dirty="0"/>
              <a:t>1   </a:t>
            </a:r>
            <a:r>
              <a:rPr lang="zh-CN" altLang="en-US" sz="1600" dirty="0"/>
              <a:t>用户名密码均正确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BE78C4-5ECF-4609-977D-9355054F9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004" y="3884286"/>
            <a:ext cx="4046571" cy="107451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6F718A1-5DFD-484A-879A-9C823AC04190}"/>
              </a:ext>
            </a:extLst>
          </p:cNvPr>
          <p:cNvSpPr txBox="1"/>
          <p:nvPr/>
        </p:nvSpPr>
        <p:spPr>
          <a:xfrm>
            <a:off x="6515100" y="4511608"/>
            <a:ext cx="3457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图</a:t>
            </a:r>
            <a:r>
              <a:rPr lang="en-US" altLang="zh-CN" sz="1600" dirty="0"/>
              <a:t>2   </a:t>
            </a:r>
            <a:r>
              <a:rPr lang="zh-CN" altLang="en-US" sz="1600" dirty="0"/>
              <a:t>用户名或密码错误</a:t>
            </a:r>
          </a:p>
        </p:txBody>
      </p:sp>
    </p:spTree>
    <p:extLst>
      <p:ext uri="{BB962C8B-B14F-4D97-AF65-F5344CB8AC3E}">
        <p14:creationId xmlns:p14="http://schemas.microsoft.com/office/powerpoint/2010/main" val="36953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695847CF-8FB8-415A-B444-FEC96970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功能测试</a:t>
            </a:r>
            <a:r>
              <a:rPr lang="en-US" altLang="zh-CN" sz="3600" dirty="0"/>
              <a:t>----</a:t>
            </a:r>
            <a:r>
              <a:rPr lang="zh-CN" altLang="en-US" sz="3600" dirty="0"/>
              <a:t>用户登录测试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F0FAFA17-4B2B-498F-BC4D-26C986700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/>
          <a:lstStyle/>
          <a:p>
            <a:pPr algn="just"/>
            <a:r>
              <a:rPr lang="zh-CN" altLang="en-US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测试用例（续）</a:t>
            </a:r>
            <a:endParaRPr lang="en-US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Cordia New" panose="020B0304020202020204" pitchFamily="34" charset="-34"/>
            </a:endParaRPr>
          </a:p>
          <a:p>
            <a:pPr algn="just"/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（</a:t>
            </a:r>
            <a:r>
              <a:rPr lang="en-US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6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）只输入用户名，密码为空</a:t>
            </a:r>
          </a:p>
          <a:p>
            <a:pPr algn="just"/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（</a:t>
            </a:r>
            <a:r>
              <a:rPr lang="en-US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7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）用户名为空，只输入密码</a:t>
            </a:r>
          </a:p>
          <a:p>
            <a:pPr algn="just"/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（</a:t>
            </a:r>
            <a:r>
              <a:rPr lang="en-US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8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）输入正确的用户名和密码，但是不区分大小写</a:t>
            </a:r>
          </a:p>
          <a:p>
            <a:pPr algn="just"/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（</a:t>
            </a:r>
            <a:r>
              <a:rPr lang="en-US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9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）用户名和密码包括特殊字符</a:t>
            </a:r>
          </a:p>
          <a:p>
            <a:pPr algn="just"/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（</a:t>
            </a:r>
            <a:r>
              <a:rPr lang="en-US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10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）用户名和密码输入超长值</a:t>
            </a:r>
          </a:p>
          <a:p>
            <a:pPr algn="just"/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（</a:t>
            </a:r>
            <a:r>
              <a:rPr lang="en-US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11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）已删除的用户名和密码</a:t>
            </a:r>
          </a:p>
          <a:p>
            <a:pPr algn="just"/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（</a:t>
            </a:r>
            <a:r>
              <a:rPr lang="en-US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12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）登录时，当页面刷新或重新输入数据时，验证码是否更新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151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3D1C0-359E-49A0-AC8F-69B17B44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功能测试</a:t>
            </a:r>
            <a:r>
              <a:rPr lang="en-US" altLang="zh-CN" sz="3600" dirty="0"/>
              <a:t>---</a:t>
            </a:r>
            <a:r>
              <a:rPr lang="zh-CN" altLang="en-US" sz="3600" dirty="0"/>
              <a:t>搜索功能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7406F-F321-4EA7-9C58-83F941080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175"/>
            <a:ext cx="10515600" cy="515778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测试用例</a:t>
            </a:r>
            <a:endParaRPr lang="en-US" altLang="zh-CN" dirty="0"/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）如果支持模糊查询，搜索名称中任意一个字符是否能搜索到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Cordia New" panose="020B0304020202020204" pitchFamily="34" charset="-34"/>
            </a:endParaRPr>
          </a:p>
          <a:p>
            <a:pPr algn="just"/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Cordia New" panose="020B0304020202020204" pitchFamily="34" charset="-34"/>
            </a:endParaRPr>
          </a:p>
          <a:p>
            <a:pPr algn="just"/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Cordia New" panose="020B0304020202020204" pitchFamily="34" charset="-34"/>
            </a:endParaRPr>
          </a:p>
          <a:p>
            <a:pPr algn="just"/>
            <a:endParaRPr lang="en-US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Cordia New" panose="020B0304020202020204" pitchFamily="34" charset="-34"/>
            </a:endParaRPr>
          </a:p>
          <a:p>
            <a:pPr algn="just"/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Cordia New" panose="020B0304020202020204" pitchFamily="34" charset="-34"/>
            </a:endParaRPr>
          </a:p>
          <a:p>
            <a:pPr algn="just"/>
            <a:endParaRPr lang="en-US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Cordia New" panose="020B0304020202020204" pitchFamily="34" charset="-34"/>
            </a:endParaRPr>
          </a:p>
          <a:p>
            <a:pPr algn="just"/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Cordia New" panose="020B0304020202020204" pitchFamily="34" charset="-34"/>
            </a:endParaRPr>
          </a:p>
          <a:p>
            <a:pPr algn="just"/>
            <a:endParaRPr lang="en-US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Cordia New" panose="020B0304020202020204" pitchFamily="34" charset="-34"/>
            </a:endParaRPr>
          </a:p>
          <a:p>
            <a:pPr algn="just"/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Cordia New" panose="020B0304020202020204" pitchFamily="34" charset="-34"/>
            </a:endParaRPr>
          </a:p>
          <a:p>
            <a:pPr algn="just"/>
            <a:endParaRPr lang="en-US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Cordia New" panose="020B0304020202020204" pitchFamily="34" charset="-34"/>
            </a:endParaRPr>
          </a:p>
          <a:p>
            <a:pPr algn="just"/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Cordia New" panose="020B0304020202020204" pitchFamily="34" charset="-34"/>
            </a:endParaRP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2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）比较长的名称是否能查到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3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）输入系统中不存在的与之匹配的条件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1064DF-64F7-4713-9921-3074D892C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997" y="2482161"/>
            <a:ext cx="6579078" cy="16460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1A3C56C-C07B-45D1-B2EF-1ACE72C96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1778000"/>
            <a:ext cx="4901812" cy="284445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6BCEE11-363D-4817-9601-21EA98287FED}"/>
              </a:ext>
            </a:extLst>
          </p:cNvPr>
          <p:cNvSpPr txBox="1"/>
          <p:nvPr/>
        </p:nvSpPr>
        <p:spPr>
          <a:xfrm>
            <a:off x="1524000" y="4610076"/>
            <a:ext cx="338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图</a:t>
            </a:r>
            <a:r>
              <a:rPr lang="en-US" altLang="zh-CN" sz="1600" dirty="0"/>
              <a:t>3</a:t>
            </a:r>
            <a:r>
              <a:rPr lang="zh-CN" altLang="en-US" sz="1600" dirty="0"/>
              <a:t>    查询前界面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A7CFDB-F116-41C3-9ED0-311AEEC6E933}"/>
              </a:ext>
            </a:extLst>
          </p:cNvPr>
          <p:cNvSpPr txBox="1"/>
          <p:nvPr/>
        </p:nvSpPr>
        <p:spPr>
          <a:xfrm>
            <a:off x="6096000" y="4794742"/>
            <a:ext cx="5572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		</a:t>
            </a:r>
            <a:r>
              <a:rPr lang="zh-CN" altLang="en-US" sz="1600" dirty="0"/>
              <a:t>图</a:t>
            </a:r>
            <a:r>
              <a:rPr lang="en-US" altLang="zh-CN" sz="1600" dirty="0"/>
              <a:t>4</a:t>
            </a:r>
            <a:r>
              <a:rPr lang="zh-CN" altLang="en-US" sz="1600" dirty="0"/>
              <a:t>    模糊查询成功</a:t>
            </a:r>
          </a:p>
        </p:txBody>
      </p:sp>
    </p:spTree>
    <p:extLst>
      <p:ext uri="{BB962C8B-B14F-4D97-AF65-F5344CB8AC3E}">
        <p14:creationId xmlns:p14="http://schemas.microsoft.com/office/powerpoint/2010/main" val="274068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2700E-99A4-4DE1-9D9B-2641D250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功能测试</a:t>
            </a:r>
            <a:r>
              <a:rPr lang="en-US" altLang="zh-CN" dirty="0"/>
              <a:t>---</a:t>
            </a:r>
            <a:r>
              <a:rPr lang="zh-CN" altLang="en-US" dirty="0"/>
              <a:t>删除功能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8B9C19-10E9-4198-A145-9B165E3B5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测试用例</a:t>
            </a:r>
            <a:endParaRPr lang="en-US" altLang="zh-CN" dirty="0"/>
          </a:p>
          <a:p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）当只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删除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一条数据时，是否可以删除成功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Cordia New" panose="020B0304020202020204" pitchFamily="34" charset="-34"/>
            </a:endParaRPr>
          </a:p>
          <a:p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Cordia New" panose="020B0304020202020204" pitchFamily="34" charset="-34"/>
            </a:endParaRPr>
          </a:p>
          <a:p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Cordia New" panose="020B0304020202020204" pitchFamily="34" charset="-34"/>
            </a:endParaRPr>
          </a:p>
          <a:p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Cordia New" panose="020B0304020202020204" pitchFamily="34" charset="-34"/>
            </a:endParaRPr>
          </a:p>
          <a:p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Cordia New" panose="020B0304020202020204" pitchFamily="34" charset="-34"/>
            </a:endParaRPr>
          </a:p>
          <a:p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Cordia New" panose="020B0304020202020204" pitchFamily="34" charset="-34"/>
            </a:endParaRPr>
          </a:p>
          <a:p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Cordia New" panose="020B0304020202020204" pitchFamily="34" charset="-34"/>
            </a:endParaRPr>
          </a:p>
          <a:p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Cordia New" panose="020B0304020202020204" pitchFamily="34" charset="-34"/>
            </a:endParaRPr>
          </a:p>
          <a:p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Cordia New" panose="020B0304020202020204" pitchFamily="34" charset="-34"/>
            </a:endParaRPr>
          </a:p>
          <a:p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Cordia New" panose="020B0304020202020204" pitchFamily="34" charset="-34"/>
            </a:endParaRPr>
          </a:p>
          <a:p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2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）是否能连续删除多个产品</a:t>
            </a:r>
            <a:endParaRPr lang="en-US" altLang="zh-CN" sz="1800" kern="1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E542D9-982D-4DA5-9100-4D75A4382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541" y="2868848"/>
            <a:ext cx="3787468" cy="18823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381EC8-62FD-48AA-A8CC-1FF4DE642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08" y="2868848"/>
            <a:ext cx="3612193" cy="18823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8BEC7BD-EEB2-4C08-B4F3-8992722EBB5D}"/>
              </a:ext>
            </a:extLst>
          </p:cNvPr>
          <p:cNvSpPr txBox="1"/>
          <p:nvPr/>
        </p:nvSpPr>
        <p:spPr>
          <a:xfrm>
            <a:off x="2303309" y="4787108"/>
            <a:ext cx="293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图</a:t>
            </a:r>
            <a:r>
              <a:rPr lang="en-US" altLang="zh-CN" sz="1600" dirty="0"/>
              <a:t>5</a:t>
            </a:r>
            <a:r>
              <a:rPr lang="zh-CN" altLang="en-US" sz="1600" dirty="0"/>
              <a:t>    删除图书前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530B92-FFFC-4515-9A8E-217AA5D77BC6}"/>
              </a:ext>
            </a:extLst>
          </p:cNvPr>
          <p:cNvSpPr txBox="1"/>
          <p:nvPr/>
        </p:nvSpPr>
        <p:spPr>
          <a:xfrm>
            <a:off x="7315200" y="4787108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图</a:t>
            </a:r>
            <a:r>
              <a:rPr lang="en-US" altLang="zh-CN" sz="1600" dirty="0"/>
              <a:t>6</a:t>
            </a:r>
            <a:r>
              <a:rPr lang="zh-CN" altLang="en-US" sz="1600" dirty="0"/>
              <a:t>   成功删除后</a:t>
            </a:r>
          </a:p>
        </p:txBody>
      </p:sp>
    </p:spTree>
    <p:extLst>
      <p:ext uri="{BB962C8B-B14F-4D97-AF65-F5344CB8AC3E}">
        <p14:creationId xmlns:p14="http://schemas.microsoft.com/office/powerpoint/2010/main" val="184180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C9BF6-E208-41B3-AC99-AB18521A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40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功能测试</a:t>
            </a:r>
            <a:r>
              <a:rPr lang="en-US" altLang="zh-CN" sz="3600" dirty="0"/>
              <a:t>---</a:t>
            </a:r>
            <a:r>
              <a:rPr lang="zh-CN" altLang="en-US" sz="3600" dirty="0"/>
              <a:t>删除功能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72025-49FE-4F39-ABE9-3A4B66261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526"/>
            <a:ext cx="10515600" cy="5024437"/>
          </a:xfrm>
        </p:spPr>
        <p:txBody>
          <a:bodyPr/>
          <a:lstStyle/>
          <a:p>
            <a:r>
              <a:rPr lang="zh-CN" altLang="en-US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测试用例（续）</a:t>
            </a:r>
            <a:endParaRPr lang="en-US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Cordia New" panose="020B0304020202020204" pitchFamily="34" charset="-34"/>
            </a:endParaRPr>
          </a:p>
          <a:p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（</a:t>
            </a:r>
            <a:r>
              <a:rPr lang="en-US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3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）删除一条数据后，是否可以添加相同的数据</a:t>
            </a:r>
            <a:endParaRPr lang="en-US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Cordia New" panose="020B0304020202020204" pitchFamily="34" charset="-34"/>
            </a:endParaRPr>
          </a:p>
          <a:p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（</a:t>
            </a:r>
            <a:r>
              <a:rPr lang="en-US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4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）如系统支持批量删除，注意删除的信息是否正确</a:t>
            </a:r>
            <a:r>
              <a:rPr lang="zh-CN" altLang="zh-CN" sz="2800" kern="100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endParaRPr lang="en-US" altLang="zh-CN" sz="2800" kern="1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（</a:t>
            </a:r>
            <a:r>
              <a:rPr lang="en-US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5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）如有全选，注意是否把所有的数据删除</a:t>
            </a:r>
            <a:endParaRPr lang="en-US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Cordia New" panose="020B0304020202020204" pitchFamily="34" charset="-34"/>
            </a:endParaRPr>
          </a:p>
          <a:p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（</a:t>
            </a:r>
            <a:r>
              <a:rPr lang="en-US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6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）删除数据时，要注意相应查询页面的数据是否及时更新</a:t>
            </a:r>
            <a:r>
              <a:rPr lang="zh-CN" altLang="zh-CN" sz="2800" kern="100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endParaRPr lang="en-US" altLang="zh-CN" sz="2800" kern="1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（</a:t>
            </a:r>
            <a:r>
              <a:rPr lang="en-US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7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）如删除的数据与其他业务数据关联，要注意其关联性（如删除部门信息时，部门下游员工，则应该给出提示）</a:t>
            </a:r>
            <a:endParaRPr lang="en-US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Cordia New" panose="020B0304020202020204" pitchFamily="34" charset="-34"/>
            </a:endParaRPr>
          </a:p>
          <a:p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（</a:t>
            </a:r>
            <a:r>
              <a:rPr lang="en-US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8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）如果结果列表中没有记录或没有选择任何一条记录，点击删除按钮系统会报错。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36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9773F-1FE4-49A0-B287-A10CF9B91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安全性测试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593332-15E7-40EB-B132-44B334B7F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1550"/>
            <a:ext cx="10515600" cy="5205413"/>
          </a:xfrm>
        </p:spPr>
        <p:txBody>
          <a:bodyPr/>
          <a:lstStyle/>
          <a:p>
            <a:r>
              <a:rPr lang="zh-CN" altLang="en-US" dirty="0"/>
              <a:t>测试用例</a:t>
            </a:r>
            <a:endParaRPr lang="en-US" altLang="zh-CN" dirty="0"/>
          </a:p>
          <a:p>
            <a:pPr algn="just"/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（</a:t>
            </a: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1</a:t>
            </a:r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）</a:t>
            </a: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SQL</a:t>
            </a:r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注入（比如登陆页面）</a:t>
            </a:r>
          </a:p>
          <a:p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（</a:t>
            </a: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2</a:t>
            </a:r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）</a:t>
            </a: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XSS</a:t>
            </a:r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跨网站脚本攻击</a:t>
            </a:r>
            <a:endParaRPr lang="en-US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Cordia New" panose="020B0304020202020204" pitchFamily="34" charset="-34"/>
            </a:endParaRPr>
          </a:p>
          <a:p>
            <a:r>
              <a:rPr lang="zh-CN" altLang="en-US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（</a:t>
            </a: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3</a:t>
            </a:r>
            <a:r>
              <a:rPr lang="zh-CN" altLang="en-US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）</a:t>
            </a:r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ordia New" panose="020B0304020202020204" pitchFamily="34" charset="-34"/>
              </a:rPr>
              <a:t>当使用了安全套接字时，还要测试加密是否正确，检查信息的完整性。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784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437</Words>
  <Application>Microsoft Office PowerPoint</Application>
  <PresentationFormat>宽屏</PresentationFormat>
  <Paragraphs>72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Office 主题​​</vt:lpstr>
      <vt:lpstr>Web应用测试</vt:lpstr>
      <vt:lpstr>功能测试----用户登录测试</vt:lpstr>
      <vt:lpstr>功能测试----用户登录测试</vt:lpstr>
      <vt:lpstr>功能测试---搜索功能</vt:lpstr>
      <vt:lpstr>功能测试---删除功能</vt:lpstr>
      <vt:lpstr>功能测试---删除功能</vt:lpstr>
      <vt:lpstr>安全性测试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Web应用测试</dc:title>
  <dc:creator>甜 马</dc:creator>
  <cp:lastModifiedBy>甜 马</cp:lastModifiedBy>
  <cp:revision>8</cp:revision>
  <dcterms:created xsi:type="dcterms:W3CDTF">2021-06-06T11:51:59Z</dcterms:created>
  <dcterms:modified xsi:type="dcterms:W3CDTF">2021-06-06T12:51:57Z</dcterms:modified>
</cp:coreProperties>
</file>