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385588" cy="13717588"/>
  <p:notesSz cx="6858000" cy="9144000"/>
  <p:defaultTextStyle>
    <a:defPPr>
      <a:defRPr lang="zh-CN"/>
    </a:defPPr>
    <a:lvl1pPr marL="0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>
      <p:cViewPr varScale="1">
        <p:scale>
          <a:sx n="36" d="100"/>
          <a:sy n="36" d="100"/>
        </p:scale>
        <p:origin x="852" y="96"/>
      </p:cViewPr>
      <p:guideLst>
        <p:guide orient="horz" pos="4321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919" y="4261345"/>
            <a:ext cx="20727750" cy="29403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838" y="7773300"/>
            <a:ext cx="17069912" cy="35056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7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4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3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1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2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9551" y="549341"/>
            <a:ext cx="5486757" cy="1170440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80" y="549341"/>
            <a:ext cx="16053845" cy="11704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6293" y="8814822"/>
            <a:ext cx="20727750" cy="2724465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6293" y="5814100"/>
            <a:ext cx="20727750" cy="3000721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63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7278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455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319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183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2047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911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80" y="3200772"/>
            <a:ext cx="10770301" cy="9052974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6007" y="3200772"/>
            <a:ext cx="10770301" cy="9052974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80" y="3070582"/>
            <a:ext cx="10774536" cy="1279672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80" y="4350254"/>
            <a:ext cx="10774536" cy="790349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7541" y="3070582"/>
            <a:ext cx="10778769" cy="1279672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639" indent="0">
              <a:buNone/>
              <a:defRPr sz="4800" b="1"/>
            </a:lvl2pPr>
            <a:lvl3pPr marL="2177278" indent="0">
              <a:buNone/>
              <a:defRPr sz="4300" b="1"/>
            </a:lvl3pPr>
            <a:lvl4pPr marL="3265917" indent="0">
              <a:buNone/>
              <a:defRPr sz="3800" b="1"/>
            </a:lvl4pPr>
            <a:lvl5pPr marL="4354556" indent="0">
              <a:buNone/>
              <a:defRPr sz="3800" b="1"/>
            </a:lvl5pPr>
            <a:lvl6pPr marL="5443195" indent="0">
              <a:buNone/>
              <a:defRPr sz="3800" b="1"/>
            </a:lvl6pPr>
            <a:lvl7pPr marL="6531834" indent="0">
              <a:buNone/>
              <a:defRPr sz="3800" b="1"/>
            </a:lvl7pPr>
            <a:lvl8pPr marL="7620472" indent="0">
              <a:buNone/>
              <a:defRPr sz="3800" b="1"/>
            </a:lvl8pPr>
            <a:lvl9pPr marL="8709111" indent="0">
              <a:buNone/>
              <a:defRPr sz="3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7541" y="4350254"/>
            <a:ext cx="10778769" cy="7903491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81" y="546163"/>
            <a:ext cx="8022690" cy="2324369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4088" y="546164"/>
            <a:ext cx="13632221" cy="11707581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81" y="2870533"/>
            <a:ext cx="8022690" cy="9383212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746" y="9602312"/>
            <a:ext cx="14631353" cy="1133607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9746" y="1225692"/>
            <a:ext cx="14631353" cy="8230553"/>
          </a:xfrm>
        </p:spPr>
        <p:txBody>
          <a:bodyPr/>
          <a:lstStyle>
            <a:lvl1pPr marL="0" indent="0">
              <a:buNone/>
              <a:defRPr sz="7600"/>
            </a:lvl1pPr>
            <a:lvl2pPr marL="1088639" indent="0">
              <a:buNone/>
              <a:defRPr sz="6700"/>
            </a:lvl2pPr>
            <a:lvl3pPr marL="2177278" indent="0">
              <a:buNone/>
              <a:defRPr sz="5700"/>
            </a:lvl3pPr>
            <a:lvl4pPr marL="3265917" indent="0">
              <a:buNone/>
              <a:defRPr sz="4800"/>
            </a:lvl4pPr>
            <a:lvl5pPr marL="4354556" indent="0">
              <a:buNone/>
              <a:defRPr sz="4800"/>
            </a:lvl5pPr>
            <a:lvl6pPr marL="5443195" indent="0">
              <a:buNone/>
              <a:defRPr sz="4800"/>
            </a:lvl6pPr>
            <a:lvl7pPr marL="6531834" indent="0">
              <a:buNone/>
              <a:defRPr sz="4800"/>
            </a:lvl7pPr>
            <a:lvl8pPr marL="7620472" indent="0">
              <a:buNone/>
              <a:defRPr sz="4800"/>
            </a:lvl8pPr>
            <a:lvl9pPr marL="8709111" indent="0">
              <a:buNone/>
              <a:defRPr sz="4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9746" y="10735919"/>
            <a:ext cx="14631353" cy="1609910"/>
          </a:xfrm>
        </p:spPr>
        <p:txBody>
          <a:bodyPr/>
          <a:lstStyle>
            <a:lvl1pPr marL="0" indent="0">
              <a:buNone/>
              <a:defRPr sz="3300"/>
            </a:lvl1pPr>
            <a:lvl2pPr marL="1088639" indent="0">
              <a:buNone/>
              <a:defRPr sz="2900"/>
            </a:lvl2pPr>
            <a:lvl3pPr marL="2177278" indent="0">
              <a:buNone/>
              <a:defRPr sz="2400"/>
            </a:lvl3pPr>
            <a:lvl4pPr marL="3265917" indent="0">
              <a:buNone/>
              <a:defRPr sz="2100"/>
            </a:lvl4pPr>
            <a:lvl5pPr marL="4354556" indent="0">
              <a:buNone/>
              <a:defRPr sz="2100"/>
            </a:lvl5pPr>
            <a:lvl6pPr marL="5443195" indent="0">
              <a:buNone/>
              <a:defRPr sz="2100"/>
            </a:lvl6pPr>
            <a:lvl7pPr marL="6531834" indent="0">
              <a:buNone/>
              <a:defRPr sz="2100"/>
            </a:lvl7pPr>
            <a:lvl8pPr marL="7620472" indent="0">
              <a:buNone/>
              <a:defRPr sz="2100"/>
            </a:lvl8pPr>
            <a:lvl9pPr marL="8709111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280" y="549339"/>
            <a:ext cx="21947029" cy="2286265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80" y="3200772"/>
            <a:ext cx="21947029" cy="9052974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9279" y="12714173"/>
            <a:ext cx="5689971" cy="73033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31743" y="12714173"/>
            <a:ext cx="7722103" cy="73033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476338" y="12714173"/>
            <a:ext cx="5689971" cy="730335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77278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479" indent="-816479" algn="l" defTabSz="2177278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9038" indent="-680399" algn="l" defTabSz="2177278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597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236" indent="-544319" algn="l" defTabSz="2177278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875" indent="-544319" algn="l" defTabSz="2177278" rtl="0" eaLnBrk="1" latinLnBrk="0" hangingPunct="1">
        <a:spcBef>
          <a:spcPct val="20000"/>
        </a:spcBef>
        <a:buFont typeface="Arial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514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1210" y="142876"/>
            <a:ext cx="24051502" cy="715126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19412" y="214312"/>
            <a:ext cx="9932090" cy="565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081226" y="184968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登录</a:t>
            </a:r>
          </a:p>
        </p:txBody>
      </p:sp>
      <p:sp>
        <p:nvSpPr>
          <p:cNvPr id="12" name="矩形 11"/>
          <p:cNvSpPr/>
          <p:nvPr/>
        </p:nvSpPr>
        <p:spPr>
          <a:xfrm>
            <a:off x="548400" y="214313"/>
            <a:ext cx="13435316" cy="6244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1342" y="20178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二手商城欢迎您</a:t>
            </a:r>
          </a:p>
        </p:txBody>
      </p:sp>
      <p:sp>
        <p:nvSpPr>
          <p:cNvPr id="14" name="矩形 13"/>
          <p:cNvSpPr/>
          <p:nvPr/>
        </p:nvSpPr>
        <p:spPr>
          <a:xfrm>
            <a:off x="119772" y="929440"/>
            <a:ext cx="24051502" cy="1157295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9772" y="12716710"/>
            <a:ext cx="24051502" cy="857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广告加盟合作信息</a:t>
            </a:r>
          </a:p>
        </p:txBody>
      </p:sp>
      <p:sp>
        <p:nvSpPr>
          <p:cNvPr id="16" name="矩形 15"/>
          <p:cNvSpPr/>
          <p:nvPr/>
        </p:nvSpPr>
        <p:spPr>
          <a:xfrm>
            <a:off x="369805" y="1124551"/>
            <a:ext cx="23645978" cy="15001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  索  框（隐含热门搜索和推荐搜索）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05524" y="2715390"/>
            <a:ext cx="23574540" cy="4357718"/>
            <a:chOff x="405524" y="2715390"/>
            <a:chExt cx="23574540" cy="4357718"/>
          </a:xfrm>
        </p:grpSpPr>
        <p:sp>
          <p:nvSpPr>
            <p:cNvPr id="17" name="矩形 16"/>
            <p:cNvSpPr/>
            <p:nvPr/>
          </p:nvSpPr>
          <p:spPr>
            <a:xfrm>
              <a:off x="405524" y="2715390"/>
              <a:ext cx="23574540" cy="43577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8400" y="2858266"/>
              <a:ext cx="6429420" cy="407196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35010" y="2858266"/>
              <a:ext cx="16216426" cy="40719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今日推荐（滚动）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5524" y="7215984"/>
            <a:ext cx="23574540" cy="5072098"/>
            <a:chOff x="405524" y="7215984"/>
            <a:chExt cx="23574540" cy="5072098"/>
          </a:xfrm>
        </p:grpSpPr>
        <p:sp>
          <p:nvSpPr>
            <p:cNvPr id="21" name="矩形 20"/>
            <p:cNvSpPr/>
            <p:nvPr/>
          </p:nvSpPr>
          <p:spPr>
            <a:xfrm>
              <a:off x="405524" y="7215984"/>
              <a:ext cx="23574540" cy="50720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17549" y="7358860"/>
              <a:ext cx="18504148" cy="478634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465602" y="7358860"/>
              <a:ext cx="4300148" cy="47863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6" name="图形 5">
            <a:extLst>
              <a:ext uri="{FF2B5EF4-FFF2-40B4-BE49-F238E27FC236}">
                <a16:creationId xmlns:a16="http://schemas.microsoft.com/office/drawing/2014/main" id="{18ACD46A-4A64-497F-B7F1-DE56BA0DC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622" y="2695338"/>
            <a:ext cx="1905000" cy="1905000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A236FBE1-07C8-4139-B8DC-640602CD1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5091" y="2721188"/>
            <a:ext cx="1905000" cy="19050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9C449A42-D48C-4DDA-B0F3-EFBE228BC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26" y="4068391"/>
            <a:ext cx="1905000" cy="190500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72545A91-35B0-4609-8874-31A932024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1577" y="4035115"/>
            <a:ext cx="1905000" cy="19050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E3A264A3-3D3F-4BC1-BBFB-75F8FBDC7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22" y="5284195"/>
            <a:ext cx="1905000" cy="1905000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3A7F355-AA9C-4133-A0B2-17976BA91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8793" y="5283256"/>
            <a:ext cx="1905000" cy="190500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20B9EBBE-4505-489C-87AF-E8585C2E78CB}"/>
              </a:ext>
            </a:extLst>
          </p:cNvPr>
          <p:cNvSpPr txBox="1"/>
          <p:nvPr/>
        </p:nvSpPr>
        <p:spPr>
          <a:xfrm>
            <a:off x="1075249" y="3417005"/>
            <a:ext cx="157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最新发布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F0D4D9-CA5B-4036-90B0-70E460EDA149}"/>
              </a:ext>
            </a:extLst>
          </p:cNvPr>
          <p:cNvSpPr txBox="1"/>
          <p:nvPr/>
        </p:nvSpPr>
        <p:spPr>
          <a:xfrm>
            <a:off x="1017950" y="4829909"/>
            <a:ext cx="157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手机数码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4BB3320-992F-4239-9A98-705726CF2570}"/>
              </a:ext>
            </a:extLst>
          </p:cNvPr>
          <p:cNvSpPr txBox="1"/>
          <p:nvPr/>
        </p:nvSpPr>
        <p:spPr>
          <a:xfrm>
            <a:off x="1038772" y="5973374"/>
            <a:ext cx="157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运动户外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83A8B5A-55E0-4584-82EA-D0409DC1AC5F}"/>
              </a:ext>
            </a:extLst>
          </p:cNvPr>
          <p:cNvSpPr txBox="1"/>
          <p:nvPr/>
        </p:nvSpPr>
        <p:spPr>
          <a:xfrm>
            <a:off x="4059353" y="3457363"/>
            <a:ext cx="157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日用电器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800FC6D-1369-4928-A3D2-77A3524CDA86}"/>
              </a:ext>
            </a:extLst>
          </p:cNvPr>
          <p:cNvSpPr txBox="1"/>
          <p:nvPr/>
        </p:nvSpPr>
        <p:spPr>
          <a:xfrm>
            <a:off x="4088630" y="4751041"/>
            <a:ext cx="157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图书教材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3DBF28-EDE4-4D07-B7CC-5A1D6ECFF577}"/>
              </a:ext>
            </a:extLst>
          </p:cNvPr>
          <p:cNvSpPr txBox="1"/>
          <p:nvPr/>
        </p:nvSpPr>
        <p:spPr>
          <a:xfrm>
            <a:off x="4059352" y="5966904"/>
            <a:ext cx="157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服饰美妆</a:t>
            </a:r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611B9BF2-E61A-4532-99D1-C479EF40B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3498" y="3122021"/>
            <a:ext cx="877188" cy="887244"/>
          </a:xfrm>
          <a:prstGeom prst="rect">
            <a:avLst/>
          </a:prstGeom>
        </p:spPr>
      </p:pic>
      <p:pic>
        <p:nvPicPr>
          <p:cNvPr id="49" name="图形 48">
            <a:extLst>
              <a:ext uri="{FF2B5EF4-FFF2-40B4-BE49-F238E27FC236}">
                <a16:creationId xmlns:a16="http://schemas.microsoft.com/office/drawing/2014/main" id="{9038D465-0482-461C-AF41-3B6AFBC64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3498" y="4553053"/>
            <a:ext cx="877188" cy="846593"/>
          </a:xfrm>
          <a:prstGeom prst="rect">
            <a:avLst/>
          </a:prstGeom>
        </p:spPr>
      </p:pic>
      <p:pic>
        <p:nvPicPr>
          <p:cNvPr id="51" name="图形 50">
            <a:extLst>
              <a:ext uri="{FF2B5EF4-FFF2-40B4-BE49-F238E27FC236}">
                <a16:creationId xmlns:a16="http://schemas.microsoft.com/office/drawing/2014/main" id="{DBF9A8B4-DA9A-4E19-B948-EED73EE9C6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0720" y="5786283"/>
            <a:ext cx="877188" cy="887244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D423F6AF-CDB6-4CB6-9C60-B41120D3B3E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58369" y="3237064"/>
            <a:ext cx="754582" cy="821545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6FA5A68E-84D3-4899-8DD8-D5FDC7CD62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04598" y="4563841"/>
            <a:ext cx="838801" cy="848416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39F0AD78-E1E8-4973-A84C-B4AC2A13C9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66211" y="5779880"/>
            <a:ext cx="877188" cy="887244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C67D0BC2-17C5-482E-95D8-AE2C6DF9B1C6}"/>
              </a:ext>
            </a:extLst>
          </p:cNvPr>
          <p:cNvSpPr txBox="1"/>
          <p:nvPr/>
        </p:nvSpPr>
        <p:spPr>
          <a:xfrm>
            <a:off x="1191342" y="7697147"/>
            <a:ext cx="239039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热门商品</a:t>
            </a:r>
          </a:p>
        </p:txBody>
      </p:sp>
      <p:pic>
        <p:nvPicPr>
          <p:cNvPr id="61" name="图形 60">
            <a:extLst>
              <a:ext uri="{FF2B5EF4-FFF2-40B4-BE49-F238E27FC236}">
                <a16:creationId xmlns:a16="http://schemas.microsoft.com/office/drawing/2014/main" id="{3F0212D2-5D16-467C-A23C-4E4AF3F52B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0747" y="8953934"/>
            <a:ext cx="4039946" cy="2693297"/>
          </a:xfrm>
          <a:prstGeom prst="rect">
            <a:avLst/>
          </a:prstGeom>
        </p:spPr>
      </p:pic>
      <p:pic>
        <p:nvPicPr>
          <p:cNvPr id="62" name="图形 61">
            <a:extLst>
              <a:ext uri="{FF2B5EF4-FFF2-40B4-BE49-F238E27FC236}">
                <a16:creationId xmlns:a16="http://schemas.microsoft.com/office/drawing/2014/main" id="{6BC23BB5-156B-4F83-A247-5049B87B8D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63891" y="8947521"/>
            <a:ext cx="4039946" cy="2693297"/>
          </a:xfrm>
          <a:prstGeom prst="rect">
            <a:avLst/>
          </a:prstGeom>
        </p:spPr>
      </p:pic>
      <p:pic>
        <p:nvPicPr>
          <p:cNvPr id="63" name="图形 62">
            <a:extLst>
              <a:ext uri="{FF2B5EF4-FFF2-40B4-BE49-F238E27FC236}">
                <a16:creationId xmlns:a16="http://schemas.microsoft.com/office/drawing/2014/main" id="{3917B83A-4968-484F-BBB2-67406CE9FF8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86646" y="8953934"/>
            <a:ext cx="4039946" cy="2693297"/>
          </a:xfrm>
          <a:prstGeom prst="rect">
            <a:avLst/>
          </a:prstGeom>
        </p:spPr>
      </p:pic>
      <p:pic>
        <p:nvPicPr>
          <p:cNvPr id="64" name="图形 63">
            <a:extLst>
              <a:ext uri="{FF2B5EF4-FFF2-40B4-BE49-F238E27FC236}">
                <a16:creationId xmlns:a16="http://schemas.microsoft.com/office/drawing/2014/main" id="{C46B0611-15B8-41D6-8911-336AE16A9C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329790" y="8953934"/>
            <a:ext cx="4039946" cy="2693297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B653C88A-DE77-4415-A0EA-79E25716742B}"/>
              </a:ext>
            </a:extLst>
          </p:cNvPr>
          <p:cNvSpPr txBox="1"/>
          <p:nvPr/>
        </p:nvSpPr>
        <p:spPr>
          <a:xfrm>
            <a:off x="10392594" y="7751417"/>
            <a:ext cx="239039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今日促销</a:t>
            </a:r>
          </a:p>
        </p:txBody>
      </p:sp>
      <p:pic>
        <p:nvPicPr>
          <p:cNvPr id="68" name="图形 67">
            <a:extLst>
              <a:ext uri="{FF2B5EF4-FFF2-40B4-BE49-F238E27FC236}">
                <a16:creationId xmlns:a16="http://schemas.microsoft.com/office/drawing/2014/main" id="{737750EE-51A6-44E8-BEBD-6DC95FD850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641264" y="9579279"/>
            <a:ext cx="2016224" cy="1905000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574582BF-35A9-492A-AC55-FC17644DC908}"/>
              </a:ext>
            </a:extLst>
          </p:cNvPr>
          <p:cNvSpPr txBox="1"/>
          <p:nvPr/>
        </p:nvSpPr>
        <p:spPr>
          <a:xfrm>
            <a:off x="20104506" y="8199881"/>
            <a:ext cx="30897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我的愿望单</a:t>
            </a:r>
          </a:p>
        </p:txBody>
      </p:sp>
      <p:sp>
        <p:nvSpPr>
          <p:cNvPr id="70" name="TextBox 10">
            <a:extLst>
              <a:ext uri="{FF2B5EF4-FFF2-40B4-BE49-F238E27FC236}">
                <a16:creationId xmlns:a16="http://schemas.microsoft.com/office/drawing/2014/main" id="{E97B99FF-C3DC-4C19-9E13-1AB3F24F6846}"/>
              </a:ext>
            </a:extLst>
          </p:cNvPr>
          <p:cNvSpPr txBox="1"/>
          <p:nvPr/>
        </p:nvSpPr>
        <p:spPr>
          <a:xfrm>
            <a:off x="17530315" y="202620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注册</a:t>
            </a:r>
          </a:p>
        </p:txBody>
      </p:sp>
      <p:sp>
        <p:nvSpPr>
          <p:cNvPr id="71" name="TextBox 10">
            <a:extLst>
              <a:ext uri="{FF2B5EF4-FFF2-40B4-BE49-F238E27FC236}">
                <a16:creationId xmlns:a16="http://schemas.microsoft.com/office/drawing/2014/main" id="{4CE5BE88-713E-41B9-87F1-7F242647605F}"/>
              </a:ext>
            </a:extLst>
          </p:cNvPr>
          <p:cNvSpPr txBox="1"/>
          <p:nvPr/>
        </p:nvSpPr>
        <p:spPr>
          <a:xfrm>
            <a:off x="18979404" y="227899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帮助</a:t>
            </a:r>
          </a:p>
        </p:txBody>
      </p:sp>
      <p:sp>
        <p:nvSpPr>
          <p:cNvPr id="72" name="TextBox 10">
            <a:extLst>
              <a:ext uri="{FF2B5EF4-FFF2-40B4-BE49-F238E27FC236}">
                <a16:creationId xmlns:a16="http://schemas.microsoft.com/office/drawing/2014/main" id="{D094DA2B-8F05-4E16-8F68-126A88934962}"/>
              </a:ext>
            </a:extLst>
          </p:cNvPr>
          <p:cNvSpPr txBox="1"/>
          <p:nvPr/>
        </p:nvSpPr>
        <p:spPr>
          <a:xfrm>
            <a:off x="20428493" y="175951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历史</a:t>
            </a:r>
          </a:p>
        </p:txBody>
      </p:sp>
      <p:sp>
        <p:nvSpPr>
          <p:cNvPr id="73" name="TextBox 10">
            <a:extLst>
              <a:ext uri="{FF2B5EF4-FFF2-40B4-BE49-F238E27FC236}">
                <a16:creationId xmlns:a16="http://schemas.microsoft.com/office/drawing/2014/main" id="{B77A2F5C-19DA-4B9A-A381-6022E0393CA6}"/>
              </a:ext>
            </a:extLst>
          </p:cNvPr>
          <p:cNvSpPr txBox="1"/>
          <p:nvPr/>
        </p:nvSpPr>
        <p:spPr>
          <a:xfrm>
            <a:off x="21968631" y="175951"/>
            <a:ext cx="5072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设置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50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牛浩</dc:creator>
  <cp:lastModifiedBy>李 明勋</cp:lastModifiedBy>
  <cp:revision>15</cp:revision>
  <dcterms:created xsi:type="dcterms:W3CDTF">2021-04-18T06:46:36Z</dcterms:created>
  <dcterms:modified xsi:type="dcterms:W3CDTF">2021-04-18T08:53:09Z</dcterms:modified>
</cp:coreProperties>
</file>