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57FB-F877-46D9-92C1-368E375FD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5198-6D8C-4A06-B220-0511A934E1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5165" y="3384550"/>
            <a:ext cx="3702685" cy="2660650"/>
          </a:xfrm>
          <a:noFill/>
        </p:spPr>
        <p:txBody>
          <a:bodyPr>
            <a:noAutofit/>
          </a:bodyPr>
          <a:lstStyle/>
          <a:p>
            <a:endParaRPr lang="en-US" altLang="zh-CN" dirty="0">
              <a:solidFill>
                <a:srgbClr val="08080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20212" y="2897710"/>
            <a:ext cx="5782716" cy="997194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zh-CN" altLang="en-US" sz="4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</a:t>
            </a:r>
            <a:r>
              <a:rPr lang="zh-CN" altLang="en-US" sz="3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内容维护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355" y="1003935"/>
            <a:ext cx="11371580" cy="57670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-apple-system"/>
              </a:rPr>
              <a:t>适时更新内容</a:t>
            </a:r>
            <a:endParaRPr lang="en-US" altLang="zh-CN" sz="3200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-apple-system"/>
              </a:rPr>
              <a:t>栏目撤换</a:t>
            </a:r>
            <a:endParaRPr lang="zh-CN" altLang="en-US" sz="3200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Web</a:t>
            </a:r>
            <a:r>
              <a:rPr lang="zh-CN" altLang="en-US" sz="3200" dirty="0"/>
              <a:t>页面更换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社区维护</a:t>
            </a:r>
            <a:endParaRPr lang="zh-CN" altLang="en-US" sz="3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000" dirty="0"/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我们将重心主要放在适时更新内容上，因为对于一个二手交易平台来说，整个网站大体框架不会发生太大变动，只在后期进行改善和美化。对于适时更新我们采用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Periodic static Web page generation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，使用定时任务定时生成静态化页面（定时时间可根据页面访问量来制定）。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07531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755" y="376555"/>
            <a:ext cx="3195320" cy="862330"/>
          </a:xfrm>
        </p:spPr>
        <p:txBody>
          <a:bodyPr>
            <a:noAutofit/>
          </a:bodyPr>
          <a:lstStyle/>
          <a:p>
            <a:br>
              <a:rPr lang="en-US" altLang="zh-CN" sz="32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</a:br>
            <a:r>
              <a:rPr lang="en-US" altLang="zh-CN" sz="32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—SEO</a:t>
            </a:r>
            <a:r>
              <a:rPr lang="zh-CN" altLang="en-US" sz="32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策略分析</a:t>
            </a:r>
            <a:br>
              <a:rPr lang="en-US" altLang="zh-CN" sz="32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</a:br>
            <a:endParaRPr lang="zh-CN" altLang="en-US" sz="32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225" y="1352550"/>
            <a:ext cx="9752965" cy="53282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</a:t>
            </a:r>
            <a:r>
              <a:rPr sz="2400" b="1" i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关键词策略</a:t>
            </a:r>
            <a:r>
              <a:rPr sz="24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：</a:t>
            </a:r>
            <a:r>
              <a:rPr sz="24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关键词在文章中的作用非凡，核心关键词，长尾关键词，相关关键词都是要合理的在文章中展现出来，而且文章中的关键词布局也是要符合SEO的要求。比如标题出现关键词，内容段首和段尾出现关键词，然后文章底部出现关键词标签及相关的文章最佳。关键词要加超链接的，重要的关键词还可加粗，文章中合理的建设内链接和外链接是编辑必须注意的问题。 </a:t>
            </a:r>
            <a:endParaRPr sz="2400">
              <a:solidFill>
                <a:schemeClr val="tx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>
              <a:lnSpc>
                <a:spcPct val="100000"/>
              </a:lnSpc>
            </a:pPr>
            <a:r>
              <a:rPr sz="24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确定网站的核心关键词。网页中一切可让搜寻引擎抓取的文本中都尽量带有关键词。这些地方包括：域名、title和meta标签、正文、连结文本、文件名 、alt、header标签（即正文标题&lt;H1&gt;, &lt;H2&gt;, &lt;H3&gt;等）。让你的关键词无所不在，但又避免在同一处堆砌过多。</a:t>
            </a:r>
            <a:endParaRPr sz="240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>
              <a:lnSpc>
                <a:spcPct val="100000"/>
              </a:lnSpc>
            </a:pPr>
            <a:r>
              <a:rPr sz="24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 </a:t>
            </a:r>
            <a:r>
              <a:rPr sz="24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关键词选择技巧：相关性（即定位）、热门度的掌握（太热不好容易排前，太冷没人搜索） </a:t>
            </a:r>
            <a:endParaRPr sz="240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294640"/>
            <a:ext cx="3286760" cy="906145"/>
          </a:xfrm>
        </p:spPr>
        <p:txBody>
          <a:bodyPr>
            <a:normAutofit fontScale="90000"/>
          </a:bodyPr>
          <a:lstStyle/>
          <a:p>
            <a:r>
              <a:rPr lang="en-US" altLang="zh-CN" sz="3555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—SEO</a:t>
            </a:r>
            <a:r>
              <a:rPr lang="zh-CN" altLang="en-US" sz="3555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策略分析</a:t>
            </a:r>
            <a:br>
              <a:rPr lang="en-US" altLang="zh-CN" sz="3600" b="1" dirty="0">
                <a:latin typeface="-apple-system"/>
              </a:rPr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55" y="1282065"/>
            <a:ext cx="10746740" cy="489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dirty="0">
                <a:effectLst/>
                <a:latin typeface="方正粗黑宋简体" panose="02000000000000000000" charset="-122"/>
                <a:ea typeface="方正粗黑宋简体" panose="02000000000000000000" charset="-122"/>
              </a:rPr>
              <a:t>    </a:t>
            </a:r>
            <a:r>
              <a:rPr lang="zh-CN" altLang="en-US" b="1" i="1" dirty="0">
                <a:effectLst/>
                <a:latin typeface="方正粗黑宋简体" panose="02000000000000000000" charset="-122"/>
                <a:ea typeface="方正粗黑宋简体" panose="02000000000000000000" charset="-122"/>
              </a:rPr>
              <a:t>网页文件目录策略</a:t>
            </a:r>
            <a:r>
              <a:rPr lang="zh-CN" altLang="en-US" b="1" i="1" dirty="0">
                <a:effectLst/>
                <a:latin typeface="-apple-system"/>
              </a:rPr>
              <a:t>：</a:t>
            </a:r>
            <a:r>
              <a:rPr lang="zh-CN" altLang="en-US" b="0" i="0" dirty="0">
                <a:effectLst/>
                <a:latin typeface="-apple-system"/>
              </a:rPr>
              <a:t> </a:t>
            </a:r>
            <a:endParaRPr lang="zh-CN" altLang="en-US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-apple-system"/>
              </a:rPr>
              <a:t>有序、合理安排文件目录结构，规范命名。简单的网站最多呈现三个层次就可以了。重要内容放在顶级目录。目录文件夹命名含关键词，而HTML网页文件名 也含关键词。图片文件也含关键词。这里所指的关键词主要针对具体页面内容而言。文件名 是词组就用短横线或下划线隔开。规范的做法是使用英文而不是拼音字母：</a:t>
            </a:r>
            <a:endParaRPr lang="zh-CN" altLang="en-US" b="0" i="0" dirty="0">
              <a:effectLst/>
              <a:latin typeface="-apple-system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-apple-system</vt:lpstr>
      <vt:lpstr>Segoe Print</vt:lpstr>
      <vt:lpstr>微软雅黑</vt:lpstr>
      <vt:lpstr>等线</vt:lpstr>
      <vt:lpstr>Arial Unicode MS</vt:lpstr>
      <vt:lpstr>等线 Light</vt:lpstr>
      <vt:lpstr>Calibri</vt:lpstr>
      <vt:lpstr>方正粗黑宋简体</vt:lpstr>
      <vt:lpstr>方正姚体</vt:lpstr>
      <vt:lpstr>华文楷体</vt:lpstr>
      <vt:lpstr>华文行楷</vt:lpstr>
      <vt:lpstr>Office 主题​​</vt:lpstr>
      <vt:lpstr>应用安全性分析</vt:lpstr>
      <vt:lpstr>SQL注入弱点 </vt:lpstr>
      <vt:lpstr>跨站脚本攻击（XSS或CSS） </vt:lpstr>
      <vt:lpstr>登录信息提示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应用安全性分析</dc:title>
  <dc:creator>孟 士奇</dc:creator>
  <cp:lastModifiedBy>Shmily</cp:lastModifiedBy>
  <cp:revision>7</cp:revision>
  <dcterms:created xsi:type="dcterms:W3CDTF">2021-06-06T07:30:00Z</dcterms:created>
  <dcterms:modified xsi:type="dcterms:W3CDTF">2021-06-06T13:21:51Z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692679379_btnclosed</vt:lpwstr>
  </property>
  <property fmtid="{D5CDD505-2E9C-101B-9397-08002B2CF9AE}" pid="3" name="KSOProductBuildVer">
    <vt:lpwstr>2052-11.1.0.10228</vt:lpwstr>
  </property>
</Properties>
</file>