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845F6-06A7-46C5-95EA-7ACE981CE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Better</a:t>
            </a:r>
            <a:r>
              <a:rPr lang="pt-BR" dirty="0"/>
              <a:t> World </a:t>
            </a:r>
            <a:r>
              <a:rPr lang="pt-BR" dirty="0" err="1"/>
              <a:t>Gathering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D4D6D0-ADBF-46D1-8D2C-9D6744107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Site feito para apresentação na aula de Programação web.</a:t>
            </a:r>
          </a:p>
        </p:txBody>
      </p:sp>
    </p:spTree>
    <p:extLst>
      <p:ext uri="{BB962C8B-B14F-4D97-AF65-F5344CB8AC3E}">
        <p14:creationId xmlns:p14="http://schemas.microsoft.com/office/powerpoint/2010/main" val="23342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3525-DBF0-4272-A2AC-461890F4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DD186-7085-48F5-840A-BBCD6F37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Leonardo Henschel</a:t>
            </a:r>
          </a:p>
          <a:p>
            <a:r>
              <a:rPr lang="pt-BR" dirty="0"/>
              <a:t>Carlos Gomes</a:t>
            </a:r>
          </a:p>
          <a:p>
            <a:r>
              <a:rPr lang="pt-BR" dirty="0"/>
              <a:t>Luiz Felipe</a:t>
            </a:r>
          </a:p>
          <a:p>
            <a:r>
              <a:rPr lang="pt-BR" dirty="0"/>
              <a:t>Lucas Santos</a:t>
            </a:r>
          </a:p>
        </p:txBody>
      </p:sp>
    </p:spTree>
    <p:extLst>
      <p:ext uri="{BB962C8B-B14F-4D97-AF65-F5344CB8AC3E}">
        <p14:creationId xmlns:p14="http://schemas.microsoft.com/office/powerpoint/2010/main" val="326537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B0410-6E9F-4F5C-8D13-A822E13D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D6B84-A3D4-4236-8F30-91B5592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Página Web foi desenvolvida unicamente com o intuito de dar as pessoas informações referentes ao tratamento, problemas que podem ser causados e o melhor destino para descarte do comumente chamado “</a:t>
            </a:r>
            <a:r>
              <a:rPr lang="pt-BR" i="1" dirty="0"/>
              <a:t>Lixo Eletrônico</a:t>
            </a:r>
            <a:r>
              <a:rPr lang="pt-BR" dirty="0"/>
              <a:t>”. Com o nome dado a empresa de “</a:t>
            </a:r>
            <a:r>
              <a:rPr lang="pt-BR" dirty="0" err="1"/>
              <a:t>Better</a:t>
            </a:r>
            <a:r>
              <a:rPr lang="pt-BR" dirty="0"/>
              <a:t> World </a:t>
            </a:r>
            <a:r>
              <a:rPr lang="pt-BR" dirty="0" err="1"/>
              <a:t>Gathering</a:t>
            </a:r>
            <a:r>
              <a:rPr lang="pt-BR" dirty="0"/>
              <a:t>” que traduzido para português-</a:t>
            </a:r>
            <a:r>
              <a:rPr lang="pt-BR" dirty="0" err="1"/>
              <a:t>br</a:t>
            </a:r>
            <a:r>
              <a:rPr lang="pt-BR" dirty="0"/>
              <a:t> seria “Coletora Mundo Melhor”, é o que queremos passar para todos presentes com a criação do site, podemos ter um mundo melhor fazendo com que nossas atitudes ajudem a manter um mundo melhor.</a:t>
            </a:r>
          </a:p>
        </p:txBody>
      </p:sp>
    </p:spTree>
    <p:extLst>
      <p:ext uri="{BB962C8B-B14F-4D97-AF65-F5344CB8AC3E}">
        <p14:creationId xmlns:p14="http://schemas.microsoft.com/office/powerpoint/2010/main" val="342866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8FF29-9729-412A-9795-4246AA4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site.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DE307-7D89-454F-8D8B-E0F0CEEB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Usamos as </a:t>
            </a:r>
            <a:r>
              <a:rPr lang="pt-BR" dirty="0" err="1"/>
              <a:t>tags</a:t>
            </a:r>
            <a:r>
              <a:rPr lang="pt-BR" dirty="0"/>
              <a:t> utilizadas nas aulas em que tivemos o aprendizado. Cada integrante ficou imposto de criar uma pagina para o site e no final todos iriamos juntar as partes e criar um só site com abas diferentes. </a:t>
            </a:r>
          </a:p>
        </p:txBody>
      </p:sp>
    </p:spTree>
    <p:extLst>
      <p:ext uri="{BB962C8B-B14F-4D97-AF65-F5344CB8AC3E}">
        <p14:creationId xmlns:p14="http://schemas.microsoft.com/office/powerpoint/2010/main" val="130170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8302-4FDE-45AA-B6F2-7ECB143C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que foi trabalhado na pagina HOME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EECFB1-B09B-4C94-8D25-4CCE11B3B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35" y="2052638"/>
            <a:ext cx="8031506" cy="4195762"/>
          </a:xfrm>
        </p:spPr>
      </p:pic>
    </p:spTree>
    <p:extLst>
      <p:ext uri="{BB962C8B-B14F-4D97-AF65-F5344CB8AC3E}">
        <p14:creationId xmlns:p14="http://schemas.microsoft.com/office/powerpoint/2010/main" val="13857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1D2ED-A7EF-4644-BD1C-57CEFF21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7E00F8-C0EB-45FC-9EA3-D68949906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571" y="2052638"/>
            <a:ext cx="8320634" cy="4195762"/>
          </a:xfrm>
        </p:spPr>
      </p:pic>
    </p:spTree>
    <p:extLst>
      <p:ext uri="{BB962C8B-B14F-4D97-AF65-F5344CB8AC3E}">
        <p14:creationId xmlns:p14="http://schemas.microsoft.com/office/powerpoint/2010/main" val="43576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21413-F629-4A7F-B559-E7B0A14D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B581-D986-410C-8652-6F7CF1F9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esse trabalho, pode-se absorver vários pontos positivos e negativos que proporcionaram grandes experiências, entre tais pode-se destacar: o bom desenvolvimento do trabalho em grupo, o aprimoramento do que já havia sido aprendido até agora e, além disso, a pesquisa e compreensão de novas formas de trabalho dentro da programação WEB.</a:t>
            </a:r>
          </a:p>
        </p:txBody>
      </p:sp>
    </p:spTree>
    <p:extLst>
      <p:ext uri="{BB962C8B-B14F-4D97-AF65-F5344CB8AC3E}">
        <p14:creationId xmlns:p14="http://schemas.microsoft.com/office/powerpoint/2010/main" val="3143189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226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Better World Gathering</vt:lpstr>
      <vt:lpstr>Integrantes: </vt:lpstr>
      <vt:lpstr>Introdução</vt:lpstr>
      <vt:lpstr>Desenvolvimento do site.</vt:lpstr>
      <vt:lpstr>Exemplo do que foi trabalhado na pagina HOME</vt:lpstr>
      <vt:lpstr>Apresentação do PowerPoint</vt:lpstr>
      <vt:lpstr>Considerações finais.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World Gathering</dc:title>
  <dc:creator>Henschel</dc:creator>
  <cp:lastModifiedBy>Henschel</cp:lastModifiedBy>
  <cp:revision>3</cp:revision>
  <dcterms:created xsi:type="dcterms:W3CDTF">2019-04-05T03:05:53Z</dcterms:created>
  <dcterms:modified xsi:type="dcterms:W3CDTF">2019-04-05T04:02:33Z</dcterms:modified>
</cp:coreProperties>
</file>