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82" r:id="rId2"/>
    <p:sldId id="486" r:id="rId3"/>
    <p:sldId id="489" r:id="rId4"/>
    <p:sldId id="490" r:id="rId5"/>
    <p:sldId id="491" r:id="rId6"/>
    <p:sldId id="488" r:id="rId7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664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pos="7677">
          <p15:clr>
            <a:srgbClr val="A4A3A4"/>
          </p15:clr>
        </p15:guide>
        <p15:guide id="6" pos="1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120"/>
    <a:srgbClr val="90145A"/>
    <a:srgbClr val="1D428A"/>
    <a:srgbClr val="C8102E"/>
    <a:srgbClr val="010C44"/>
    <a:srgbClr val="FFFFFF"/>
    <a:srgbClr val="D9D9D9"/>
    <a:srgbClr val="000000"/>
    <a:srgbClr val="006BB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9" autoAdjust="0"/>
    <p:restoredTop sz="86885" autoAdjust="0"/>
  </p:normalViewPr>
  <p:slideViewPr>
    <p:cSldViewPr snapToGrid="0">
      <p:cViewPr varScale="1">
        <p:scale>
          <a:sx n="106" d="100"/>
          <a:sy n="106" d="100"/>
        </p:scale>
        <p:origin x="-504" y="-90"/>
      </p:cViewPr>
      <p:guideLst>
        <p:guide orient="horz" pos="2160"/>
        <p:guide orient="horz" pos="2664"/>
        <p:guide orient="horz" pos="624"/>
        <p:guide pos="3839"/>
        <p:guide pos="7677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58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8900" y="279400"/>
            <a:ext cx="3813175" cy="214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8497" y="2687217"/>
            <a:ext cx="5952931" cy="5911954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37160"/>
            <a:ext cx="637283" cy="14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909634"/>
            <a:ext cx="1433716" cy="32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40" y="1264534"/>
            <a:ext cx="1909132" cy="43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pPr marL="914400" lvl="2" indent="0" algn="r">
              <a:buNone/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Name</a:t>
            </a:r>
          </a:p>
          <a:p>
            <a:pPr marL="914400" lvl="2" indent="0" algn="r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Members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t>1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196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 smtClean="0"/>
              <a:t>Visualization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2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2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4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 smtClean="0"/>
              <a:t>Visualization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3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3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 smtClean="0"/>
              <a:t>Visualization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4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4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 smtClean="0"/>
              <a:t>Visualization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5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5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_Oct14">
  <a:themeElements>
    <a:clrScheme name="NBA Template">
      <a:dk1>
        <a:sysClr val="windowText" lastClr="000000"/>
      </a:dk1>
      <a:lt1>
        <a:sysClr val="window" lastClr="FFFFFF"/>
      </a:lt1>
      <a:dk2>
        <a:srgbClr val="1D428A"/>
      </a:dk2>
      <a:lt2>
        <a:srgbClr val="F9A350"/>
      </a:lt2>
      <a:accent1>
        <a:srgbClr val="C8102E"/>
      </a:accent1>
      <a:accent2>
        <a:srgbClr val="1D428A"/>
      </a:accent2>
      <a:accent3>
        <a:srgbClr val="EF6D1F"/>
      </a:accent3>
      <a:accent4>
        <a:srgbClr val="EF3E42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12716</TotalTime>
  <Words>44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Template__Oct14</vt:lpstr>
      <vt:lpstr>PowerPoint Presentation</vt:lpstr>
      <vt:lpstr>Title</vt:lpstr>
      <vt:lpstr>Title</vt:lpstr>
      <vt:lpstr>Title</vt:lpstr>
      <vt:lpstr>Title</vt:lpstr>
      <vt:lpstr>PowerPoint Presentation</vt:lpstr>
    </vt:vector>
  </TitlesOfParts>
  <Company>NBA Properties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Chang, Philip</cp:lastModifiedBy>
  <cp:revision>134</cp:revision>
  <cp:lastPrinted>2017-09-13T22:16:24Z</cp:lastPrinted>
  <dcterms:created xsi:type="dcterms:W3CDTF">2014-10-29T20:30:53Z</dcterms:created>
  <dcterms:modified xsi:type="dcterms:W3CDTF">2017-09-21T16:31:42Z</dcterms:modified>
</cp:coreProperties>
</file>