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6" r:id="rId6"/>
    <p:sldId id="261" r:id="rId7"/>
    <p:sldId id="260" r:id="rId8"/>
    <p:sldId id="262" r:id="rId9"/>
    <p:sldId id="264" r:id="rId10"/>
    <p:sldId id="265" r:id="rId11"/>
    <p:sldId id="267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22" autoAdjust="0"/>
  </p:normalViewPr>
  <p:slideViewPr>
    <p:cSldViewPr>
      <p:cViewPr varScale="1">
        <p:scale>
          <a:sx n="107" d="100"/>
          <a:sy n="107" d="100"/>
        </p:scale>
        <p:origin x="-163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4C72-0572-434F-A7BC-9FE5D1F595AE}" type="datetimeFigureOut">
              <a:rPr lang="pt-BR" smtClean="0"/>
              <a:t>13/01/2017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1753-7C88-4C42-8B41-51B1FA701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30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4C72-0572-434F-A7BC-9FE5D1F595AE}" type="datetimeFigureOut">
              <a:rPr lang="pt-BR" smtClean="0"/>
              <a:t>13/01/2017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1753-7C88-4C42-8B41-51B1FA701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61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4C72-0572-434F-A7BC-9FE5D1F595AE}" type="datetimeFigureOut">
              <a:rPr lang="pt-BR" smtClean="0"/>
              <a:t>13/01/2017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1753-7C88-4C42-8B41-51B1FA701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71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4C72-0572-434F-A7BC-9FE5D1F595AE}" type="datetimeFigureOut">
              <a:rPr lang="pt-BR" smtClean="0"/>
              <a:t>13/01/2017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1753-7C88-4C42-8B41-51B1FA701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94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4C72-0572-434F-A7BC-9FE5D1F595AE}" type="datetimeFigureOut">
              <a:rPr lang="pt-BR" smtClean="0"/>
              <a:t>13/01/2017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1753-7C88-4C42-8B41-51B1FA701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51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4C72-0572-434F-A7BC-9FE5D1F595AE}" type="datetimeFigureOut">
              <a:rPr lang="pt-BR" smtClean="0"/>
              <a:t>13/01/2017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1753-7C88-4C42-8B41-51B1FA701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04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4C72-0572-434F-A7BC-9FE5D1F595AE}" type="datetimeFigureOut">
              <a:rPr lang="pt-BR" smtClean="0"/>
              <a:t>13/01/2017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1753-7C88-4C42-8B41-51B1FA701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4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4C72-0572-434F-A7BC-9FE5D1F595AE}" type="datetimeFigureOut">
              <a:rPr lang="pt-BR" smtClean="0"/>
              <a:t>13/01/2017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1753-7C88-4C42-8B41-51B1FA701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4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4C72-0572-434F-A7BC-9FE5D1F595AE}" type="datetimeFigureOut">
              <a:rPr lang="pt-BR" smtClean="0"/>
              <a:t>13/01/2017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1753-7C88-4C42-8B41-51B1FA701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84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4C72-0572-434F-A7BC-9FE5D1F595AE}" type="datetimeFigureOut">
              <a:rPr lang="pt-BR" smtClean="0"/>
              <a:t>13/01/2017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1753-7C88-4C42-8B41-51B1FA701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59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4C72-0572-434F-A7BC-9FE5D1F595AE}" type="datetimeFigureOut">
              <a:rPr lang="pt-BR" smtClean="0"/>
              <a:t>13/01/2017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1753-7C88-4C42-8B41-51B1FA701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04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74C72-0572-434F-A7BC-9FE5D1F595AE}" type="datetimeFigureOut">
              <a:rPr lang="pt-BR" smtClean="0"/>
              <a:t>13/01/2017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E1753-7C88-4C42-8B41-51B1FA701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36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it" TargetMode="External"/><Relationship Id="rId2" Type="http://schemas.openxmlformats.org/officeDocument/2006/relationships/hyperlink" Target="http://rogerdudler.github.io/git-guide/index.pt_B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mpartilhado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9652" y="2780928"/>
            <a:ext cx="6264696" cy="744733"/>
          </a:xfrm>
        </p:spPr>
        <p:txBody>
          <a:bodyPr>
            <a:noAutofit/>
          </a:bodyPr>
          <a:lstStyle/>
          <a:p>
            <a:r>
              <a:rPr lang="pt-BR" sz="19000" b="1" dirty="0" smtClean="0">
                <a:solidFill>
                  <a:schemeClr val="bg1"/>
                </a:solidFill>
              </a:rPr>
              <a:t>G I T</a:t>
            </a:r>
            <a:endParaRPr lang="pt-BR" sz="190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9672" y="6165304"/>
            <a:ext cx="6400800" cy="550912"/>
          </a:xfrm>
        </p:spPr>
        <p:txBody>
          <a:bodyPr>
            <a:noAutofit/>
          </a:bodyPr>
          <a:lstStyle/>
          <a:p>
            <a:r>
              <a:rPr lang="pt-BR" sz="2800" dirty="0" smtClean="0"/>
              <a:t>Otavio Augusto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68599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66FF66"/>
                </a:solidFill>
              </a:rPr>
              <a:t>git</a:t>
            </a:r>
            <a:r>
              <a:rPr lang="en-US" dirty="0" smtClean="0">
                <a:solidFill>
                  <a:srgbClr val="66FF66"/>
                </a:solidFill>
              </a:rPr>
              <a:t> pull</a:t>
            </a:r>
          </a:p>
          <a:p>
            <a:pPr lvl="1"/>
            <a:r>
              <a:rPr lang="pt-BR" dirty="0" smtClean="0"/>
              <a:t>Atualiza seu repositório local com a mais nova versão</a:t>
            </a:r>
            <a:endParaRPr lang="en-US" dirty="0">
              <a:solidFill>
                <a:srgbClr val="66FF66"/>
              </a:solidFill>
            </a:endParaRPr>
          </a:p>
          <a:p>
            <a:r>
              <a:rPr lang="pt-BR" dirty="0" err="1">
                <a:solidFill>
                  <a:srgbClr val="66FF66"/>
                </a:solidFill>
              </a:rPr>
              <a:t>git</a:t>
            </a:r>
            <a:r>
              <a:rPr lang="pt-BR" dirty="0">
                <a:solidFill>
                  <a:srgbClr val="66FF66"/>
                </a:solidFill>
              </a:rPr>
              <a:t> </a:t>
            </a:r>
            <a:r>
              <a:rPr lang="pt-BR" dirty="0" smtClean="0">
                <a:solidFill>
                  <a:srgbClr val="66FF66"/>
                </a:solidFill>
              </a:rPr>
              <a:t>merge </a:t>
            </a:r>
            <a:r>
              <a:rPr lang="pt-BR" dirty="0">
                <a:solidFill>
                  <a:srgbClr val="66FF66"/>
                </a:solidFill>
              </a:rPr>
              <a:t>&lt;</a:t>
            </a:r>
            <a:r>
              <a:rPr lang="pt-BR" dirty="0" err="1">
                <a:solidFill>
                  <a:srgbClr val="66FF66"/>
                </a:solidFill>
              </a:rPr>
              <a:t>branch</a:t>
            </a:r>
            <a:r>
              <a:rPr lang="pt-BR" dirty="0" smtClean="0">
                <a:solidFill>
                  <a:srgbClr val="66FF66"/>
                </a:solidFill>
              </a:rPr>
              <a:t>&gt;</a:t>
            </a:r>
          </a:p>
          <a:p>
            <a:pPr lvl="1"/>
            <a:r>
              <a:rPr lang="pt-BR" dirty="0" smtClean="0"/>
              <a:t>Faz </a:t>
            </a:r>
            <a:r>
              <a:rPr lang="pt-BR" dirty="0"/>
              <a:t>merge de um outro </a:t>
            </a:r>
            <a:r>
              <a:rPr lang="pt-BR" dirty="0" err="1"/>
              <a:t>branch</a:t>
            </a:r>
            <a:r>
              <a:rPr lang="pt-BR" dirty="0"/>
              <a:t> ao seu </a:t>
            </a:r>
            <a:r>
              <a:rPr lang="pt-BR" dirty="0" err="1"/>
              <a:t>branch</a:t>
            </a:r>
            <a:r>
              <a:rPr lang="pt-BR" dirty="0"/>
              <a:t> ativo (ex. </a:t>
            </a:r>
            <a:r>
              <a:rPr lang="pt-BR" dirty="0" err="1"/>
              <a:t>master</a:t>
            </a:r>
            <a:r>
              <a:rPr lang="pt-BR" dirty="0"/>
              <a:t>)</a:t>
            </a:r>
            <a:endParaRPr lang="en-US" dirty="0" smtClean="0"/>
          </a:p>
          <a:p>
            <a:pPr lvl="1"/>
            <a:endParaRPr lang="en-US" dirty="0">
              <a:solidFill>
                <a:srgbClr val="66FF66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66FF66"/>
              </a:solidFill>
            </a:endParaRPr>
          </a:p>
          <a:p>
            <a:pPr lvl="1"/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UTILIZANDO O 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5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BRANCHES</a:t>
            </a:r>
            <a:r>
              <a:rPr lang="pt-BR" dirty="0"/>
              <a:t>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“Ramos”</a:t>
            </a:r>
          </a:p>
          <a:p>
            <a:r>
              <a:rPr lang="pt-BR" sz="2000" dirty="0" smtClean="0"/>
              <a:t>Utilizados </a:t>
            </a:r>
            <a:r>
              <a:rPr lang="pt-BR" sz="2000" dirty="0"/>
              <a:t>para desenvolver funcionalidades isoladas umas das outras. </a:t>
            </a:r>
            <a:endParaRPr lang="pt-BR" sz="2000" dirty="0" smtClean="0"/>
          </a:p>
          <a:p>
            <a:r>
              <a:rPr lang="pt-BR" sz="2000" dirty="0"/>
              <a:t> O </a:t>
            </a:r>
            <a:r>
              <a:rPr lang="pt-BR" sz="2000" dirty="0" err="1"/>
              <a:t>branch</a:t>
            </a:r>
            <a:r>
              <a:rPr lang="pt-BR" sz="2000" dirty="0"/>
              <a:t> </a:t>
            </a:r>
            <a:r>
              <a:rPr lang="pt-BR" sz="2000" i="1" dirty="0" err="1"/>
              <a:t>master</a:t>
            </a:r>
            <a:r>
              <a:rPr lang="pt-BR" sz="2000" dirty="0"/>
              <a:t> é o </a:t>
            </a:r>
            <a:r>
              <a:rPr lang="pt-BR" sz="2000" dirty="0" err="1"/>
              <a:t>branch</a:t>
            </a:r>
            <a:r>
              <a:rPr lang="pt-BR" sz="2000" dirty="0"/>
              <a:t> "padrão" quando você cria um repositório</a:t>
            </a:r>
            <a:r>
              <a:rPr lang="pt-BR" sz="2000" dirty="0" smtClean="0"/>
              <a:t>.</a:t>
            </a:r>
          </a:p>
          <a:p>
            <a:r>
              <a:rPr lang="pt-BR" sz="2000" dirty="0"/>
              <a:t>Use outros </a:t>
            </a:r>
            <a:r>
              <a:rPr lang="pt-BR" sz="2000" dirty="0" err="1"/>
              <a:t>branches</a:t>
            </a:r>
            <a:r>
              <a:rPr lang="pt-BR" sz="2000" dirty="0"/>
              <a:t> para desenvolver e mescle-os (</a:t>
            </a:r>
            <a:r>
              <a:rPr lang="pt-BR" sz="2000" i="1" dirty="0"/>
              <a:t>merge</a:t>
            </a:r>
            <a:r>
              <a:rPr lang="pt-BR" sz="2000" dirty="0"/>
              <a:t>) ao </a:t>
            </a:r>
            <a:r>
              <a:rPr lang="pt-BR" sz="2000" dirty="0" err="1"/>
              <a:t>branch</a:t>
            </a:r>
            <a:r>
              <a:rPr lang="pt-BR" sz="2000" dirty="0"/>
              <a:t> </a:t>
            </a:r>
            <a:r>
              <a:rPr lang="pt-BR" sz="2000" dirty="0" err="1"/>
              <a:t>master</a:t>
            </a:r>
            <a:r>
              <a:rPr lang="pt-BR" sz="2000" dirty="0"/>
              <a:t> após a conclusão.</a:t>
            </a:r>
          </a:p>
        </p:txBody>
      </p:sp>
      <p:pic>
        <p:nvPicPr>
          <p:cNvPr id="9218" name="Picture 2" descr="http://rogerdudler.github.io/git-guide/img/branch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35" y="4005064"/>
            <a:ext cx="6806530" cy="242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145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9971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Fazer merge dos </a:t>
            </a:r>
            <a:r>
              <a:rPr lang="en-US" sz="2800" dirty="0" err="1" smtClean="0"/>
              <a:t>conflitos</a:t>
            </a:r>
            <a:r>
              <a:rPr lang="en-US" sz="2800" dirty="0" smtClean="0"/>
              <a:t> </a:t>
            </a:r>
            <a:r>
              <a:rPr lang="en-US" sz="2800" dirty="0" err="1" smtClean="0"/>
              <a:t>manualmente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Após</a:t>
            </a:r>
            <a:r>
              <a:rPr lang="en-US" sz="2800" dirty="0" smtClean="0"/>
              <a:t> é </a:t>
            </a:r>
            <a:r>
              <a:rPr lang="en-US" sz="2800" dirty="0" err="1" smtClean="0"/>
              <a:t>necessário</a:t>
            </a:r>
            <a:r>
              <a:rPr lang="en-US" sz="2800" dirty="0" smtClean="0"/>
              <a:t> </a:t>
            </a:r>
            <a:r>
              <a:rPr lang="en-US" sz="2800" dirty="0" err="1" smtClean="0"/>
              <a:t>marca-los</a:t>
            </a:r>
            <a:r>
              <a:rPr lang="en-US" sz="2800" dirty="0" smtClean="0"/>
              <a:t> </a:t>
            </a:r>
            <a:r>
              <a:rPr lang="en-US" sz="2800" dirty="0" err="1" smtClean="0"/>
              <a:t>como</a:t>
            </a:r>
            <a:r>
              <a:rPr lang="en-US" sz="2800" dirty="0" smtClean="0"/>
              <a:t> “merged”</a:t>
            </a:r>
          </a:p>
          <a:p>
            <a:pPr lvl="1"/>
            <a:r>
              <a:rPr lang="en-US" sz="2400" dirty="0" err="1" smtClean="0">
                <a:solidFill>
                  <a:srgbClr val="66FF66"/>
                </a:solidFill>
              </a:rPr>
              <a:t>git</a:t>
            </a:r>
            <a:r>
              <a:rPr lang="en-US" sz="2400" dirty="0" smtClean="0">
                <a:solidFill>
                  <a:srgbClr val="66FF66"/>
                </a:solidFill>
              </a:rPr>
              <a:t> add &lt;</a:t>
            </a:r>
            <a:r>
              <a:rPr lang="en-US" sz="2400" dirty="0" err="1" smtClean="0">
                <a:solidFill>
                  <a:srgbClr val="66FF66"/>
                </a:solidFill>
              </a:rPr>
              <a:t>arquivo</a:t>
            </a:r>
            <a:r>
              <a:rPr lang="en-US" sz="2400" dirty="0" smtClean="0">
                <a:solidFill>
                  <a:srgbClr val="66FF66"/>
                </a:solidFill>
              </a:rPr>
              <a:t>&gt;</a:t>
            </a:r>
            <a:endParaRPr lang="pt-BR" sz="2400" dirty="0">
              <a:solidFill>
                <a:srgbClr val="66FF66"/>
              </a:solidFill>
            </a:endParaRPr>
          </a:p>
        </p:txBody>
      </p:sp>
      <p:pic>
        <p:nvPicPr>
          <p:cNvPr id="11266" name="Picture 2" descr="Resultado de imagem para git confli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279" y="1716715"/>
            <a:ext cx="3424570" cy="342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912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Resultado de imagem para That's not enoug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38" y="39956"/>
            <a:ext cx="6552728" cy="655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8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pt-BR" dirty="0" smtClean="0"/>
          </a:p>
          <a:p>
            <a:r>
              <a:rPr lang="pt-BR" dirty="0" err="1" smtClean="0"/>
              <a:t>git</a:t>
            </a:r>
            <a:r>
              <a:rPr lang="pt-BR" dirty="0" smtClean="0"/>
              <a:t> tutorial - </a:t>
            </a:r>
            <a:r>
              <a:rPr lang="pt-BR" dirty="0" smtClean="0">
                <a:hlinkClick r:id="rId2"/>
              </a:rPr>
              <a:t>http://rogerdudler.github.io/git-guide/index.pt_BR.html</a:t>
            </a:r>
            <a:endParaRPr lang="pt-BR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Wikipedia - </a:t>
            </a:r>
            <a:r>
              <a:rPr lang="en-US" dirty="0" smtClean="0">
                <a:hlinkClick r:id="rId3"/>
              </a:rPr>
              <a:t>https://en.wikipedia.org/wiki/Git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44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que é o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Fluxo</a:t>
            </a:r>
            <a:r>
              <a:rPr lang="en-US" dirty="0" smtClean="0"/>
              <a:t> de </a:t>
            </a:r>
            <a:r>
              <a:rPr lang="en-US" dirty="0" err="1" smtClean="0"/>
              <a:t>trabalho</a:t>
            </a:r>
            <a:endParaRPr lang="pt-BR" dirty="0" smtClean="0"/>
          </a:p>
          <a:p>
            <a:r>
              <a:rPr lang="en-US" dirty="0" err="1" smtClean="0"/>
              <a:t>Utilizando</a:t>
            </a:r>
            <a:r>
              <a:rPr lang="en-US" dirty="0" smtClean="0"/>
              <a:t> o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Branches</a:t>
            </a:r>
          </a:p>
          <a:p>
            <a:r>
              <a:rPr lang="en-US" dirty="0" err="1" smtClean="0"/>
              <a:t>Conflitos</a:t>
            </a:r>
            <a:endParaRPr lang="en-US" dirty="0" smtClean="0"/>
          </a:p>
          <a:p>
            <a:r>
              <a:rPr lang="en-US" dirty="0" err="1" smtClean="0"/>
              <a:t>Referências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224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2938338"/>
          </a:xfrm>
        </p:spPr>
        <p:txBody>
          <a:bodyPr>
            <a:normAutofit/>
          </a:bodyPr>
          <a:lstStyle/>
          <a:p>
            <a:r>
              <a:rPr lang="pt-BR" sz="14000" dirty="0" smtClean="0"/>
              <a:t>O que </a:t>
            </a:r>
            <a:r>
              <a:rPr lang="en-US" sz="14000" dirty="0" smtClean="0"/>
              <a:t>é?</a:t>
            </a:r>
            <a:endParaRPr lang="pt-BR" sz="14000" dirty="0"/>
          </a:p>
        </p:txBody>
      </p:sp>
      <p:pic>
        <p:nvPicPr>
          <p:cNvPr id="2050" name="Picture 2" descr="Resultado de imagem para Sistema de controle de vers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2" y="4198650"/>
            <a:ext cx="330517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esultado de imagem para git cl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57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309939"/>
          </a:xfrm>
        </p:spPr>
        <p:txBody>
          <a:bodyPr/>
          <a:lstStyle/>
          <a:p>
            <a:pPr algn="just"/>
            <a:r>
              <a:rPr lang="pt-BR" dirty="0" smtClean="0"/>
              <a:t>É </a:t>
            </a:r>
            <a:r>
              <a:rPr lang="pt-BR" dirty="0"/>
              <a:t>um sistema de controle de versão distribuído e um sistema de gerenciamento de código fonte, com ênfase </a:t>
            </a:r>
            <a:r>
              <a:rPr lang="pt-BR" dirty="0" smtClean="0"/>
              <a:t>em velocidade.</a:t>
            </a:r>
            <a:endParaRPr lang="pt-BR" dirty="0"/>
          </a:p>
        </p:txBody>
      </p:sp>
      <p:pic>
        <p:nvPicPr>
          <p:cNvPr id="3074" name="Picture 2" descr="Resultado de imagem para Sistema de controle de vers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078" y="3140968"/>
            <a:ext cx="5365104" cy="28032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83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m para git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41" y="260648"/>
            <a:ext cx="4882917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05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FLUXO DE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Seus </a:t>
            </a:r>
            <a:r>
              <a:rPr lang="pt-BR" sz="2400" dirty="0"/>
              <a:t>repositórios locais consistem em três "</a:t>
            </a:r>
            <a:r>
              <a:rPr lang="pt-BR" sz="2400" dirty="0" smtClean="0"/>
              <a:t>árvores“.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600" b="1" dirty="0" err="1" smtClean="0"/>
              <a:t>Working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Directory</a:t>
            </a:r>
            <a:r>
              <a:rPr lang="pt-BR" sz="1600" dirty="0"/>
              <a:t> que contém os arquivos vigentes.  </a:t>
            </a:r>
            <a:endParaRPr lang="pt-BR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pt-BR" sz="1600" b="1" dirty="0" smtClean="0"/>
              <a:t>INDEX</a:t>
            </a:r>
            <a:r>
              <a:rPr lang="pt-BR" sz="1600" dirty="0"/>
              <a:t> que funciona como uma área </a:t>
            </a:r>
            <a:r>
              <a:rPr lang="pt-BR" sz="1600" dirty="0" smtClean="0"/>
              <a:t>temporária.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800" b="1" dirty="0" smtClean="0"/>
              <a:t>HEAD</a:t>
            </a:r>
            <a:r>
              <a:rPr lang="pt-BR" sz="1800" dirty="0"/>
              <a:t> que aponta para o último </a:t>
            </a:r>
            <a:r>
              <a:rPr lang="pt-BR" sz="1800" i="1" dirty="0" err="1"/>
              <a:t>commit</a:t>
            </a:r>
            <a:r>
              <a:rPr lang="pt-BR" sz="1800" dirty="0"/>
              <a:t> (confirmação) que você fez.</a:t>
            </a:r>
          </a:p>
        </p:txBody>
      </p:sp>
      <p:pic>
        <p:nvPicPr>
          <p:cNvPr id="4098" name="Picture 2" descr="http://rogerdudler.github.io/git-guide/img/tre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212976"/>
            <a:ext cx="8572500" cy="340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97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UTILIZANDO O GIT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66FF66"/>
                </a:solidFill>
              </a:rPr>
              <a:t>sudo</a:t>
            </a:r>
            <a:r>
              <a:rPr lang="en-US" sz="2400" dirty="0" smtClean="0">
                <a:solidFill>
                  <a:srgbClr val="66FF66"/>
                </a:solidFill>
              </a:rPr>
              <a:t> apt-get install </a:t>
            </a:r>
            <a:r>
              <a:rPr lang="en-US" sz="2400" dirty="0" err="1" smtClean="0">
                <a:solidFill>
                  <a:srgbClr val="66FF66"/>
                </a:solidFill>
              </a:rPr>
              <a:t>git</a:t>
            </a:r>
            <a:r>
              <a:rPr lang="en-US" sz="2400" dirty="0" smtClean="0"/>
              <a:t>	</a:t>
            </a:r>
          </a:p>
          <a:p>
            <a:pPr lvl="1"/>
            <a:r>
              <a:rPr lang="en-US" sz="2400" dirty="0" err="1" smtClean="0"/>
              <a:t>Instalando</a:t>
            </a:r>
            <a:r>
              <a:rPr lang="en-US" sz="2400" dirty="0" smtClean="0"/>
              <a:t> o </a:t>
            </a:r>
            <a:r>
              <a:rPr lang="en-US" sz="2400" dirty="0" err="1" smtClean="0"/>
              <a:t>git</a:t>
            </a:r>
            <a:endParaRPr lang="en-US" sz="2400" dirty="0"/>
          </a:p>
          <a:p>
            <a:r>
              <a:rPr lang="en-US" sz="2400" dirty="0" err="1" smtClean="0">
                <a:solidFill>
                  <a:srgbClr val="66FF66"/>
                </a:solidFill>
              </a:rPr>
              <a:t>git</a:t>
            </a:r>
            <a:r>
              <a:rPr lang="en-US" sz="2400" dirty="0" smtClean="0">
                <a:solidFill>
                  <a:srgbClr val="66FF66"/>
                </a:solidFill>
              </a:rPr>
              <a:t> </a:t>
            </a:r>
            <a:r>
              <a:rPr lang="en-US" sz="2400" dirty="0" err="1" smtClean="0">
                <a:solidFill>
                  <a:srgbClr val="66FF66"/>
                </a:solidFill>
              </a:rPr>
              <a:t>init</a:t>
            </a:r>
            <a:r>
              <a:rPr lang="en-US" sz="2400" dirty="0" smtClean="0">
                <a:solidFill>
                  <a:srgbClr val="66FF66"/>
                </a:solidFill>
              </a:rPr>
              <a:t>				</a:t>
            </a:r>
          </a:p>
          <a:p>
            <a:pPr lvl="1"/>
            <a:r>
              <a:rPr lang="en-US" sz="2400" dirty="0" err="1" smtClean="0"/>
              <a:t>Criando</a:t>
            </a:r>
            <a:r>
              <a:rPr lang="en-US" sz="2400" dirty="0" smtClean="0"/>
              <a:t> </a:t>
            </a:r>
            <a:r>
              <a:rPr lang="en-US" sz="2400" dirty="0" err="1" smtClean="0"/>
              <a:t>repositorio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 err="1" smtClean="0">
                <a:solidFill>
                  <a:srgbClr val="66FF66"/>
                </a:solidFill>
              </a:rPr>
              <a:t>git</a:t>
            </a:r>
            <a:r>
              <a:rPr lang="en-US" sz="2400" dirty="0" smtClean="0">
                <a:solidFill>
                  <a:srgbClr val="66FF66"/>
                </a:solidFill>
              </a:rPr>
              <a:t> clone </a:t>
            </a:r>
            <a:r>
              <a:rPr lang="en-US" sz="2400" dirty="0" err="1" smtClean="0">
                <a:solidFill>
                  <a:srgbClr val="66FF66"/>
                </a:solidFill>
              </a:rPr>
              <a:t>usuario@servidor</a:t>
            </a:r>
            <a:r>
              <a:rPr lang="en-US" sz="2400" dirty="0" smtClean="0">
                <a:solidFill>
                  <a:srgbClr val="66FF66"/>
                </a:solidFill>
              </a:rPr>
              <a:t>:/</a:t>
            </a:r>
            <a:r>
              <a:rPr lang="en-US" sz="2400" dirty="0" err="1" smtClean="0">
                <a:solidFill>
                  <a:srgbClr val="66FF66"/>
                </a:solidFill>
              </a:rPr>
              <a:t>caminho</a:t>
            </a:r>
            <a:endParaRPr lang="en-US" sz="2400" dirty="0" smtClean="0">
              <a:solidFill>
                <a:srgbClr val="66FF66"/>
              </a:solidFill>
            </a:endParaRPr>
          </a:p>
          <a:p>
            <a:pPr lvl="1"/>
            <a:r>
              <a:rPr lang="en-US" sz="2400" dirty="0" err="1" smtClean="0"/>
              <a:t>Cria</a:t>
            </a:r>
            <a:r>
              <a:rPr lang="en-US" sz="2400" dirty="0" smtClean="0"/>
              <a:t> um clone do </a:t>
            </a:r>
            <a:r>
              <a:rPr lang="en-US" sz="2400" dirty="0" err="1" smtClean="0"/>
              <a:t>repositorio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questão</a:t>
            </a:r>
            <a:r>
              <a:rPr lang="en-US" sz="2400" dirty="0" smtClean="0"/>
              <a:t> no </a:t>
            </a:r>
            <a:r>
              <a:rPr lang="en-US" sz="2400" dirty="0" err="1" smtClean="0"/>
              <a:t>seu</a:t>
            </a:r>
            <a:r>
              <a:rPr lang="en-US" sz="2400" dirty="0" smtClean="0"/>
              <a:t> </a:t>
            </a:r>
            <a:r>
              <a:rPr lang="en-US" sz="2400" dirty="0" err="1" smtClean="0"/>
              <a:t>dir</a:t>
            </a:r>
            <a:endParaRPr lang="en-US" sz="2400" dirty="0" smtClean="0"/>
          </a:p>
          <a:p>
            <a:endParaRPr lang="pt-BR" dirty="0"/>
          </a:p>
        </p:txBody>
      </p:sp>
      <p:sp>
        <p:nvSpPr>
          <p:cNvPr id="4" name="AutoShape 2" descr="Resultado de imagem para git cl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git cl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174" name="Picture 6" descr="Resultado de imagem para git cl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597023"/>
            <a:ext cx="3671193" cy="183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13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UTILIZANDO O GIT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66FF66"/>
                </a:solidFill>
              </a:rPr>
              <a:t>git</a:t>
            </a:r>
            <a:r>
              <a:rPr lang="en-US" dirty="0" smtClean="0">
                <a:solidFill>
                  <a:srgbClr val="66FF66"/>
                </a:solidFill>
              </a:rPr>
              <a:t> add &lt;</a:t>
            </a:r>
            <a:r>
              <a:rPr lang="en-US" dirty="0" err="1" smtClean="0">
                <a:solidFill>
                  <a:srgbClr val="66FF66"/>
                </a:solidFill>
              </a:rPr>
              <a:t>arquivo</a:t>
            </a:r>
            <a:r>
              <a:rPr lang="en-US" dirty="0" smtClean="0">
                <a:solidFill>
                  <a:srgbClr val="66FF66"/>
                </a:solidFill>
              </a:rPr>
              <a:t>&gt; </a:t>
            </a:r>
            <a:r>
              <a:rPr lang="en-US" dirty="0" err="1" smtClean="0">
                <a:solidFill>
                  <a:srgbClr val="66FF66"/>
                </a:solidFill>
              </a:rPr>
              <a:t>ou</a:t>
            </a:r>
            <a:r>
              <a:rPr lang="en-US" dirty="0" smtClean="0">
                <a:solidFill>
                  <a:srgbClr val="66FF66"/>
                </a:solidFill>
              </a:rPr>
              <a:t> </a:t>
            </a:r>
            <a:r>
              <a:rPr lang="en-US" dirty="0" err="1" smtClean="0">
                <a:solidFill>
                  <a:srgbClr val="66FF66"/>
                </a:solidFill>
              </a:rPr>
              <a:t>git</a:t>
            </a:r>
            <a:r>
              <a:rPr lang="en-US" dirty="0" smtClean="0">
                <a:solidFill>
                  <a:srgbClr val="66FF66"/>
                </a:solidFill>
              </a:rPr>
              <a:t> add*</a:t>
            </a:r>
          </a:p>
          <a:p>
            <a:pPr lvl="1"/>
            <a:r>
              <a:rPr lang="pt-BR" dirty="0" err="1" smtClean="0"/>
              <a:t>Propoe</a:t>
            </a:r>
            <a:r>
              <a:rPr lang="pt-BR" dirty="0" smtClean="0"/>
              <a:t> mudanças no </a:t>
            </a:r>
            <a:r>
              <a:rPr lang="pt-BR" b="1" dirty="0" smtClean="0"/>
              <a:t>INDEX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pt-BR" dirty="0" err="1">
                <a:solidFill>
                  <a:srgbClr val="66FF66"/>
                </a:solidFill>
              </a:rPr>
              <a:t>git</a:t>
            </a:r>
            <a:r>
              <a:rPr lang="pt-BR" dirty="0">
                <a:solidFill>
                  <a:srgbClr val="66FF66"/>
                </a:solidFill>
              </a:rPr>
              <a:t> </a:t>
            </a:r>
            <a:r>
              <a:rPr lang="pt-BR" dirty="0" err="1">
                <a:solidFill>
                  <a:srgbClr val="66FF66"/>
                </a:solidFill>
              </a:rPr>
              <a:t>commit</a:t>
            </a:r>
            <a:r>
              <a:rPr lang="pt-BR" dirty="0">
                <a:solidFill>
                  <a:srgbClr val="66FF66"/>
                </a:solidFill>
              </a:rPr>
              <a:t> -m "comentários das </a:t>
            </a:r>
            <a:r>
              <a:rPr lang="pt-BR" dirty="0" smtClean="0">
                <a:solidFill>
                  <a:srgbClr val="66FF66"/>
                </a:solidFill>
              </a:rPr>
              <a:t>alterações“</a:t>
            </a:r>
          </a:p>
          <a:p>
            <a:pPr lvl="1"/>
            <a:r>
              <a:rPr lang="pt-BR" sz="2400" dirty="0" smtClean="0"/>
              <a:t>Confirmar </a:t>
            </a:r>
            <a:r>
              <a:rPr lang="pt-BR" sz="2400" dirty="0"/>
              <a:t>estas mudanças (isto é, fazer um </a:t>
            </a:r>
            <a:r>
              <a:rPr lang="pt-BR" sz="2400" i="1" dirty="0" err="1"/>
              <a:t>commit</a:t>
            </a:r>
            <a:r>
              <a:rPr lang="pt-BR" sz="2400" dirty="0" smtClean="0"/>
              <a:t>)</a:t>
            </a:r>
          </a:p>
          <a:p>
            <a:pPr lvl="1"/>
            <a:r>
              <a:rPr lang="en-US" sz="2400" dirty="0" smtClean="0"/>
              <a:t>O </a:t>
            </a:r>
            <a:r>
              <a:rPr lang="en-US" sz="2400" dirty="0" err="1" smtClean="0"/>
              <a:t>arquivo</a:t>
            </a:r>
            <a:r>
              <a:rPr lang="en-US" sz="2400" dirty="0" smtClean="0"/>
              <a:t> </a:t>
            </a:r>
            <a:r>
              <a:rPr lang="en-US" sz="2400" dirty="0" err="1" smtClean="0"/>
              <a:t>foi</a:t>
            </a:r>
            <a:r>
              <a:rPr lang="en-US" sz="2400" dirty="0" smtClean="0"/>
              <a:t> </a:t>
            </a:r>
            <a:r>
              <a:rPr lang="en-US" sz="2400" dirty="0" err="1" smtClean="0"/>
              <a:t>enviado</a:t>
            </a:r>
            <a:r>
              <a:rPr lang="en-US" sz="2400" dirty="0" smtClean="0"/>
              <a:t> para o HEAD</a:t>
            </a:r>
          </a:p>
          <a:p>
            <a:pPr lvl="1"/>
            <a:r>
              <a:rPr lang="en-US" sz="2400" dirty="0" err="1" smtClean="0"/>
              <a:t>Porém</a:t>
            </a:r>
            <a:r>
              <a:rPr lang="en-US" sz="2400" dirty="0" smtClean="0"/>
              <a:t> </a:t>
            </a:r>
            <a:r>
              <a:rPr lang="en-US" sz="2400" dirty="0" err="1" smtClean="0"/>
              <a:t>não</a:t>
            </a:r>
            <a:r>
              <a:rPr lang="en-US" sz="2400" dirty="0" smtClean="0"/>
              <a:t> para o </a:t>
            </a:r>
            <a:r>
              <a:rPr lang="en-US" sz="2400" dirty="0" err="1" smtClean="0"/>
              <a:t>repositorio</a:t>
            </a:r>
            <a:r>
              <a:rPr lang="en-US" sz="2400" dirty="0" smtClean="0"/>
              <a:t> </a:t>
            </a:r>
            <a:r>
              <a:rPr lang="en-US" sz="2400" dirty="0" err="1" smtClean="0"/>
              <a:t>remoto</a:t>
            </a:r>
            <a:endParaRPr lang="en-US" sz="2400" dirty="0" smtClean="0"/>
          </a:p>
          <a:p>
            <a:pPr marL="457200" lvl="1" indent="0">
              <a:buNone/>
            </a:pPr>
            <a:endParaRPr lang="pt-BR" b="1" dirty="0"/>
          </a:p>
        </p:txBody>
      </p:sp>
      <p:sp>
        <p:nvSpPr>
          <p:cNvPr id="4" name="AutoShape 2" descr="Resultado de imagem para save a ga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save a ga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97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UTILIZANDO O GIT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solidFill>
                  <a:srgbClr val="66FF66"/>
                </a:solidFill>
              </a:rPr>
              <a:t>git</a:t>
            </a:r>
            <a:r>
              <a:rPr lang="pt-BR" dirty="0">
                <a:solidFill>
                  <a:srgbClr val="66FF66"/>
                </a:solidFill>
              </a:rPr>
              <a:t> </a:t>
            </a:r>
            <a:r>
              <a:rPr lang="pt-BR" dirty="0" err="1">
                <a:solidFill>
                  <a:srgbClr val="66FF66"/>
                </a:solidFill>
              </a:rPr>
              <a:t>push</a:t>
            </a:r>
            <a:r>
              <a:rPr lang="pt-BR" dirty="0">
                <a:solidFill>
                  <a:srgbClr val="66FF66"/>
                </a:solidFill>
              </a:rPr>
              <a:t> </a:t>
            </a:r>
            <a:r>
              <a:rPr lang="pt-BR" dirty="0" err="1">
                <a:solidFill>
                  <a:srgbClr val="66FF66"/>
                </a:solidFill>
              </a:rPr>
              <a:t>origin</a:t>
            </a:r>
            <a:r>
              <a:rPr lang="pt-BR" dirty="0">
                <a:solidFill>
                  <a:srgbClr val="66FF66"/>
                </a:solidFill>
              </a:rPr>
              <a:t> </a:t>
            </a:r>
            <a:r>
              <a:rPr lang="pt-BR" dirty="0" err="1" smtClean="0">
                <a:solidFill>
                  <a:srgbClr val="66FF66"/>
                </a:solidFill>
              </a:rPr>
              <a:t>master</a:t>
            </a:r>
            <a:endParaRPr lang="pt-BR" dirty="0" smtClean="0">
              <a:solidFill>
                <a:srgbClr val="66FF66"/>
              </a:solidFill>
            </a:endParaRPr>
          </a:p>
          <a:p>
            <a:pPr lvl="1"/>
            <a:r>
              <a:rPr lang="en-US" dirty="0" err="1" smtClean="0"/>
              <a:t>Enviando</a:t>
            </a:r>
            <a:r>
              <a:rPr lang="en-US" dirty="0" smtClean="0"/>
              <a:t> </a:t>
            </a:r>
            <a:r>
              <a:rPr lang="en-US" dirty="0" err="1" smtClean="0"/>
              <a:t>alterações</a:t>
            </a:r>
            <a:r>
              <a:rPr lang="en-US" dirty="0" smtClean="0"/>
              <a:t> para o </a:t>
            </a:r>
            <a:r>
              <a:rPr lang="en-US" dirty="0" err="1" smtClean="0"/>
              <a:t>repositório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2" descr="Resultado de imagem para git pu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980" y="2924944"/>
            <a:ext cx="5468039" cy="323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964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194</Words>
  <Application>Microsoft Office PowerPoint</Application>
  <PresentationFormat>Apresentação na tela (4:3)</PresentationFormat>
  <Paragraphs>58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G I T</vt:lpstr>
      <vt:lpstr>AGENDA</vt:lpstr>
      <vt:lpstr>O que é?</vt:lpstr>
      <vt:lpstr>Apresentação do PowerPoint</vt:lpstr>
      <vt:lpstr>Apresentação do PowerPoint</vt:lpstr>
      <vt:lpstr>FLUXO DE TRABALHO</vt:lpstr>
      <vt:lpstr>UTILIZANDO O GIT</vt:lpstr>
      <vt:lpstr>UTILIZANDO O GIT</vt:lpstr>
      <vt:lpstr>UTILIZANDO O GIT</vt:lpstr>
      <vt:lpstr>UTILIZANDO O GIT</vt:lpstr>
      <vt:lpstr>BRANCHES </vt:lpstr>
      <vt:lpstr>CONFLITOS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Augusto</dc:creator>
  <cp:lastModifiedBy>Otavio Augusto</cp:lastModifiedBy>
  <cp:revision>7</cp:revision>
  <dcterms:created xsi:type="dcterms:W3CDTF">2017-01-13T13:31:50Z</dcterms:created>
  <dcterms:modified xsi:type="dcterms:W3CDTF">2017-01-13T14:35:29Z</dcterms:modified>
</cp:coreProperties>
</file>