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deavor.org.br/os-perigos-da-zona-de-conforto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Zona de conforto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Otávio Augusto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66666"/>
              <a:buFont typeface="Courier New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Zona de Conforto, O que é?</a:t>
            </a:r>
          </a:p>
          <a:p>
            <a:pPr indent="-304800" lvl="0" marL="457200" rtl="0">
              <a:spcBef>
                <a:spcPts val="0"/>
              </a:spcBef>
              <a:buSzPct val="66666"/>
              <a:buFont typeface="Courier New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Causas que fazem ficarmos na Zona de Conforto</a:t>
            </a:r>
          </a:p>
          <a:p>
            <a:pPr indent="-304800" lvl="0" marL="457200" rtl="0">
              <a:spcBef>
                <a:spcPts val="0"/>
              </a:spcBef>
              <a:buSzPct val="66666"/>
              <a:buFont typeface="Courier New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Razões para sair da Zona de Conforto</a:t>
            </a:r>
          </a:p>
          <a:p>
            <a:pPr indent="-304800" lvl="0" marL="457200" rtl="0">
              <a:spcBef>
                <a:spcPts val="0"/>
              </a:spcBef>
              <a:buSzPct val="66666"/>
              <a:buFont typeface="Courier New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5 Passos para sair da Zona de Conforto</a:t>
            </a:r>
          </a:p>
          <a:p>
            <a:pPr indent="-304800" lvl="0" marL="457200" rtl="0">
              <a:spcBef>
                <a:spcPts val="0"/>
              </a:spcBef>
              <a:buSzPct val="66666"/>
              <a:buFont typeface="Courier New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Dúvidas?</a:t>
            </a:r>
          </a:p>
          <a:p>
            <a:pPr indent="-304800" lvl="0" marL="457200" rtl="0">
              <a:spcBef>
                <a:spcPts val="0"/>
              </a:spcBef>
              <a:buSzPct val="66666"/>
              <a:buFont typeface="Courier New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Referências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Zona de Conforto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buClr>
                <a:srgbClr val="333333"/>
              </a:buClr>
              <a:buSzPct val="100000"/>
              <a:buFont typeface="Courier New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É uma série de ações, pensamentos e comportamentos que uma pessoa está acostumada a ter e que não causa nenhum tipo de medo, ansiedade ou risco. É uma região onde nenhum indivíduo se sente ameaçado.</a:t>
            </a: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buClr>
                <a:srgbClr val="333333"/>
              </a:buClr>
              <a:buSzPct val="100000"/>
              <a:buFont typeface="Courier New"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pessoas realizam sempre um determinado tipo de comportamento que lhe dá um desempenho constante, porém limitado e com uma sensação de segurança. Essa segurança é uma falsa segurança, uma vez que, quando ocorre uma grande mudança, quem está muito confortável leva um choque maior, e estará menos preparado para sobreviver do que os outros.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2173" l="1682" r="1060" t="2488"/>
          <a:stretch/>
        </p:blipFill>
        <p:spPr>
          <a:xfrm>
            <a:off x="2987224" y="3099425"/>
            <a:ext cx="3274725" cy="199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Causas que fazem ficarmos  Zona de Conforto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Preguiça: Quando o indivíduo sente cansaço, falta de energia, apatia, desinteresse, depressão, ansiedade, culpa, desmotivação ou tudo ao mesmo tempo…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Soberba: Quando ele não sente necessidade de aprender nada ou de aprimorar-se, por achar-se pronto, “brilhante” e perfeito (“síndrome do copo cheio”).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Medo: Quando tem receio de enfrentar os próprios medos: medo do desconhecido, dos riscos, das incertezas, do que pode acontecer, de perder controle ou do que os outros possam pensar.</a:t>
            </a:r>
          </a:p>
          <a:p>
            <a:pPr indent="-304800" lvl="0" marL="457200" rtl="0">
              <a:spcBef>
                <a:spcPts val="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Miopia: Quando não se têm claros os impactos e as consequências de algumas atitudes e comportamentos em nossas vidas, no médio e longo prazos.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2B2B2B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075" y="3474317"/>
            <a:ext cx="1963774" cy="147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848" y="3474324"/>
            <a:ext cx="1307126" cy="147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965" y="3493724"/>
            <a:ext cx="2182787" cy="143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7">
            <a:alphaModFix/>
          </a:blip>
          <a:srcRect b="0" l="8475" r="3604" t="0"/>
          <a:stretch/>
        </p:blipFill>
        <p:spPr>
          <a:xfrm>
            <a:off x="6266750" y="3493725"/>
            <a:ext cx="2496374" cy="14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Razões para sair da Zona de conforto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100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Crescimento pessoal</a:t>
            </a:r>
          </a:p>
          <a:p>
            <a:pPr indent="-317500" lvl="0" marL="457200" rtl="0">
              <a:spcBef>
                <a:spcPts val="100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Aumento da confiança</a:t>
            </a:r>
          </a:p>
          <a:p>
            <a:pPr indent="-317500" lvl="0" marL="457200" rtl="0">
              <a:spcBef>
                <a:spcPts val="100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Aumento do aprendizado</a:t>
            </a:r>
          </a:p>
          <a:p>
            <a:pPr indent="-317500" lvl="0" marL="457200" rtl="0">
              <a:spcBef>
                <a:spcPts val="100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Faz coisas que a maioria das pessoas não faz</a:t>
            </a:r>
          </a:p>
          <a:p>
            <a:pPr indent="-317500" lvl="0" marL="457200" rtl="0">
              <a:spcBef>
                <a:spcPts val="100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Impulsiona ações para alcançar seus objetivos</a:t>
            </a:r>
          </a:p>
          <a:p>
            <a:pPr indent="-317500" lvl="0" marL="457200" rtl="0">
              <a:spcBef>
                <a:spcPts val="100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Obtém novas oportunidades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5 passos para sair da sua zona de conforto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Não se preocupe com o que os outros vão pensar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Faça parcerias</a:t>
            </a: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Confie e aceite</a:t>
            </a: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Visualize o sucesso</a:t>
            </a: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ct val="100000"/>
              <a:buFont typeface="Courier New"/>
              <a:buAutoNum type="arabicPeriod"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Saia da Inércia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Dúvidas?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2462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Referências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100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http://www.escolapsicologia.com/a-zona-de-conforto/</a:t>
            </a:r>
          </a:p>
          <a:p>
            <a:pPr indent="-304800" lvl="0" marL="457200" rtl="0">
              <a:spcBef>
                <a:spcPts val="100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http://www.escolapsicologia.com/razoes-para-expandir-a-sua-zona-de-conforto/</a:t>
            </a:r>
          </a:p>
          <a:p>
            <a:pPr indent="-304800" lvl="0" marL="457200" rtl="0">
              <a:spcBef>
                <a:spcPts val="100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http://revistapegn.globo.com/Colunistas/Elisabete-Miranda/noticia/2014/10/4-passos-para-sair-da-sua-zona-de-conforto.html</a:t>
            </a:r>
          </a:p>
          <a:p>
            <a:pPr indent="-304800" lvl="0" marL="457200" rtl="0">
              <a:spcBef>
                <a:spcPts val="1000"/>
              </a:spcBef>
              <a:buSzPct val="100000"/>
              <a:buFont typeface="Courier New"/>
            </a:pPr>
            <a:r>
              <a:rPr lang="pt-BR" sz="1200">
                <a:latin typeface="Courier New"/>
                <a:ea typeface="Courier New"/>
                <a:cs typeface="Courier New"/>
                <a:sym typeface="Courier New"/>
              </a:rPr>
              <a:t>https://www.profissionaisti.com.br/2015/06/mexa-se-saia-da-zona-de-conforto/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Zona de conforto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Otávio Augusto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