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tceiling.blogspot.com/2019/06/arduino33-esp8266-dht-11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DD75D-A835-461A-9877-17F4E76A79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>
                <a:latin typeface="+mj-ea"/>
              </a:rPr>
              <a:t>題目：</a:t>
            </a:r>
            <a:r>
              <a:rPr lang="en-US" altLang="zh-TW" sz="4800" dirty="0">
                <a:latin typeface="+mj-ea"/>
              </a:rPr>
              <a:t>Wi-Fi </a:t>
            </a:r>
            <a:r>
              <a:rPr lang="zh-TW" altLang="en-US" sz="4800" dirty="0">
                <a:latin typeface="+mj-ea"/>
              </a:rPr>
              <a:t>伺服器設計</a:t>
            </a:r>
            <a:br>
              <a:rPr lang="en-US" altLang="zh-TW" dirty="0">
                <a:latin typeface="+mj-ea"/>
              </a:rPr>
            </a:br>
            <a:br>
              <a:rPr lang="en-US" altLang="zh-TW" dirty="0">
                <a:latin typeface="+mj-ea"/>
              </a:rPr>
            </a:br>
            <a:r>
              <a:rPr lang="zh-TW" altLang="en-US" sz="3600" dirty="0">
                <a:latin typeface="+mj-ea"/>
              </a:rPr>
              <a:t>組別：第</a:t>
            </a:r>
            <a:r>
              <a:rPr lang="en-US" altLang="zh-TW" sz="3600" dirty="0">
                <a:latin typeface="+mj-ea"/>
              </a:rPr>
              <a:t>6</a:t>
            </a:r>
            <a:r>
              <a:rPr lang="zh-TW" altLang="en-US" sz="3600" dirty="0">
                <a:latin typeface="+mj-ea"/>
              </a:rPr>
              <a:t>組</a:t>
            </a:r>
            <a:endParaRPr lang="zh-TW" altLang="en-US" sz="4000" dirty="0">
              <a:latin typeface="+mj-ea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698814-CFD6-4BD4-9FE7-C0DD3A728A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  <a:ea typeface="+mj-ea"/>
              </a:rPr>
              <a:t>組員：</a:t>
            </a:r>
            <a:r>
              <a:rPr lang="en-US" altLang="zh-TW" dirty="0">
                <a:latin typeface="+mj-ea"/>
                <a:ea typeface="+mj-ea"/>
              </a:rPr>
              <a:t>1410832041</a:t>
            </a:r>
            <a:r>
              <a:rPr lang="zh-TW" altLang="en-US" dirty="0">
                <a:latin typeface="+mj-ea"/>
                <a:ea typeface="+mj-ea"/>
              </a:rPr>
              <a:t> 何秉翰　</a:t>
            </a:r>
            <a:r>
              <a:rPr lang="en-US" altLang="zh-TW" dirty="0">
                <a:latin typeface="+mj-ea"/>
                <a:ea typeface="+mj-ea"/>
              </a:rPr>
              <a:t>1410832050</a:t>
            </a:r>
            <a:r>
              <a:rPr lang="zh-TW" altLang="en-US" dirty="0">
                <a:latin typeface="+mj-ea"/>
                <a:ea typeface="+mj-ea"/>
              </a:rPr>
              <a:t> 方冠博</a:t>
            </a:r>
          </a:p>
        </p:txBody>
      </p:sp>
    </p:spTree>
    <p:extLst>
      <p:ext uri="{BB962C8B-B14F-4D97-AF65-F5344CB8AC3E}">
        <p14:creationId xmlns:p14="http://schemas.microsoft.com/office/powerpoint/2010/main" val="734344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7A68C-2042-4101-9256-334D6885C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6"/>
            <a:ext cx="2880000" cy="720000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latin typeface="+mj-ea"/>
              </a:rPr>
              <a:t>程式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3F38CF9-9E8F-43AE-8593-801A4AAE5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096000" y="2811927"/>
            <a:ext cx="5400000" cy="1234146"/>
          </a:xfrm>
          <a:ln w="12700">
            <a:solidFill>
              <a:schemeClr val="tx1"/>
            </a:solidFill>
          </a:ln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41DA773-03F5-46F6-8EC6-25E3CDFD7EDC}"/>
              </a:ext>
            </a:extLst>
          </p:cNvPr>
          <p:cNvSpPr txBox="1"/>
          <p:nvPr/>
        </p:nvSpPr>
        <p:spPr>
          <a:xfrm>
            <a:off x="252919" y="3198600"/>
            <a:ext cx="2880000" cy="46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chemeClr val="bg1"/>
                </a:solidFill>
              </a:rPr>
              <a:t>getDHT</a:t>
            </a:r>
            <a:r>
              <a:rPr lang="en-US" altLang="zh-TW" sz="2400" dirty="0">
                <a:solidFill>
                  <a:schemeClr val="bg1"/>
                </a:solidFill>
              </a:rPr>
              <a:t>()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40979EDD-A066-4DEE-94A4-1B3C2FFE1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66682"/>
            <a:ext cx="5572903" cy="312463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675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7A68C-2042-4101-9256-334D6885C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6"/>
            <a:ext cx="2880000" cy="720000"/>
          </a:xfrm>
        </p:spPr>
        <p:txBody>
          <a:bodyPr/>
          <a:lstStyle/>
          <a:p>
            <a:pPr algn="ctr"/>
            <a:r>
              <a:rPr lang="zh-TW" altLang="en-US" dirty="0"/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AD2E2F-1AAB-4B2C-8139-4A861BF1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484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7A68C-2042-4101-9256-334D6885C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6"/>
            <a:ext cx="2880000" cy="720000"/>
          </a:xfrm>
        </p:spPr>
        <p:txBody>
          <a:bodyPr/>
          <a:lstStyle/>
          <a:p>
            <a:pPr algn="ctr"/>
            <a:r>
              <a:rPr lang="zh-TW" altLang="en-US" dirty="0"/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AD2E2F-1AAB-4B2C-8139-4A861BF1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</a:rPr>
              <a:t>課本</a:t>
            </a:r>
            <a:endParaRPr lang="en-US" altLang="zh-TW" dirty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+mj-ea"/>
                <a:ea typeface="+mj-ea"/>
              </a:rPr>
              <a:t>HW4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+mj-ea"/>
                <a:ea typeface="+mj-ea"/>
                <a:hlinkClick r:id="rId2"/>
              </a:rPr>
              <a:t>Arduino</a:t>
            </a:r>
            <a:r>
              <a:rPr lang="zh-TW" altLang="en-US" dirty="0">
                <a:latin typeface="+mj-ea"/>
                <a:ea typeface="+mj-ea"/>
                <a:hlinkClick r:id="rId2"/>
              </a:rPr>
              <a:t>筆記</a:t>
            </a:r>
            <a:r>
              <a:rPr lang="en-US" altLang="zh-TW" dirty="0">
                <a:latin typeface="+mj-ea"/>
                <a:ea typeface="+mj-ea"/>
                <a:hlinkClick r:id="rId2"/>
              </a:rPr>
              <a:t>(33)</a:t>
            </a:r>
            <a:r>
              <a:rPr lang="zh-TW" altLang="en-US" dirty="0">
                <a:latin typeface="+mj-ea"/>
                <a:ea typeface="+mj-ea"/>
                <a:hlinkClick r:id="rId2"/>
              </a:rPr>
              <a:t>：</a:t>
            </a:r>
            <a:r>
              <a:rPr lang="en-US" altLang="zh-TW" dirty="0">
                <a:latin typeface="+mj-ea"/>
                <a:ea typeface="+mj-ea"/>
                <a:hlinkClick r:id="rId2"/>
              </a:rPr>
              <a:t>ESP8266 </a:t>
            </a:r>
            <a:r>
              <a:rPr lang="zh-TW" altLang="en-US" dirty="0">
                <a:latin typeface="+mj-ea"/>
                <a:ea typeface="+mj-ea"/>
                <a:hlinkClick r:id="rId2"/>
              </a:rPr>
              <a:t>無線網路讀取</a:t>
            </a:r>
            <a:r>
              <a:rPr lang="en-US" altLang="zh-TW" dirty="0">
                <a:latin typeface="+mj-ea"/>
                <a:ea typeface="+mj-ea"/>
                <a:hlinkClick r:id="rId2"/>
              </a:rPr>
              <a:t>DHT-11</a:t>
            </a:r>
            <a:r>
              <a:rPr lang="zh-TW" altLang="en-US" dirty="0">
                <a:latin typeface="+mj-ea"/>
                <a:ea typeface="+mj-ea"/>
                <a:hlinkClick r:id="rId2"/>
              </a:rPr>
              <a:t>的溫濕度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2852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F2C0A2-F743-4AA8-91E7-CDC8F6A3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6"/>
            <a:ext cx="2880000" cy="720000"/>
          </a:xfrm>
        </p:spPr>
        <p:txBody>
          <a:bodyPr/>
          <a:lstStyle/>
          <a:p>
            <a:pPr algn="ctr"/>
            <a:r>
              <a:rPr lang="zh-TW" altLang="en-US" dirty="0"/>
              <a:t>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FF94E5-68FB-4478-AA94-C207C0E47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052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7A68C-2042-4101-9256-334D6885C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6"/>
            <a:ext cx="2880000" cy="720000"/>
          </a:xfrm>
        </p:spPr>
        <p:txBody>
          <a:bodyPr/>
          <a:lstStyle/>
          <a:p>
            <a:pPr algn="ctr"/>
            <a:r>
              <a:rPr lang="zh-TW" altLang="en-US" dirty="0"/>
              <a:t>硬體圖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AD2E2F-1AAB-4B2C-8139-4A861BF1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+mj-ea"/>
                <a:ea typeface="+mj-ea"/>
              </a:rPr>
              <a:t>NodeMCU</a:t>
            </a:r>
            <a:r>
              <a:rPr lang="en-US" altLang="zh-TW" dirty="0">
                <a:latin typeface="+mj-ea"/>
                <a:ea typeface="+mj-ea"/>
              </a:rPr>
              <a:t> v3 (ESP8266</a:t>
            </a:r>
            <a:r>
              <a:rPr lang="zh-TW" altLang="en-US" dirty="0">
                <a:latin typeface="+mj-ea"/>
                <a:ea typeface="+mj-ea"/>
              </a:rPr>
              <a:t> 開發板，</a:t>
            </a:r>
            <a:r>
              <a:rPr lang="en-US" altLang="zh-TW" dirty="0">
                <a:latin typeface="+mj-ea"/>
                <a:ea typeface="+mj-ea"/>
              </a:rPr>
              <a:t>CH340G)</a:t>
            </a:r>
          </a:p>
          <a:p>
            <a:pPr marL="0" indent="0">
              <a:buNone/>
            </a:pPr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dirty="0">
                <a:latin typeface="+mj-ea"/>
                <a:ea typeface="+mj-ea"/>
              </a:rPr>
              <a:t>DHT11</a:t>
            </a:r>
            <a:r>
              <a:rPr lang="zh-TW" altLang="en-US" dirty="0">
                <a:latin typeface="+mj-ea"/>
                <a:ea typeface="+mj-ea"/>
              </a:rPr>
              <a:t> 溫溼度感測器</a:t>
            </a:r>
            <a:endParaRPr lang="en-US" altLang="zh-TW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1396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7A68C-2042-4101-9256-334D6885C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880000" cy="720000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latin typeface="+mj-ea"/>
              </a:rPr>
              <a:t>程式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3F38CF9-9E8F-43AE-8593-801A4AAE5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096000" y="2940864"/>
            <a:ext cx="3600000" cy="976271"/>
          </a:xfrm>
          <a:ln w="12700">
            <a:solidFill>
              <a:schemeClr val="tx1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EC33D7C-BF33-43D3-B9A9-332F660E6F08}"/>
              </a:ext>
            </a:extLst>
          </p:cNvPr>
          <p:cNvSpPr txBox="1"/>
          <p:nvPr/>
        </p:nvSpPr>
        <p:spPr>
          <a:xfrm>
            <a:off x="252919" y="3198166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1"/>
                </a:solidFill>
                <a:latin typeface="+mj-ea"/>
              </a:rPr>
              <a:t>#include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3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7A68C-2042-4101-9256-334D6885C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880000" cy="720000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latin typeface="+mj-ea"/>
              </a:rPr>
              <a:t>程式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3F38CF9-9E8F-43AE-8593-801A4AAE5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096000" y="2666357"/>
            <a:ext cx="3600000" cy="1525285"/>
          </a:xfrm>
          <a:ln w="12700">
            <a:solidFill>
              <a:schemeClr val="tx1"/>
            </a:solidFill>
          </a:ln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1B00561-3BF4-4DFC-AFB6-A0B9583BB2CD}"/>
              </a:ext>
            </a:extLst>
          </p:cNvPr>
          <p:cNvSpPr txBox="1"/>
          <p:nvPr/>
        </p:nvSpPr>
        <p:spPr>
          <a:xfrm>
            <a:off x="252919" y="3198166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1"/>
                </a:solidFill>
                <a:latin typeface="+mj-ea"/>
              </a:rPr>
              <a:t>DHT11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50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7A68C-2042-4101-9256-334D6885C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6"/>
            <a:ext cx="2880000" cy="720000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latin typeface="+mj-ea"/>
              </a:rPr>
              <a:t>程式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3F38CF9-9E8F-43AE-8593-801A4AAE5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096000" y="2084269"/>
            <a:ext cx="3600000" cy="2689462"/>
          </a:xfrm>
          <a:ln w="12700">
            <a:solidFill>
              <a:schemeClr val="tx1"/>
            </a:solidFill>
          </a:ln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41DA773-03F5-46F6-8EC6-25E3CDFD7EDC}"/>
              </a:ext>
            </a:extLst>
          </p:cNvPr>
          <p:cNvSpPr txBox="1"/>
          <p:nvPr/>
        </p:nvSpPr>
        <p:spPr>
          <a:xfrm>
            <a:off x="252919" y="2828835"/>
            <a:ext cx="288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1"/>
                </a:solidFill>
                <a:latin typeface="+mj-ea"/>
              </a:rPr>
              <a:t>Wi-Fi SSID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1"/>
                </a:solidFill>
                <a:latin typeface="+mj-ea"/>
              </a:rPr>
              <a:t>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1"/>
                </a:solidFill>
                <a:latin typeface="+mj-ea"/>
              </a:rPr>
              <a:t>Server Port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94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7A68C-2042-4101-9256-334D6885C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6"/>
            <a:ext cx="2880000" cy="720000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latin typeface="+mj-ea"/>
              </a:rPr>
              <a:t>程式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3F38CF9-9E8F-43AE-8593-801A4AAE5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096000" y="1851446"/>
            <a:ext cx="3600000" cy="3155108"/>
          </a:xfrm>
          <a:ln w="12700">
            <a:solidFill>
              <a:schemeClr val="tx1"/>
            </a:solidFill>
          </a:ln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41DA773-03F5-46F6-8EC6-25E3CDFD7EDC}"/>
              </a:ext>
            </a:extLst>
          </p:cNvPr>
          <p:cNvSpPr txBox="1"/>
          <p:nvPr/>
        </p:nvSpPr>
        <p:spPr>
          <a:xfrm>
            <a:off x="252919" y="3013501"/>
            <a:ext cx="288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1"/>
                </a:solidFill>
              </a:rPr>
              <a:t>void setup() </a:t>
            </a:r>
            <a:r>
              <a:rPr lang="zh-TW" altLang="en-US" sz="2400" dirty="0">
                <a:solidFill>
                  <a:schemeClr val="bg1"/>
                </a:solidFill>
              </a:rPr>
              <a:t>簡要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1"/>
                </a:solidFill>
              </a:rPr>
              <a:t>v0id loop()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983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7A68C-2042-4101-9256-334D6885C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6"/>
            <a:ext cx="2880000" cy="720000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latin typeface="+mj-ea"/>
              </a:rPr>
              <a:t>程式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3F38CF9-9E8F-43AE-8593-801A4AAE5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096000" y="2842294"/>
            <a:ext cx="3600000" cy="1634210"/>
          </a:xfrm>
          <a:ln w="12700">
            <a:solidFill>
              <a:schemeClr val="tx1"/>
            </a:solidFill>
          </a:ln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41DA773-03F5-46F6-8EC6-25E3CDFD7EDC}"/>
              </a:ext>
            </a:extLst>
          </p:cNvPr>
          <p:cNvSpPr txBox="1"/>
          <p:nvPr/>
        </p:nvSpPr>
        <p:spPr>
          <a:xfrm>
            <a:off x="252919" y="3198600"/>
            <a:ext cx="2880000" cy="46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1"/>
                </a:solidFill>
              </a:rPr>
              <a:t>void </a:t>
            </a:r>
            <a:r>
              <a:rPr lang="en-US" altLang="zh-TW" sz="2400" dirty="0" err="1">
                <a:solidFill>
                  <a:schemeClr val="bg1"/>
                </a:solidFill>
              </a:rPr>
              <a:t>rootRoute</a:t>
            </a:r>
            <a:r>
              <a:rPr lang="en-US" altLang="zh-TW" sz="2400" dirty="0">
                <a:solidFill>
                  <a:schemeClr val="bg1"/>
                </a:solidFill>
              </a:rPr>
              <a:t>()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658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7A68C-2042-4101-9256-334D6885C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6"/>
            <a:ext cx="2880000" cy="720000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latin typeface="+mj-ea"/>
              </a:rPr>
              <a:t>程式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3F38CF9-9E8F-43AE-8593-801A4AAE5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096000" y="2865691"/>
            <a:ext cx="5400000" cy="1126617"/>
          </a:xfrm>
          <a:ln w="12700">
            <a:solidFill>
              <a:schemeClr val="tx1"/>
            </a:solidFill>
          </a:ln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41DA773-03F5-46F6-8EC6-25E3CDFD7EDC}"/>
              </a:ext>
            </a:extLst>
          </p:cNvPr>
          <p:cNvSpPr txBox="1"/>
          <p:nvPr/>
        </p:nvSpPr>
        <p:spPr>
          <a:xfrm>
            <a:off x="252919" y="3198600"/>
            <a:ext cx="2880000" cy="46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1"/>
                </a:solidFill>
              </a:rPr>
              <a:t>void </a:t>
            </a:r>
            <a:r>
              <a:rPr lang="en-US" altLang="zh-TW" sz="2400" dirty="0" err="1">
                <a:solidFill>
                  <a:schemeClr val="bg1"/>
                </a:solidFill>
              </a:rPr>
              <a:t>aboutRoute</a:t>
            </a:r>
            <a:r>
              <a:rPr lang="en-US" altLang="zh-TW" sz="2400" dirty="0">
                <a:solidFill>
                  <a:schemeClr val="bg1"/>
                </a:solidFill>
              </a:rPr>
              <a:t>()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080398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67</TotalTime>
  <Words>90</Words>
  <Application>Microsoft Office PowerPoint</Application>
  <PresentationFormat>寬螢幕</PresentationFormat>
  <Paragraphs>29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Corbel</vt:lpstr>
      <vt:lpstr>Wingdings 2</vt:lpstr>
      <vt:lpstr>框架</vt:lpstr>
      <vt:lpstr>題目：Wi-Fi 伺服器設計  組別：第6組</vt:lpstr>
      <vt:lpstr>目的</vt:lpstr>
      <vt:lpstr>硬體圖</vt:lpstr>
      <vt:lpstr>程式</vt:lpstr>
      <vt:lpstr>程式</vt:lpstr>
      <vt:lpstr>程式</vt:lpstr>
      <vt:lpstr>程式</vt:lpstr>
      <vt:lpstr>程式</vt:lpstr>
      <vt:lpstr>程式</vt:lpstr>
      <vt:lpstr>程式</vt:lpstr>
      <vt:lpstr>結論</vt:lpstr>
      <vt:lpstr>參考文獻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題目：  組別：第6組</dc:title>
  <dc:creator>Leo Ho</dc:creator>
  <cp:lastModifiedBy>Leo Ho</cp:lastModifiedBy>
  <cp:revision>17</cp:revision>
  <dcterms:created xsi:type="dcterms:W3CDTF">2021-11-27T05:53:20Z</dcterms:created>
  <dcterms:modified xsi:type="dcterms:W3CDTF">2021-11-27T07:01:23Z</dcterms:modified>
</cp:coreProperties>
</file>