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C6163-314D-4AD2-A7C7-73EED08D8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題目：監控系統設計</a:t>
            </a:r>
            <a:br>
              <a:rPr lang="en-US" altLang="zh-TW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組別：第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61378F-9BA7-4714-930B-2ED40B7C6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1410832041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何秉翰　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1410832050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方冠博</a:t>
            </a:r>
          </a:p>
        </p:txBody>
      </p:sp>
    </p:spTree>
    <p:extLst>
      <p:ext uri="{BB962C8B-B14F-4D97-AF65-F5344CB8AC3E}">
        <p14:creationId xmlns:p14="http://schemas.microsoft.com/office/powerpoint/2010/main" val="24351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B271-3C07-4FC9-BAD6-B77BA05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(void loop)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30A6AC0-8D92-964C-82AA-BFF4762D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0" y="3475831"/>
            <a:ext cx="3556000" cy="1130300"/>
          </a:xfrm>
        </p:spPr>
      </p:pic>
    </p:spTree>
    <p:extLst>
      <p:ext uri="{BB962C8B-B14F-4D97-AF65-F5344CB8AC3E}">
        <p14:creationId xmlns:p14="http://schemas.microsoft.com/office/powerpoint/2010/main" val="30111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B271-3C07-4FC9-BAD6-B77BA05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systemRoute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2FB7A7D2-0EB1-9743-BDC0-7CA9A5FEA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564" y="2178000"/>
            <a:ext cx="4808869" cy="4680000"/>
          </a:xfrm>
        </p:spPr>
      </p:pic>
    </p:spTree>
    <p:extLst>
      <p:ext uri="{BB962C8B-B14F-4D97-AF65-F5344CB8AC3E}">
        <p14:creationId xmlns:p14="http://schemas.microsoft.com/office/powerpoint/2010/main" val="175515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B271-3C07-4FC9-BAD6-B77BA05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getDHT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3666EF8-1756-5745-B37C-299B93F6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862" y="2222500"/>
            <a:ext cx="3986275" cy="3636963"/>
          </a:xfrm>
        </p:spPr>
      </p:pic>
    </p:spTree>
    <p:extLst>
      <p:ext uri="{BB962C8B-B14F-4D97-AF65-F5344CB8AC3E}">
        <p14:creationId xmlns:p14="http://schemas.microsoft.com/office/powerpoint/2010/main" val="5080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B271-3C07-4FC9-BAD6-B77BA05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小蜜蜂、小星星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7F10FA1-DE87-8A46-935F-C86845793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036" y="2222500"/>
            <a:ext cx="6517928" cy="3636963"/>
          </a:xfrm>
        </p:spPr>
      </p:pic>
    </p:spTree>
    <p:extLst>
      <p:ext uri="{BB962C8B-B14F-4D97-AF65-F5344CB8AC3E}">
        <p14:creationId xmlns:p14="http://schemas.microsoft.com/office/powerpoint/2010/main" val="142711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877BC-211C-4AC4-93B0-D322DFBB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成果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A9F3E3-3126-154F-A333-45968CC9F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334" y="2435466"/>
            <a:ext cx="2042950" cy="3636963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B0C9D82-5B7B-2F43-8756-3FB9297B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63" y="3250647"/>
            <a:ext cx="6261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1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36970-AC70-4C5C-9775-C13E2668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E0043B-9157-4F8E-830F-DB609D08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目前我們雖然已經達成透過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Speaker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發出警示聲了，但現在是人手一機的時代，未來我們希望可以改透過撰寫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App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的方式來控制，讓使用者可以自行輸入數值來設定，當超過設定的數值時，就發出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Notification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以及通知鈴聲，來使用者可以更清楚地得知。</a:t>
            </a:r>
          </a:p>
        </p:txBody>
      </p:sp>
    </p:spTree>
    <p:extLst>
      <p:ext uri="{BB962C8B-B14F-4D97-AF65-F5344CB8AC3E}">
        <p14:creationId xmlns:p14="http://schemas.microsoft.com/office/powerpoint/2010/main" val="138947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0D8A1-BF64-4B6E-8F78-E44BA1A8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參考文獻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B434B-3E2B-49C8-817F-3EB45F06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https://makerpro.cc/2020/10/use-esp32-for-airbox-design/</a:t>
            </a:r>
          </a:p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https://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makerpro.cc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/2020/04/esp32-bluetooth-instantaneous-communication-and-voice-command</a:t>
            </a:r>
          </a:p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課本、作業</a:t>
            </a:r>
          </a:p>
        </p:txBody>
      </p:sp>
    </p:spTree>
    <p:extLst>
      <p:ext uri="{BB962C8B-B14F-4D97-AF65-F5344CB8AC3E}">
        <p14:creationId xmlns:p14="http://schemas.microsoft.com/office/powerpoint/2010/main" val="221806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4CD4-A8CC-444B-BD3D-29A2C56D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0C66E-41B9-432F-91FA-B94E9E14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在現在這個物聯網的時代，我們在家有時會感到濕跟冷，但又不知道到底是多濕跟多冷，所以就想設計一個簡易的溫濕度監控系統，當超過設定的數值時，就會發出警示，提醒使用者</a:t>
            </a:r>
          </a:p>
        </p:txBody>
      </p:sp>
    </p:spTree>
    <p:extLst>
      <p:ext uri="{BB962C8B-B14F-4D97-AF65-F5344CB8AC3E}">
        <p14:creationId xmlns:p14="http://schemas.microsoft.com/office/powerpoint/2010/main" val="303440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D09F2-681F-4363-97E1-B172493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硬體圖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2F967-ED9B-4892-880E-FDE539E8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408065" cy="916567"/>
          </a:xfrm>
        </p:spPr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NodeMCU-32S</a:t>
            </a:r>
          </a:p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DHT-11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0482E00-7024-4087-9A42-08D322390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53895"/>
              </p:ext>
            </p:extLst>
          </p:nvPr>
        </p:nvGraphicFramePr>
        <p:xfrm>
          <a:off x="884603" y="3171611"/>
          <a:ext cx="5142522" cy="248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70">
                  <a:extLst>
                    <a:ext uri="{9D8B030D-6E8A-4147-A177-3AD203B41FA5}">
                      <a16:colId xmlns:a16="http://schemas.microsoft.com/office/drawing/2014/main" val="344155703"/>
                    </a:ext>
                  </a:extLst>
                </a:gridCol>
                <a:gridCol w="1556238">
                  <a:extLst>
                    <a:ext uri="{9D8B030D-6E8A-4147-A177-3AD203B41FA5}">
                      <a16:colId xmlns:a16="http://schemas.microsoft.com/office/drawing/2014/main" val="2764523684"/>
                    </a:ext>
                  </a:extLst>
                </a:gridCol>
                <a:gridCol w="2154114">
                  <a:extLst>
                    <a:ext uri="{9D8B030D-6E8A-4147-A177-3AD203B41FA5}">
                      <a16:colId xmlns:a16="http://schemas.microsoft.com/office/drawing/2014/main" val="2383784003"/>
                    </a:ext>
                  </a:extLst>
                </a:gridCol>
              </a:tblGrid>
              <a:tr h="45742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腳位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硬體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零件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腳位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NodeMCU-32S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724205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GPIO 16~19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35322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DHT-11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GPIO 33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640822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Buzzer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GPIO 32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95310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GND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494271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A569999A-E351-D944-921F-BC2EA461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225" y="1010812"/>
            <a:ext cx="40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A8C32-F2FC-46CD-BF71-13FCDB0F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(Libraries)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E3858DE-FC73-B845-87A7-91008C1F7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3075781"/>
            <a:ext cx="6629400" cy="1930400"/>
          </a:xfrm>
        </p:spPr>
      </p:pic>
    </p:spTree>
    <p:extLst>
      <p:ext uri="{BB962C8B-B14F-4D97-AF65-F5344CB8AC3E}">
        <p14:creationId xmlns:p14="http://schemas.microsoft.com/office/powerpoint/2010/main" val="88050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B271-3C07-4FC9-BAD6-B77BA05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腳位定義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C9692F5-6D8D-0543-9E17-1AEC20A9D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0" y="3348831"/>
            <a:ext cx="5067300" cy="1384300"/>
          </a:xfrm>
        </p:spPr>
      </p:pic>
    </p:spTree>
    <p:extLst>
      <p:ext uri="{BB962C8B-B14F-4D97-AF65-F5344CB8AC3E}">
        <p14:creationId xmlns:p14="http://schemas.microsoft.com/office/powerpoint/2010/main" val="21956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B271-3C07-4FC9-BAD6-B77BA05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(Wi-Fi SSID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6685213-9734-F746-9CA0-502086057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2600" y="3602831"/>
            <a:ext cx="3606800" cy="876300"/>
          </a:xfrm>
        </p:spPr>
      </p:pic>
    </p:spTree>
    <p:extLst>
      <p:ext uri="{BB962C8B-B14F-4D97-AF65-F5344CB8AC3E}">
        <p14:creationId xmlns:p14="http://schemas.microsoft.com/office/powerpoint/2010/main" val="312313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B271-3C07-4FC9-BAD6-B77BA05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(Speaker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旋律設定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7B65B91-9995-B841-8828-0604822B5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255" y="2222500"/>
            <a:ext cx="9105490" cy="3636963"/>
          </a:xfrm>
        </p:spPr>
      </p:pic>
    </p:spTree>
    <p:extLst>
      <p:ext uri="{BB962C8B-B14F-4D97-AF65-F5344CB8AC3E}">
        <p14:creationId xmlns:p14="http://schemas.microsoft.com/office/powerpoint/2010/main" val="246125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B271-3C07-4FC9-BAD6-B77BA05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(DHT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BlueTooth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WebServer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DF4CE93-A10E-2543-A20C-E70EB382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750" y="3183731"/>
            <a:ext cx="3746500" cy="1714500"/>
          </a:xfrm>
        </p:spPr>
      </p:pic>
    </p:spTree>
    <p:extLst>
      <p:ext uri="{BB962C8B-B14F-4D97-AF65-F5344CB8AC3E}">
        <p14:creationId xmlns:p14="http://schemas.microsoft.com/office/powerpoint/2010/main" val="117678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FB271-3C07-4FC9-BAD6-B77BA05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(void setup)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2DAF52F-585C-3C47-A41E-1C368B1EB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768" y="2222500"/>
            <a:ext cx="4568463" cy="3636963"/>
          </a:xfrm>
        </p:spPr>
      </p:pic>
    </p:spTree>
    <p:extLst>
      <p:ext uri="{BB962C8B-B14F-4D97-AF65-F5344CB8AC3E}">
        <p14:creationId xmlns:p14="http://schemas.microsoft.com/office/powerpoint/2010/main" val="2497968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148</TotalTime>
  <Words>264</Words>
  <Application>Microsoft Macintosh PowerPoint</Application>
  <PresentationFormat>寬螢幕</PresentationFormat>
  <Paragraphs>39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Microsoft JhengHei</vt:lpstr>
      <vt:lpstr>Century Gothic</vt:lpstr>
      <vt:lpstr>Wingdings 2</vt:lpstr>
      <vt:lpstr>至理名言</vt:lpstr>
      <vt:lpstr>題目：監控系統設計 組別：第6組</vt:lpstr>
      <vt:lpstr>目的</vt:lpstr>
      <vt:lpstr>硬體圖</vt:lpstr>
      <vt:lpstr>程式 (Libraries)</vt:lpstr>
      <vt:lpstr>程式 (腳位定義)</vt:lpstr>
      <vt:lpstr>程式 (Wi-Fi SSID 設定)</vt:lpstr>
      <vt:lpstr>程式 (Speaker 旋律設定)</vt:lpstr>
      <vt:lpstr>程式 (DHT、BlueTooth、WebServer 設定)</vt:lpstr>
      <vt:lpstr>程式 (void setup)</vt:lpstr>
      <vt:lpstr>程式 (void loop)</vt:lpstr>
      <vt:lpstr>程式 (func systemRoute)</vt:lpstr>
      <vt:lpstr>程式 (func getDHT)</vt:lpstr>
      <vt:lpstr>程式 (小蜜蜂、小星星)</vt:lpstr>
      <vt:lpstr>成果</vt:lpstr>
      <vt:lpstr>結論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題目：監控系統設計 組別：第6組</dc:title>
  <dc:creator>方冠博</dc:creator>
  <cp:lastModifiedBy>Leo Ho</cp:lastModifiedBy>
  <cp:revision>7</cp:revision>
  <dcterms:created xsi:type="dcterms:W3CDTF">2021-12-09T07:02:08Z</dcterms:created>
  <dcterms:modified xsi:type="dcterms:W3CDTF">2021-12-16T15:13:27Z</dcterms:modified>
</cp:coreProperties>
</file>