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3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13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1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4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88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1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7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8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1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4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69269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Invoke.js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692696"/>
            <a:ext cx="142717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Peer0(E)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95936" y="69269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Peer1(L)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96136" y="692696"/>
            <a:ext cx="141723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orderer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11304" y="692696"/>
            <a:ext cx="131845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971600" y="1321718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765309" y="1340768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644008" y="1138647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04755" y="1321718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289632" y="1357722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994542" y="1717149"/>
            <a:ext cx="72989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1232" y="144015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0. </a:t>
            </a:r>
            <a:r>
              <a:rPr lang="ko-KR" altLang="en-US" sz="1200" dirty="0" smtClean="0"/>
              <a:t>허가</a:t>
            </a:r>
            <a:endParaRPr lang="en-US" altLang="ko-KR" sz="1200" dirty="0" smtClean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927229" y="2109794"/>
            <a:ext cx="1793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60201" y="1832795"/>
            <a:ext cx="1035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en-US" altLang="ko-KR" sz="1200" dirty="0" err="1" smtClean="0"/>
              <a:t>CreateCar</a:t>
            </a:r>
            <a:endParaRPr lang="ko-KR" altLang="en-US" sz="1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2765309" y="2276872"/>
            <a:ext cx="4489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08823" y="2276872"/>
            <a:ext cx="0" cy="3292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741319" y="2606134"/>
            <a:ext cx="4585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70530" y="2308572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체인코드 실행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966710" y="2883133"/>
            <a:ext cx="17746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67961" y="2606134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결과 전송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994542" y="3257366"/>
            <a:ext cx="5533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03454" y="2980367"/>
            <a:ext cx="135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트랜잭션 제출</a:t>
            </a:r>
            <a:endParaRPr lang="ko-KR" altLang="en-US" sz="12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6504750" y="3429000"/>
            <a:ext cx="4345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948264" y="3429000"/>
            <a:ext cx="0" cy="3292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6504750" y="3758262"/>
            <a:ext cx="4345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28014" y="3429000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5. Block</a:t>
            </a:r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4644008" y="3896761"/>
            <a:ext cx="18774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48064" y="3619762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6. </a:t>
            </a:r>
            <a:r>
              <a:rPr lang="ko-KR" altLang="en-US" sz="1200" dirty="0" smtClean="0"/>
              <a:t>블록 전송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2765309" y="4013269"/>
            <a:ext cx="18786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5418" y="3736270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6-1. </a:t>
            </a:r>
            <a:r>
              <a:rPr lang="ko-KR" altLang="en-US" sz="1200" dirty="0" smtClean="0"/>
              <a:t>블록 전파</a:t>
            </a:r>
            <a:endParaRPr lang="ko-KR" altLang="en-US" sz="12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4644008" y="4149080"/>
            <a:ext cx="4312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084233" y="4149080"/>
            <a:ext cx="0" cy="3292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4644008" y="4478342"/>
            <a:ext cx="4312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63983" y="4149081"/>
            <a:ext cx="138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7. </a:t>
            </a:r>
            <a:r>
              <a:rPr lang="ko-KR" altLang="en-US" sz="1200" dirty="0" smtClean="0"/>
              <a:t>트랜잭션 검증</a:t>
            </a:r>
            <a:endParaRPr lang="en-US" altLang="ko-KR" sz="1200" dirty="0" smtClean="0"/>
          </a:p>
          <a:p>
            <a:r>
              <a:rPr lang="ko-KR" altLang="en-US" sz="1200" dirty="0" smtClean="0"/>
              <a:t>및 원장 저장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2765309" y="4313711"/>
            <a:ext cx="4658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225668" y="4313711"/>
            <a:ext cx="0" cy="3292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2765310" y="4642973"/>
            <a:ext cx="4658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05418" y="4313711"/>
            <a:ext cx="1366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7. </a:t>
            </a:r>
            <a:r>
              <a:rPr lang="ko-KR" altLang="en-US" sz="1200" dirty="0" smtClean="0"/>
              <a:t>트랜잭션 검증 </a:t>
            </a:r>
            <a:endParaRPr lang="en-US" altLang="ko-KR" sz="1200" dirty="0" smtClean="0"/>
          </a:p>
          <a:p>
            <a:r>
              <a:rPr lang="ko-KR" altLang="en-US" sz="1200" dirty="0" smtClean="0"/>
              <a:t>및 원장 저장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712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51</Words>
  <Application>Microsoft Office PowerPoint</Application>
  <PresentationFormat>화면 슬라이드 쇼(4:3)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multi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5</cp:revision>
  <dcterms:created xsi:type="dcterms:W3CDTF">2019-09-20T04:55:28Z</dcterms:created>
  <dcterms:modified xsi:type="dcterms:W3CDTF">2019-09-20T05:13:28Z</dcterms:modified>
</cp:coreProperties>
</file>