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42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B918-3131-4037-883D-3810F046AC5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0AC-D48A-40A4-8CAA-030507CA4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34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B918-3131-4037-883D-3810F046AC5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0AC-D48A-40A4-8CAA-030507CA4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13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B918-3131-4037-883D-3810F046AC5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0AC-D48A-40A4-8CAA-030507CA4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41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B918-3131-4037-883D-3810F046AC5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0AC-D48A-40A4-8CAA-030507CA4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4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B918-3131-4037-883D-3810F046AC5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0AC-D48A-40A4-8CAA-030507CA4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3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B918-3131-4037-883D-3810F046AC5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0AC-D48A-40A4-8CAA-030507CA4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88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B918-3131-4037-883D-3810F046AC5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0AC-D48A-40A4-8CAA-030507CA4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51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B918-3131-4037-883D-3810F046AC5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0AC-D48A-40A4-8CAA-030507CA4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57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B918-3131-4037-883D-3810F046AC5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0AC-D48A-40A4-8CAA-030507CA4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68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B918-3131-4037-883D-3810F046AC5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0AC-D48A-40A4-8CAA-030507CA4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91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B918-3131-4037-883D-3810F046AC5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0AC-D48A-40A4-8CAA-030507CA4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24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6B918-3131-4037-883D-3810F046AC5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C40AC-D48A-40A4-8CAA-030507CA4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4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692696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browser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51720" y="692696"/>
            <a:ext cx="142717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Index.jsx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95936" y="692696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Server.js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54095" y="692696"/>
            <a:ext cx="1554209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Routes/basic_network_router.js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7611304" y="692696"/>
            <a:ext cx="131845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HLF SDK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971600" y="1321718"/>
            <a:ext cx="0" cy="5419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765309" y="1340768"/>
            <a:ext cx="0" cy="54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644008" y="1138647"/>
            <a:ext cx="0" cy="5602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504755" y="1321718"/>
            <a:ext cx="0" cy="5419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289632" y="1357722"/>
            <a:ext cx="0" cy="5383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994542" y="1717149"/>
            <a:ext cx="17707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51555" y="1440149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‘</a:t>
            </a:r>
            <a:r>
              <a:rPr lang="ko-KR" altLang="en-US" sz="1200" dirty="0" smtClean="0"/>
              <a:t>연결</a:t>
            </a:r>
            <a:r>
              <a:rPr lang="en-US" altLang="ko-KR" sz="1200" dirty="0" smtClean="0"/>
              <a:t>’ </a:t>
            </a:r>
            <a:r>
              <a:rPr lang="ko-KR" altLang="en-US" sz="1200" dirty="0" smtClean="0"/>
              <a:t>버튼 클릭</a:t>
            </a:r>
            <a:endParaRPr lang="en-US" altLang="ko-KR" sz="1200" dirty="0" smtClean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765310" y="2109794"/>
            <a:ext cx="18786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70584" y="1827459"/>
            <a:ext cx="1733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en-US" altLang="ko-KR" sz="1200" dirty="0"/>
              <a:t>g</a:t>
            </a:r>
            <a:r>
              <a:rPr lang="en-US" altLang="ko-KR" sz="1200" dirty="0" smtClean="0"/>
              <a:t>et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basic_network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4644008" y="2744633"/>
            <a:ext cx="18607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83833" y="2484210"/>
            <a:ext cx="1197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4. “</a:t>
            </a:r>
            <a:r>
              <a:rPr lang="en-US" altLang="ko-KR" sz="1200" dirty="0" err="1" smtClean="0"/>
              <a:t>msg</a:t>
            </a:r>
            <a:r>
              <a:rPr lang="en-US" altLang="ko-KR" sz="1200" dirty="0" smtClean="0"/>
              <a:t>” : “ok”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114650" y="2841867"/>
            <a:ext cx="135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r>
              <a:rPr lang="en-US" altLang="ko-KR" sz="1200" dirty="0" smtClean="0"/>
              <a:t>. </a:t>
            </a:r>
            <a:r>
              <a:rPr lang="en-US" altLang="ko-KR" sz="1200" dirty="0" smtClean="0"/>
              <a:t>console.log</a:t>
            </a:r>
            <a:endParaRPr lang="ko-KR" altLang="en-US" sz="1200" dirty="0"/>
          </a:p>
        </p:txBody>
      </p:sp>
      <p:cxnSp>
        <p:nvCxnSpPr>
          <p:cNvPr id="48" name="직선 화살표 연결선 47"/>
          <p:cNvCxnSpPr/>
          <p:nvPr/>
        </p:nvCxnSpPr>
        <p:spPr>
          <a:xfrm flipH="1">
            <a:off x="971600" y="3371830"/>
            <a:ext cx="17937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8550" y="3100707"/>
            <a:ext cx="1846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6</a:t>
            </a:r>
            <a:r>
              <a:rPr lang="en-US" altLang="ko-KR" sz="1200" dirty="0" smtClean="0"/>
              <a:t>. </a:t>
            </a:r>
            <a:r>
              <a:rPr lang="en-US" altLang="ko-KR" sz="1200" dirty="0"/>
              <a:t>Console(“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” : “ok</a:t>
            </a:r>
            <a:r>
              <a:rPr lang="en-US" altLang="ko-KR" sz="1200" dirty="0" smtClean="0"/>
              <a:t>”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2765310" y="3118867"/>
            <a:ext cx="18786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644008" y="2308572"/>
            <a:ext cx="18607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04328" y="2028772"/>
            <a:ext cx="1767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3. </a:t>
            </a:r>
            <a:r>
              <a:rPr lang="en-US" altLang="ko-KR" sz="1200" dirty="0"/>
              <a:t>g</a:t>
            </a:r>
            <a:r>
              <a:rPr lang="en-US" altLang="ko-KR" sz="1200" dirty="0" smtClean="0"/>
              <a:t>et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basic_network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73" name="직사각형 72"/>
          <p:cNvSpPr/>
          <p:nvPr/>
        </p:nvSpPr>
        <p:spPr>
          <a:xfrm>
            <a:off x="1231854" y="3573016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Peer0(E,L)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056587" y="3573016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couchDB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4926309" y="3573016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orderer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6732240" y="3557803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</a:t>
            </a:r>
            <a:endParaRPr lang="ko-KR" altLang="en-US" dirty="0"/>
          </a:p>
        </p:txBody>
      </p:sp>
      <p:cxnSp>
        <p:nvCxnSpPr>
          <p:cNvPr id="84" name="직선 연결선 83"/>
          <p:cNvCxnSpPr>
            <a:stCxn id="73" idx="2"/>
          </p:cNvCxnSpPr>
          <p:nvPr/>
        </p:nvCxnSpPr>
        <p:spPr>
          <a:xfrm>
            <a:off x="1879926" y="4221088"/>
            <a:ext cx="1957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717165" y="4221088"/>
            <a:ext cx="1957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5579752" y="4228999"/>
            <a:ext cx="1957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7378355" y="4228999"/>
            <a:ext cx="1957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63603" y="3717979"/>
            <a:ext cx="775466" cy="511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Cli</a:t>
            </a:r>
            <a:endParaRPr lang="en-US" altLang="ko-KR" dirty="0" smtClean="0"/>
          </a:p>
        </p:txBody>
      </p:sp>
      <p:cxnSp>
        <p:nvCxnSpPr>
          <p:cNvPr id="90" name="직선 연결선 89"/>
          <p:cNvCxnSpPr>
            <a:stCxn id="88" idx="2"/>
          </p:cNvCxnSpPr>
          <p:nvPr/>
        </p:nvCxnSpPr>
        <p:spPr>
          <a:xfrm>
            <a:off x="451336" y="4228999"/>
            <a:ext cx="0" cy="2152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451336" y="4509120"/>
            <a:ext cx="14285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583357" y="4247769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200" dirty="0">
                <a:solidFill>
                  <a:prstClr val="black"/>
                </a:solidFill>
              </a:rPr>
              <a:t>명령을 내림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1881883" y="4653136"/>
            <a:ext cx="52987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2432745" y="4653136"/>
            <a:ext cx="0" cy="3600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flipH="1">
            <a:off x="1881883" y="5013176"/>
            <a:ext cx="5298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432745" y="4694656"/>
            <a:ext cx="157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7. </a:t>
            </a:r>
            <a:r>
              <a:rPr lang="ko-KR" altLang="en-US" sz="1200" dirty="0" smtClean="0"/>
              <a:t>체인코드 </a:t>
            </a:r>
            <a:r>
              <a:rPr lang="en-US" altLang="ko-KR" sz="1200" dirty="0" err="1" smtClean="0"/>
              <a:t>jes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설치</a:t>
            </a:r>
            <a:endParaRPr lang="ko-KR" altLang="en-US" sz="1200" dirty="0"/>
          </a:p>
        </p:txBody>
      </p:sp>
      <p:cxnSp>
        <p:nvCxnSpPr>
          <p:cNvPr id="104" name="직선 연결선 103"/>
          <p:cNvCxnSpPr/>
          <p:nvPr/>
        </p:nvCxnSpPr>
        <p:spPr>
          <a:xfrm>
            <a:off x="2432745" y="5229200"/>
            <a:ext cx="0" cy="2900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flipH="1">
            <a:off x="1879926" y="5519209"/>
            <a:ext cx="552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1881883" y="5229200"/>
            <a:ext cx="52987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432745" y="5242210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8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체인코드 </a:t>
            </a:r>
            <a:r>
              <a:rPr lang="en-US" altLang="ko-KR" sz="1200" dirty="0" err="1" smtClean="0"/>
              <a:t>jes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초기</a:t>
            </a:r>
            <a:r>
              <a:rPr lang="ko-KR" altLang="en-US" sz="1200" dirty="0"/>
              <a:t>화</a:t>
            </a:r>
          </a:p>
        </p:txBody>
      </p:sp>
      <p:cxnSp>
        <p:nvCxnSpPr>
          <p:cNvPr id="109" name="직선 화살표 연결선 108"/>
          <p:cNvCxnSpPr/>
          <p:nvPr/>
        </p:nvCxnSpPr>
        <p:spPr>
          <a:xfrm flipH="1">
            <a:off x="1866274" y="5807466"/>
            <a:ext cx="3721757" cy="6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332074" y="5530467"/>
            <a:ext cx="2770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9. </a:t>
            </a:r>
            <a:r>
              <a:rPr lang="ko-KR" altLang="en-US" sz="1200" dirty="0" smtClean="0"/>
              <a:t>체인코드 초기화 </a:t>
            </a:r>
            <a:r>
              <a:rPr lang="en-US" altLang="ko-KR" sz="1200" dirty="0" err="1" smtClean="0"/>
              <a:t>Tx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블록 생성 전달</a:t>
            </a:r>
            <a:endParaRPr lang="ko-KR" altLang="en-US" sz="1200" dirty="0"/>
          </a:p>
        </p:txBody>
      </p:sp>
      <p:cxnSp>
        <p:nvCxnSpPr>
          <p:cNvPr id="116" name="직선 연결선 115"/>
          <p:cNvCxnSpPr/>
          <p:nvPr/>
        </p:nvCxnSpPr>
        <p:spPr>
          <a:xfrm>
            <a:off x="2442259" y="5949280"/>
            <a:ext cx="0" cy="2900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 flipH="1">
            <a:off x="1889440" y="6239289"/>
            <a:ext cx="552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1891397" y="5949280"/>
            <a:ext cx="52987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442259" y="5962290"/>
            <a:ext cx="1112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10. </a:t>
            </a:r>
            <a:r>
              <a:rPr lang="ko-KR" altLang="en-US" sz="1200" dirty="0" smtClean="0"/>
              <a:t>원장 저장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7122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75</Words>
  <Application>Microsoft Office PowerPoint</Application>
  <PresentationFormat>화면 슬라이드 쇼(4:3)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multi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12</cp:revision>
  <dcterms:created xsi:type="dcterms:W3CDTF">2019-09-20T04:55:28Z</dcterms:created>
  <dcterms:modified xsi:type="dcterms:W3CDTF">2019-09-20T07:19:07Z</dcterms:modified>
</cp:coreProperties>
</file>