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64" r:id="rId2"/>
  </p:sldMasterIdLst>
  <p:notesMasterIdLst>
    <p:notesMasterId r:id="rId18"/>
  </p:notesMasterIdLst>
  <p:sldIdLst>
    <p:sldId id="256" r:id="rId3"/>
    <p:sldId id="269" r:id="rId4"/>
    <p:sldId id="292" r:id="rId5"/>
    <p:sldId id="288" r:id="rId6"/>
    <p:sldId id="282" r:id="rId7"/>
    <p:sldId id="273" r:id="rId8"/>
    <p:sldId id="294" r:id="rId9"/>
    <p:sldId id="289" r:id="rId10"/>
    <p:sldId id="293" r:id="rId11"/>
    <p:sldId id="290" r:id="rId12"/>
    <p:sldId id="280" r:id="rId13"/>
    <p:sldId id="276" r:id="rId14"/>
    <p:sldId id="275" r:id="rId15"/>
    <p:sldId id="279" r:id="rId16"/>
    <p:sldId id="291" r:id="rId17"/>
  </p:sldIdLst>
  <p:sldSz cx="9144000" cy="5143500" type="screen16x9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571" autoAdjust="0"/>
  </p:normalViewPr>
  <p:slideViewPr>
    <p:cSldViewPr>
      <p:cViewPr>
        <p:scale>
          <a:sx n="100" d="100"/>
          <a:sy n="100" d="100"/>
        </p:scale>
        <p:origin x="-1944" y="-8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5ABE24-AFF5-4C93-8E8F-702D3E40F11C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</dgm:spPr>
      <dgm:t>
        <a:bodyPr/>
        <a:lstStyle/>
        <a:p>
          <a:endParaRPr lang="en-US"/>
        </a:p>
      </dgm:t>
    </dgm:pt>
    <dgm:pt modelId="{DAB77D9B-253A-4F8A-9880-235CD28C9DB3}">
      <dgm:prSet phldrT="[Text]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dirty="0" smtClean="0"/>
            <a:t>UPS</a:t>
          </a:r>
          <a:endParaRPr lang="en-US" dirty="0"/>
        </a:p>
      </dgm:t>
    </dgm:pt>
    <dgm:pt modelId="{5DD54763-64E8-4EF0-B81F-2A77EB317CEB}" type="parTrans" cxnId="{7DA7E6A0-42CA-4C86-89AB-CAF8A1FFCB3E}">
      <dgm:prSet/>
      <dgm:spPr/>
      <dgm:t>
        <a:bodyPr/>
        <a:lstStyle/>
        <a:p>
          <a:endParaRPr lang="en-US"/>
        </a:p>
      </dgm:t>
    </dgm:pt>
    <dgm:pt modelId="{0D97B09D-8B4F-4B63-860D-6E7EE06A0260}" type="sibTrans" cxnId="{7DA7E6A0-42CA-4C86-89AB-CAF8A1FFCB3E}">
      <dgm:prSet/>
      <dgm:spPr/>
      <dgm:t>
        <a:bodyPr/>
        <a:lstStyle/>
        <a:p>
          <a:endParaRPr lang="en-US"/>
        </a:p>
      </dgm:t>
    </dgm:pt>
    <dgm:pt modelId="{9F79DD22-8029-495C-AA83-36F01E1F9B03}">
      <dgm:prSet phldrT="[Text]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dirty="0" smtClean="0"/>
            <a:t>I am able to run Campaigns also Segments in batch mode now. Thank you for </a:t>
          </a:r>
          <a:r>
            <a:rPr lang="en-US" b="1" dirty="0" smtClean="0"/>
            <a:t>providing details on time</a:t>
          </a:r>
          <a:r>
            <a:rPr lang="en-US" dirty="0" smtClean="0"/>
            <a:t>.</a:t>
          </a:r>
          <a:endParaRPr lang="en-US" b="0" dirty="0"/>
        </a:p>
      </dgm:t>
    </dgm:pt>
    <dgm:pt modelId="{85AE432A-0EEC-4C83-9068-7AB8AC531256}" type="parTrans" cxnId="{858D925D-8336-45B9-A79E-D09CAF413720}">
      <dgm:prSet/>
      <dgm:spPr/>
      <dgm:t>
        <a:bodyPr/>
        <a:lstStyle/>
        <a:p>
          <a:endParaRPr lang="en-US"/>
        </a:p>
      </dgm:t>
    </dgm:pt>
    <dgm:pt modelId="{BD92934A-6C43-4337-BDDA-61A8AB156D70}" type="sibTrans" cxnId="{858D925D-8336-45B9-A79E-D09CAF413720}">
      <dgm:prSet/>
      <dgm:spPr/>
      <dgm:t>
        <a:bodyPr/>
        <a:lstStyle/>
        <a:p>
          <a:endParaRPr lang="en-US"/>
        </a:p>
      </dgm:t>
    </dgm:pt>
    <dgm:pt modelId="{08A92229-E46D-4EDB-9827-AB6E2370DF62}">
      <dgm:prSet phldrT="[Text]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dirty="0" smtClean="0"/>
            <a:t>T-Mobile UK</a:t>
          </a:r>
          <a:endParaRPr lang="en-US" dirty="0"/>
        </a:p>
      </dgm:t>
    </dgm:pt>
    <dgm:pt modelId="{1AEB2161-1E4E-4948-9B11-9221D1276C1E}" type="parTrans" cxnId="{940C91CF-65FB-4AD4-90D2-504CEA7FA54A}">
      <dgm:prSet/>
      <dgm:spPr/>
      <dgm:t>
        <a:bodyPr/>
        <a:lstStyle/>
        <a:p>
          <a:endParaRPr lang="en-US"/>
        </a:p>
      </dgm:t>
    </dgm:pt>
    <dgm:pt modelId="{519FA276-25C9-444F-9B6F-C66A624E8D14}" type="sibTrans" cxnId="{940C91CF-65FB-4AD4-90D2-504CEA7FA54A}">
      <dgm:prSet/>
      <dgm:spPr/>
      <dgm:t>
        <a:bodyPr/>
        <a:lstStyle/>
        <a:p>
          <a:endParaRPr lang="en-US"/>
        </a:p>
      </dgm:t>
    </dgm:pt>
    <dgm:pt modelId="{0C608B83-A8A4-40F5-A666-DDE9BE6612F4}">
      <dgm:prSet phldrT="[Text]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GB" dirty="0" smtClean="0"/>
            <a:t>we are happy with the response, thank you for the </a:t>
          </a:r>
          <a:r>
            <a:rPr lang="en-GB" b="1" dirty="0" smtClean="0"/>
            <a:t>prompt response this is very good detailed answer</a:t>
          </a:r>
          <a:r>
            <a:rPr lang="en-GB" dirty="0" smtClean="0"/>
            <a:t>.</a:t>
          </a:r>
          <a:endParaRPr lang="en-US" b="0" dirty="0"/>
        </a:p>
      </dgm:t>
    </dgm:pt>
    <dgm:pt modelId="{1809BA93-6928-412B-A70E-47D4B09A5B48}" type="parTrans" cxnId="{FC412577-2D69-4244-B2BA-9D933A3B5512}">
      <dgm:prSet/>
      <dgm:spPr/>
      <dgm:t>
        <a:bodyPr/>
        <a:lstStyle/>
        <a:p>
          <a:endParaRPr lang="en-US"/>
        </a:p>
      </dgm:t>
    </dgm:pt>
    <dgm:pt modelId="{2CB58345-21BC-4F78-8822-40FE170F1966}" type="sibTrans" cxnId="{FC412577-2D69-4244-B2BA-9D933A3B5512}">
      <dgm:prSet/>
      <dgm:spPr/>
      <dgm:t>
        <a:bodyPr/>
        <a:lstStyle/>
        <a:p>
          <a:endParaRPr lang="en-US"/>
        </a:p>
      </dgm:t>
    </dgm:pt>
    <dgm:pt modelId="{187233E8-606D-4DC6-91DD-2B16BEA72588}">
      <dgm:prSet phldrT="[Text]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b="1" dirty="0" smtClean="0"/>
            <a:t>T-Mobile Austria</a:t>
          </a:r>
          <a:endParaRPr lang="en-US" dirty="0"/>
        </a:p>
      </dgm:t>
    </dgm:pt>
    <dgm:pt modelId="{48891CD2-7345-4FDF-9410-6BB65FE3E2D4}" type="parTrans" cxnId="{0AE34C91-B4CC-4213-86EE-6DFC29F78DC2}">
      <dgm:prSet/>
      <dgm:spPr/>
      <dgm:t>
        <a:bodyPr/>
        <a:lstStyle/>
        <a:p>
          <a:endParaRPr lang="en-US"/>
        </a:p>
      </dgm:t>
    </dgm:pt>
    <dgm:pt modelId="{4F751CF1-CFCB-4973-BB7C-EABA38B5CBD1}" type="sibTrans" cxnId="{0AE34C91-B4CC-4213-86EE-6DFC29F78DC2}">
      <dgm:prSet/>
      <dgm:spPr/>
      <dgm:t>
        <a:bodyPr/>
        <a:lstStyle/>
        <a:p>
          <a:endParaRPr lang="en-US"/>
        </a:p>
      </dgm:t>
    </dgm:pt>
    <dgm:pt modelId="{171BDACE-0CCF-4587-A5F3-0CD27B55D285}">
      <dgm:prSet phldrT="[Text]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dirty="0" smtClean="0"/>
            <a:t>I tested this on development first. Maybe the </a:t>
          </a:r>
          <a:r>
            <a:rPr lang="en-US" dirty="0" err="1" smtClean="0"/>
            <a:t>proc</a:t>
          </a:r>
          <a:r>
            <a:rPr lang="en-US" dirty="0" smtClean="0"/>
            <a:t> should be extended with a check if the table still exists before dropping as I have seen in another purge procedure. </a:t>
          </a:r>
          <a:r>
            <a:rPr lang="en-US" b="1" dirty="0" smtClean="0"/>
            <a:t>In any case I am very happy with the progress</a:t>
          </a:r>
          <a:r>
            <a:rPr lang="en-US" dirty="0" smtClean="0"/>
            <a:t>.</a:t>
          </a:r>
          <a:endParaRPr lang="en-US" dirty="0"/>
        </a:p>
      </dgm:t>
    </dgm:pt>
    <dgm:pt modelId="{B3501B59-2FFB-4E04-86CB-C9F814B6B255}" type="parTrans" cxnId="{AEB9866B-317D-4F85-A195-140E489F8512}">
      <dgm:prSet/>
      <dgm:spPr/>
      <dgm:t>
        <a:bodyPr/>
        <a:lstStyle/>
        <a:p>
          <a:endParaRPr lang="en-US"/>
        </a:p>
      </dgm:t>
    </dgm:pt>
    <dgm:pt modelId="{E86383E0-2570-43FA-B0F5-52EA779B6517}" type="sibTrans" cxnId="{AEB9866B-317D-4F85-A195-140E489F8512}">
      <dgm:prSet/>
      <dgm:spPr/>
      <dgm:t>
        <a:bodyPr/>
        <a:lstStyle/>
        <a:p>
          <a:endParaRPr lang="en-US"/>
        </a:p>
      </dgm:t>
    </dgm:pt>
    <dgm:pt modelId="{DC659D81-9CA5-4AF1-887A-14AED4CF069B}">
      <dgm:prSet phldrT="[Text]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dirty="0" smtClean="0"/>
            <a:t>LBP</a:t>
          </a:r>
          <a:endParaRPr lang="en-US" dirty="0"/>
        </a:p>
      </dgm:t>
    </dgm:pt>
    <dgm:pt modelId="{1134299F-B2D7-4BCA-A163-333538BA9E01}" type="parTrans" cxnId="{FF48A846-28DE-44A2-BAF8-9A28F34DE665}">
      <dgm:prSet/>
      <dgm:spPr/>
      <dgm:t>
        <a:bodyPr/>
        <a:lstStyle/>
        <a:p>
          <a:endParaRPr lang="en-US"/>
        </a:p>
      </dgm:t>
    </dgm:pt>
    <dgm:pt modelId="{9B1BBBB6-79D7-454A-B682-1503ABC699A3}" type="sibTrans" cxnId="{FF48A846-28DE-44A2-BAF8-9A28F34DE665}">
      <dgm:prSet/>
      <dgm:spPr/>
      <dgm:t>
        <a:bodyPr/>
        <a:lstStyle/>
        <a:p>
          <a:endParaRPr lang="en-US"/>
        </a:p>
      </dgm:t>
    </dgm:pt>
    <dgm:pt modelId="{7F9A5870-5986-44AA-8DBF-3DCAC4CA03FA}">
      <dgm:prSet phldrT="[Text]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dirty="0" smtClean="0"/>
            <a:t>We faced a problem when trying to open campaigns as every time we tried, we got a client shutdown. We did not have time to investigate further but the good news is that, at least, the connection issue is over. We’ll see to open a new case in the coming days for this new issue.</a:t>
          </a:r>
          <a:endParaRPr lang="en-US" dirty="0"/>
        </a:p>
      </dgm:t>
    </dgm:pt>
    <dgm:pt modelId="{4A0E33FF-E8BD-4237-9518-911BA1C476D8}" type="parTrans" cxnId="{006F1D37-39A9-4A05-862B-C744F9C55EED}">
      <dgm:prSet/>
      <dgm:spPr/>
      <dgm:t>
        <a:bodyPr/>
        <a:lstStyle/>
        <a:p>
          <a:endParaRPr lang="en-US"/>
        </a:p>
      </dgm:t>
    </dgm:pt>
    <dgm:pt modelId="{F6D2F9EE-639D-4EA9-906C-29D35547C444}" type="sibTrans" cxnId="{006F1D37-39A9-4A05-862B-C744F9C55EED}">
      <dgm:prSet/>
      <dgm:spPr/>
      <dgm:t>
        <a:bodyPr/>
        <a:lstStyle/>
        <a:p>
          <a:endParaRPr lang="en-US"/>
        </a:p>
      </dgm:t>
    </dgm:pt>
    <dgm:pt modelId="{449A5F4D-27F4-4AD4-9C4C-DED9C1868917}">
      <dgm:prSet phldrT="[Text]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dirty="0" smtClean="0"/>
            <a:t> </a:t>
          </a:r>
          <a:r>
            <a:rPr lang="en-US" b="1" dirty="0" smtClean="0"/>
            <a:t>Great dealing with you again. ☺   Thank you so very much for your quick response. Thanks a million </a:t>
          </a:r>
          <a:r>
            <a:rPr lang="en-US" dirty="0" smtClean="0"/>
            <a:t>and I will get back to you as soon as I can.</a:t>
          </a:r>
          <a:endParaRPr lang="en-US" dirty="0"/>
        </a:p>
      </dgm:t>
    </dgm:pt>
    <dgm:pt modelId="{CE989AD7-0286-479D-AD9E-4B7B37830C2A}" type="parTrans" cxnId="{575D6755-E4C1-4BC8-BA1C-E3C5CF5C29B4}">
      <dgm:prSet/>
      <dgm:spPr/>
      <dgm:t>
        <a:bodyPr/>
        <a:lstStyle/>
        <a:p>
          <a:endParaRPr lang="en-US"/>
        </a:p>
      </dgm:t>
    </dgm:pt>
    <dgm:pt modelId="{76805BBB-A938-42CF-B195-C8A8ED3FDA32}" type="sibTrans" cxnId="{575D6755-E4C1-4BC8-BA1C-E3C5CF5C29B4}">
      <dgm:prSet/>
      <dgm:spPr/>
      <dgm:t>
        <a:bodyPr/>
        <a:lstStyle/>
        <a:p>
          <a:endParaRPr lang="en-US"/>
        </a:p>
      </dgm:t>
    </dgm:pt>
    <dgm:pt modelId="{D4A97409-CFD5-4820-B67D-56CD726E9791}">
      <dgm:prSet phldrT="[Text]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dirty="0" smtClean="0"/>
            <a:t>Cell - C</a:t>
          </a:r>
          <a:endParaRPr lang="en-US" dirty="0"/>
        </a:p>
      </dgm:t>
    </dgm:pt>
    <dgm:pt modelId="{2E8DDF5A-973F-423F-9C7B-93227E623860}" type="parTrans" cxnId="{5F850D66-FB14-4896-95FA-4DAE6E1B276B}">
      <dgm:prSet/>
      <dgm:spPr/>
      <dgm:t>
        <a:bodyPr/>
        <a:lstStyle/>
        <a:p>
          <a:endParaRPr lang="en-US"/>
        </a:p>
      </dgm:t>
    </dgm:pt>
    <dgm:pt modelId="{7776884C-6DDE-4C50-A64D-1507DE5C7125}" type="sibTrans" cxnId="{5F850D66-FB14-4896-95FA-4DAE6E1B276B}">
      <dgm:prSet/>
      <dgm:spPr/>
      <dgm:t>
        <a:bodyPr/>
        <a:lstStyle/>
        <a:p>
          <a:endParaRPr lang="en-US"/>
        </a:p>
      </dgm:t>
    </dgm:pt>
    <dgm:pt modelId="{1CED1BCF-55A1-41C9-B6C1-3F5B622C741A}">
      <dgm:prSet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b="1" dirty="0" smtClean="0"/>
            <a:t>Thanks a lot to everybody for your help. This was not an easy issue and you managed to find a solution. Well done!</a:t>
          </a:r>
          <a:endParaRPr lang="en-US" b="1" dirty="0"/>
        </a:p>
      </dgm:t>
    </dgm:pt>
    <dgm:pt modelId="{F689C628-1829-4895-A9C2-8494EFFBAB64}" type="parTrans" cxnId="{0EBFC9B9-6169-4CEE-AE28-24996DD04794}">
      <dgm:prSet/>
      <dgm:spPr/>
      <dgm:t>
        <a:bodyPr/>
        <a:lstStyle/>
        <a:p>
          <a:endParaRPr lang="en-US"/>
        </a:p>
      </dgm:t>
    </dgm:pt>
    <dgm:pt modelId="{28B5F0BC-21F2-4D36-A698-807B3BB4E90D}" type="sibTrans" cxnId="{0EBFC9B9-6169-4CEE-AE28-24996DD04794}">
      <dgm:prSet/>
      <dgm:spPr/>
      <dgm:t>
        <a:bodyPr/>
        <a:lstStyle/>
        <a:p>
          <a:endParaRPr lang="en-US"/>
        </a:p>
      </dgm:t>
    </dgm:pt>
    <dgm:pt modelId="{224754F8-8ED9-458F-B7AB-C5957FD91E06}" type="pres">
      <dgm:prSet presAssocID="{A85ABE24-AFF5-4C93-8E8F-702D3E40F11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D780507-D338-4855-BB2F-84707B7F1B1F}" type="pres">
      <dgm:prSet presAssocID="{DAB77D9B-253A-4F8A-9880-235CD28C9DB3}" presName="composite" presStyleCnt="0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endParaRPr lang="en-US"/>
        </a:p>
      </dgm:t>
    </dgm:pt>
    <dgm:pt modelId="{5A759002-2D47-4651-8DE0-9AB24261A188}" type="pres">
      <dgm:prSet presAssocID="{DAB77D9B-253A-4F8A-9880-235CD28C9DB3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28F14D-A61E-4175-A9DB-1013CDF085EA}" type="pres">
      <dgm:prSet presAssocID="{DAB77D9B-253A-4F8A-9880-235CD28C9DB3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816932-5CFB-43DD-8F6F-A07040B727D5}" type="pres">
      <dgm:prSet presAssocID="{0D97B09D-8B4F-4B63-860D-6E7EE06A0260}" presName="sp" presStyleCnt="0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endParaRPr lang="en-US"/>
        </a:p>
      </dgm:t>
    </dgm:pt>
    <dgm:pt modelId="{1B69AEF1-483C-4FF2-8DBE-B354C43AAD06}" type="pres">
      <dgm:prSet presAssocID="{08A92229-E46D-4EDB-9827-AB6E2370DF62}" presName="composite" presStyleCnt="0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endParaRPr lang="en-US"/>
        </a:p>
      </dgm:t>
    </dgm:pt>
    <dgm:pt modelId="{2D4EFC2A-058B-4EE3-8FED-256169C1350C}" type="pres">
      <dgm:prSet presAssocID="{08A92229-E46D-4EDB-9827-AB6E2370DF62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89AA24-B52D-4398-8BCF-27C1E99CD4CD}" type="pres">
      <dgm:prSet presAssocID="{08A92229-E46D-4EDB-9827-AB6E2370DF62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B5E0C1-D12E-46E4-8949-66AA76736112}" type="pres">
      <dgm:prSet presAssocID="{519FA276-25C9-444F-9B6F-C66A624E8D14}" presName="sp" presStyleCnt="0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endParaRPr lang="en-US"/>
        </a:p>
      </dgm:t>
    </dgm:pt>
    <dgm:pt modelId="{842E1F93-88A6-4657-AF54-BC782B9073D7}" type="pres">
      <dgm:prSet presAssocID="{187233E8-606D-4DC6-91DD-2B16BEA72588}" presName="composite" presStyleCnt="0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endParaRPr lang="en-US"/>
        </a:p>
      </dgm:t>
    </dgm:pt>
    <dgm:pt modelId="{7CEDC9E9-A880-47A3-84F1-61C0AE772590}" type="pres">
      <dgm:prSet presAssocID="{187233E8-606D-4DC6-91DD-2B16BEA72588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5F60C6-CD3A-4BB3-800E-F56C04E1FEA4}" type="pres">
      <dgm:prSet presAssocID="{187233E8-606D-4DC6-91DD-2B16BEA72588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212A3E-ACD8-43A8-815B-50931F6CAF7D}" type="pres">
      <dgm:prSet presAssocID="{4F751CF1-CFCB-4973-BB7C-EABA38B5CBD1}" presName="sp" presStyleCnt="0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endParaRPr lang="en-US"/>
        </a:p>
      </dgm:t>
    </dgm:pt>
    <dgm:pt modelId="{3F7B2EEF-733A-4965-9433-593B83EC8963}" type="pres">
      <dgm:prSet presAssocID="{DC659D81-9CA5-4AF1-887A-14AED4CF069B}" presName="composite" presStyleCnt="0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endParaRPr lang="en-US"/>
        </a:p>
      </dgm:t>
    </dgm:pt>
    <dgm:pt modelId="{A1AE562E-D3FC-401F-BB41-A5233E5F7257}" type="pres">
      <dgm:prSet presAssocID="{DC659D81-9CA5-4AF1-887A-14AED4CF069B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495BCA-7E78-4145-9DEC-6446227EF9B3}" type="pres">
      <dgm:prSet presAssocID="{DC659D81-9CA5-4AF1-887A-14AED4CF069B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43F6B9-801B-46E4-A397-1CA30616D7D8}" type="pres">
      <dgm:prSet presAssocID="{9B1BBBB6-79D7-454A-B682-1503ABC699A3}" presName="sp" presStyleCnt="0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endParaRPr lang="en-US"/>
        </a:p>
      </dgm:t>
    </dgm:pt>
    <dgm:pt modelId="{F77D5D74-C676-49A9-B75F-B408E3DD18C4}" type="pres">
      <dgm:prSet presAssocID="{D4A97409-CFD5-4820-B67D-56CD726E9791}" presName="composite" presStyleCnt="0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endParaRPr lang="en-US"/>
        </a:p>
      </dgm:t>
    </dgm:pt>
    <dgm:pt modelId="{24EC3C63-3D09-408A-8A60-00F610F4E2FB}" type="pres">
      <dgm:prSet presAssocID="{D4A97409-CFD5-4820-B67D-56CD726E9791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359986-B342-47B1-889E-DAD2E9B00F4A}" type="pres">
      <dgm:prSet presAssocID="{D4A97409-CFD5-4820-B67D-56CD726E9791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48A846-28DE-44A2-BAF8-9A28F34DE665}" srcId="{A85ABE24-AFF5-4C93-8E8F-702D3E40F11C}" destId="{DC659D81-9CA5-4AF1-887A-14AED4CF069B}" srcOrd="3" destOrd="0" parTransId="{1134299F-B2D7-4BCA-A163-333538BA9E01}" sibTransId="{9B1BBBB6-79D7-454A-B682-1503ABC699A3}"/>
    <dgm:cxn modelId="{AEB9866B-317D-4F85-A195-140E489F8512}" srcId="{187233E8-606D-4DC6-91DD-2B16BEA72588}" destId="{171BDACE-0CCF-4587-A5F3-0CD27B55D285}" srcOrd="0" destOrd="0" parTransId="{B3501B59-2FFB-4E04-86CB-C9F814B6B255}" sibTransId="{E86383E0-2570-43FA-B0F5-52EA779B6517}"/>
    <dgm:cxn modelId="{0AE34C91-B4CC-4213-86EE-6DFC29F78DC2}" srcId="{A85ABE24-AFF5-4C93-8E8F-702D3E40F11C}" destId="{187233E8-606D-4DC6-91DD-2B16BEA72588}" srcOrd="2" destOrd="0" parTransId="{48891CD2-7345-4FDF-9410-6BB65FE3E2D4}" sibTransId="{4F751CF1-CFCB-4973-BB7C-EABA38B5CBD1}"/>
    <dgm:cxn modelId="{0EBFC9B9-6169-4CEE-AE28-24996DD04794}" srcId="{DC659D81-9CA5-4AF1-887A-14AED4CF069B}" destId="{1CED1BCF-55A1-41C9-B6C1-3F5B622C741A}" srcOrd="1" destOrd="0" parTransId="{F689C628-1829-4895-A9C2-8494EFFBAB64}" sibTransId="{28B5F0BC-21F2-4D36-A698-807B3BB4E90D}"/>
    <dgm:cxn modelId="{FC412577-2D69-4244-B2BA-9D933A3B5512}" srcId="{08A92229-E46D-4EDB-9827-AB6E2370DF62}" destId="{0C608B83-A8A4-40F5-A666-DDE9BE6612F4}" srcOrd="0" destOrd="0" parTransId="{1809BA93-6928-412B-A70E-47D4B09A5B48}" sibTransId="{2CB58345-21BC-4F78-8822-40FE170F1966}"/>
    <dgm:cxn modelId="{8925DBC1-FA2A-4D9A-BC24-C8E8F8F3A284}" type="presOf" srcId="{9F79DD22-8029-495C-AA83-36F01E1F9B03}" destId="{E728F14D-A61E-4175-A9DB-1013CDF085EA}" srcOrd="0" destOrd="0" presId="urn:microsoft.com/office/officeart/2005/8/layout/chevron2"/>
    <dgm:cxn modelId="{006F1D37-39A9-4A05-862B-C744F9C55EED}" srcId="{DC659D81-9CA5-4AF1-887A-14AED4CF069B}" destId="{7F9A5870-5986-44AA-8DBF-3DCAC4CA03FA}" srcOrd="0" destOrd="0" parTransId="{4A0E33FF-E8BD-4237-9518-911BA1C476D8}" sibTransId="{F6D2F9EE-639D-4EA9-906C-29D35547C444}"/>
    <dgm:cxn modelId="{4097A0C4-C38D-4EE1-BE95-92880AA182BD}" type="presOf" srcId="{A85ABE24-AFF5-4C93-8E8F-702D3E40F11C}" destId="{224754F8-8ED9-458F-B7AB-C5957FD91E06}" srcOrd="0" destOrd="0" presId="urn:microsoft.com/office/officeart/2005/8/layout/chevron2"/>
    <dgm:cxn modelId="{7DA7E6A0-42CA-4C86-89AB-CAF8A1FFCB3E}" srcId="{A85ABE24-AFF5-4C93-8E8F-702D3E40F11C}" destId="{DAB77D9B-253A-4F8A-9880-235CD28C9DB3}" srcOrd="0" destOrd="0" parTransId="{5DD54763-64E8-4EF0-B81F-2A77EB317CEB}" sibTransId="{0D97B09D-8B4F-4B63-860D-6E7EE06A0260}"/>
    <dgm:cxn modelId="{14DE00E8-78A8-4E99-94F8-9A9655C64768}" type="presOf" srcId="{449A5F4D-27F4-4AD4-9C4C-DED9C1868917}" destId="{DA359986-B342-47B1-889E-DAD2E9B00F4A}" srcOrd="0" destOrd="0" presId="urn:microsoft.com/office/officeart/2005/8/layout/chevron2"/>
    <dgm:cxn modelId="{9C018515-7C0F-4BD7-BF9F-E8D610E66388}" type="presOf" srcId="{D4A97409-CFD5-4820-B67D-56CD726E9791}" destId="{24EC3C63-3D09-408A-8A60-00F610F4E2FB}" srcOrd="0" destOrd="0" presId="urn:microsoft.com/office/officeart/2005/8/layout/chevron2"/>
    <dgm:cxn modelId="{5F850D66-FB14-4896-95FA-4DAE6E1B276B}" srcId="{A85ABE24-AFF5-4C93-8E8F-702D3E40F11C}" destId="{D4A97409-CFD5-4820-B67D-56CD726E9791}" srcOrd="4" destOrd="0" parTransId="{2E8DDF5A-973F-423F-9C7B-93227E623860}" sibTransId="{7776884C-6DDE-4C50-A64D-1507DE5C7125}"/>
    <dgm:cxn modelId="{A2FD3063-00AB-493B-8855-85A809ACE5E5}" type="presOf" srcId="{7F9A5870-5986-44AA-8DBF-3DCAC4CA03FA}" destId="{7C495BCA-7E78-4145-9DEC-6446227EF9B3}" srcOrd="0" destOrd="0" presId="urn:microsoft.com/office/officeart/2005/8/layout/chevron2"/>
    <dgm:cxn modelId="{568EE1F7-EC9E-4B67-A6C3-42CA24773C7C}" type="presOf" srcId="{171BDACE-0CCF-4587-A5F3-0CD27B55D285}" destId="{3C5F60C6-CD3A-4BB3-800E-F56C04E1FEA4}" srcOrd="0" destOrd="0" presId="urn:microsoft.com/office/officeart/2005/8/layout/chevron2"/>
    <dgm:cxn modelId="{073BA126-A482-4684-8E8F-8AE640DE7F42}" type="presOf" srcId="{DAB77D9B-253A-4F8A-9880-235CD28C9DB3}" destId="{5A759002-2D47-4651-8DE0-9AB24261A188}" srcOrd="0" destOrd="0" presId="urn:microsoft.com/office/officeart/2005/8/layout/chevron2"/>
    <dgm:cxn modelId="{1ED616E3-E2D7-45AA-BA42-EADB5DE95732}" type="presOf" srcId="{DC659D81-9CA5-4AF1-887A-14AED4CF069B}" destId="{A1AE562E-D3FC-401F-BB41-A5233E5F7257}" srcOrd="0" destOrd="0" presId="urn:microsoft.com/office/officeart/2005/8/layout/chevron2"/>
    <dgm:cxn modelId="{575D6755-E4C1-4BC8-BA1C-E3C5CF5C29B4}" srcId="{D4A97409-CFD5-4820-B67D-56CD726E9791}" destId="{449A5F4D-27F4-4AD4-9C4C-DED9C1868917}" srcOrd="0" destOrd="0" parTransId="{CE989AD7-0286-479D-AD9E-4B7B37830C2A}" sibTransId="{76805BBB-A938-42CF-B195-C8A8ED3FDA32}"/>
    <dgm:cxn modelId="{940C91CF-65FB-4AD4-90D2-504CEA7FA54A}" srcId="{A85ABE24-AFF5-4C93-8E8F-702D3E40F11C}" destId="{08A92229-E46D-4EDB-9827-AB6E2370DF62}" srcOrd="1" destOrd="0" parTransId="{1AEB2161-1E4E-4948-9B11-9221D1276C1E}" sibTransId="{519FA276-25C9-444F-9B6F-C66A624E8D14}"/>
    <dgm:cxn modelId="{FE3D4D51-579E-4091-8082-0F115F78053A}" type="presOf" srcId="{1CED1BCF-55A1-41C9-B6C1-3F5B622C741A}" destId="{7C495BCA-7E78-4145-9DEC-6446227EF9B3}" srcOrd="0" destOrd="1" presId="urn:microsoft.com/office/officeart/2005/8/layout/chevron2"/>
    <dgm:cxn modelId="{858D925D-8336-45B9-A79E-D09CAF413720}" srcId="{DAB77D9B-253A-4F8A-9880-235CD28C9DB3}" destId="{9F79DD22-8029-495C-AA83-36F01E1F9B03}" srcOrd="0" destOrd="0" parTransId="{85AE432A-0EEC-4C83-9068-7AB8AC531256}" sibTransId="{BD92934A-6C43-4337-BDDA-61A8AB156D70}"/>
    <dgm:cxn modelId="{E0A780D0-1F00-470F-97BF-380B84923EF7}" type="presOf" srcId="{0C608B83-A8A4-40F5-A666-DDE9BE6612F4}" destId="{9989AA24-B52D-4398-8BCF-27C1E99CD4CD}" srcOrd="0" destOrd="0" presId="urn:microsoft.com/office/officeart/2005/8/layout/chevron2"/>
    <dgm:cxn modelId="{22E4AB25-E517-4EA8-9CAB-42ADEDB7C687}" type="presOf" srcId="{187233E8-606D-4DC6-91DD-2B16BEA72588}" destId="{7CEDC9E9-A880-47A3-84F1-61C0AE772590}" srcOrd="0" destOrd="0" presId="urn:microsoft.com/office/officeart/2005/8/layout/chevron2"/>
    <dgm:cxn modelId="{D930C7D8-16C7-4E4C-9578-B98693631266}" type="presOf" srcId="{08A92229-E46D-4EDB-9827-AB6E2370DF62}" destId="{2D4EFC2A-058B-4EE3-8FED-256169C1350C}" srcOrd="0" destOrd="0" presId="urn:microsoft.com/office/officeart/2005/8/layout/chevron2"/>
    <dgm:cxn modelId="{B05CA6D0-73A3-4E78-B6CC-A64BA9F536DC}" type="presParOf" srcId="{224754F8-8ED9-458F-B7AB-C5957FD91E06}" destId="{8D780507-D338-4855-BB2F-84707B7F1B1F}" srcOrd="0" destOrd="0" presId="urn:microsoft.com/office/officeart/2005/8/layout/chevron2"/>
    <dgm:cxn modelId="{4353E489-16F5-40FB-965A-B59D12D9706F}" type="presParOf" srcId="{8D780507-D338-4855-BB2F-84707B7F1B1F}" destId="{5A759002-2D47-4651-8DE0-9AB24261A188}" srcOrd="0" destOrd="0" presId="urn:microsoft.com/office/officeart/2005/8/layout/chevron2"/>
    <dgm:cxn modelId="{3A6787FE-A564-41BE-920B-54BD32BB0B06}" type="presParOf" srcId="{8D780507-D338-4855-BB2F-84707B7F1B1F}" destId="{E728F14D-A61E-4175-A9DB-1013CDF085EA}" srcOrd="1" destOrd="0" presId="urn:microsoft.com/office/officeart/2005/8/layout/chevron2"/>
    <dgm:cxn modelId="{9212AF0E-D82D-4E9A-89EF-7E0014182A85}" type="presParOf" srcId="{224754F8-8ED9-458F-B7AB-C5957FD91E06}" destId="{48816932-5CFB-43DD-8F6F-A07040B727D5}" srcOrd="1" destOrd="0" presId="urn:microsoft.com/office/officeart/2005/8/layout/chevron2"/>
    <dgm:cxn modelId="{92717B3B-FF3F-4017-B161-DD018B304FF1}" type="presParOf" srcId="{224754F8-8ED9-458F-B7AB-C5957FD91E06}" destId="{1B69AEF1-483C-4FF2-8DBE-B354C43AAD06}" srcOrd="2" destOrd="0" presId="urn:microsoft.com/office/officeart/2005/8/layout/chevron2"/>
    <dgm:cxn modelId="{ECC9489F-C141-41D4-BADE-9DD1105B2F85}" type="presParOf" srcId="{1B69AEF1-483C-4FF2-8DBE-B354C43AAD06}" destId="{2D4EFC2A-058B-4EE3-8FED-256169C1350C}" srcOrd="0" destOrd="0" presId="urn:microsoft.com/office/officeart/2005/8/layout/chevron2"/>
    <dgm:cxn modelId="{D7CB13AD-80EE-48B1-A502-F1F0823DD038}" type="presParOf" srcId="{1B69AEF1-483C-4FF2-8DBE-B354C43AAD06}" destId="{9989AA24-B52D-4398-8BCF-27C1E99CD4CD}" srcOrd="1" destOrd="0" presId="urn:microsoft.com/office/officeart/2005/8/layout/chevron2"/>
    <dgm:cxn modelId="{1BFEC4DC-B6BA-4E74-B1A7-62F6DEC0D608}" type="presParOf" srcId="{224754F8-8ED9-458F-B7AB-C5957FD91E06}" destId="{56B5E0C1-D12E-46E4-8949-66AA76736112}" srcOrd="3" destOrd="0" presId="urn:microsoft.com/office/officeart/2005/8/layout/chevron2"/>
    <dgm:cxn modelId="{6FC28A84-7B40-4BDB-8960-025FC07DD26A}" type="presParOf" srcId="{224754F8-8ED9-458F-B7AB-C5957FD91E06}" destId="{842E1F93-88A6-4657-AF54-BC782B9073D7}" srcOrd="4" destOrd="0" presId="urn:microsoft.com/office/officeart/2005/8/layout/chevron2"/>
    <dgm:cxn modelId="{21133EE7-9349-41C7-A9C7-7D6CE049F5F3}" type="presParOf" srcId="{842E1F93-88A6-4657-AF54-BC782B9073D7}" destId="{7CEDC9E9-A880-47A3-84F1-61C0AE772590}" srcOrd="0" destOrd="0" presId="urn:microsoft.com/office/officeart/2005/8/layout/chevron2"/>
    <dgm:cxn modelId="{00F24F41-4B40-4401-AB74-643696FD53B0}" type="presParOf" srcId="{842E1F93-88A6-4657-AF54-BC782B9073D7}" destId="{3C5F60C6-CD3A-4BB3-800E-F56C04E1FEA4}" srcOrd="1" destOrd="0" presId="urn:microsoft.com/office/officeart/2005/8/layout/chevron2"/>
    <dgm:cxn modelId="{DDFB3A8F-4E7E-48C2-AB19-A8E23AB1D5F8}" type="presParOf" srcId="{224754F8-8ED9-458F-B7AB-C5957FD91E06}" destId="{AD212A3E-ACD8-43A8-815B-50931F6CAF7D}" srcOrd="5" destOrd="0" presId="urn:microsoft.com/office/officeart/2005/8/layout/chevron2"/>
    <dgm:cxn modelId="{5B22B102-1CD9-449D-8E9F-B19553C1A046}" type="presParOf" srcId="{224754F8-8ED9-458F-B7AB-C5957FD91E06}" destId="{3F7B2EEF-733A-4965-9433-593B83EC8963}" srcOrd="6" destOrd="0" presId="urn:microsoft.com/office/officeart/2005/8/layout/chevron2"/>
    <dgm:cxn modelId="{68E05FA5-E91A-4514-972E-604FD0A07CF8}" type="presParOf" srcId="{3F7B2EEF-733A-4965-9433-593B83EC8963}" destId="{A1AE562E-D3FC-401F-BB41-A5233E5F7257}" srcOrd="0" destOrd="0" presId="urn:microsoft.com/office/officeart/2005/8/layout/chevron2"/>
    <dgm:cxn modelId="{3BCABF21-B47C-4FC0-9AD6-E7BDC42C4243}" type="presParOf" srcId="{3F7B2EEF-733A-4965-9433-593B83EC8963}" destId="{7C495BCA-7E78-4145-9DEC-6446227EF9B3}" srcOrd="1" destOrd="0" presId="urn:microsoft.com/office/officeart/2005/8/layout/chevron2"/>
    <dgm:cxn modelId="{37420D2D-AD22-47FE-A7A3-642106B0CFBD}" type="presParOf" srcId="{224754F8-8ED9-458F-B7AB-C5957FD91E06}" destId="{9143F6B9-801B-46E4-A397-1CA30616D7D8}" srcOrd="7" destOrd="0" presId="urn:microsoft.com/office/officeart/2005/8/layout/chevron2"/>
    <dgm:cxn modelId="{3B2C0B05-15C1-4B85-997D-6285B39055DB}" type="presParOf" srcId="{224754F8-8ED9-458F-B7AB-C5957FD91E06}" destId="{F77D5D74-C676-49A9-B75F-B408E3DD18C4}" srcOrd="8" destOrd="0" presId="urn:microsoft.com/office/officeart/2005/8/layout/chevron2"/>
    <dgm:cxn modelId="{56FC19FD-8799-45B8-8BE5-14A5A98FAACB}" type="presParOf" srcId="{F77D5D74-C676-49A9-B75F-B408E3DD18C4}" destId="{24EC3C63-3D09-408A-8A60-00F610F4E2FB}" srcOrd="0" destOrd="0" presId="urn:microsoft.com/office/officeart/2005/8/layout/chevron2"/>
    <dgm:cxn modelId="{02CE6B37-916D-4FE6-A23A-E5CA0963FEA3}" type="presParOf" srcId="{F77D5D74-C676-49A9-B75F-B408E3DD18C4}" destId="{DA359986-B342-47B1-889E-DAD2E9B00F4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759002-2D47-4651-8DE0-9AB24261A188}">
      <dsp:nvSpPr>
        <dsp:cNvPr id="0" name=""/>
        <dsp:cNvSpPr/>
      </dsp:nvSpPr>
      <dsp:spPr>
        <a:xfrm rot="5400000">
          <a:off x="-142205" y="143739"/>
          <a:ext cx="948035" cy="6636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UPS</a:t>
          </a:r>
          <a:endParaRPr lang="en-US" sz="1000" kern="1200" dirty="0"/>
        </a:p>
      </dsp:txBody>
      <dsp:txXfrm rot="-5400000">
        <a:off x="1" y="333345"/>
        <a:ext cx="663624" cy="284411"/>
      </dsp:txXfrm>
    </dsp:sp>
    <dsp:sp modelId="{E728F14D-A61E-4175-A9DB-1013CDF085EA}">
      <dsp:nvSpPr>
        <dsp:cNvPr id="0" name=""/>
        <dsp:cNvSpPr/>
      </dsp:nvSpPr>
      <dsp:spPr>
        <a:xfrm rot="5400000">
          <a:off x="4329000" y="-3663842"/>
          <a:ext cx="616222" cy="79469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I am able to run Campaigns also Segments in batch mode now. Thank you for </a:t>
          </a:r>
          <a:r>
            <a:rPr lang="en-US" sz="900" b="1" kern="1200" dirty="0" smtClean="0"/>
            <a:t>providing details on time</a:t>
          </a:r>
          <a:r>
            <a:rPr lang="en-US" sz="900" kern="1200" dirty="0" smtClean="0"/>
            <a:t>.</a:t>
          </a:r>
          <a:endParaRPr lang="en-US" sz="900" b="0" kern="1200" dirty="0"/>
        </a:p>
      </dsp:txBody>
      <dsp:txXfrm rot="-5400000">
        <a:off x="663624" y="31615"/>
        <a:ext cx="7916894" cy="556060"/>
      </dsp:txXfrm>
    </dsp:sp>
    <dsp:sp modelId="{2D4EFC2A-058B-4EE3-8FED-256169C1350C}">
      <dsp:nvSpPr>
        <dsp:cNvPr id="0" name=""/>
        <dsp:cNvSpPr/>
      </dsp:nvSpPr>
      <dsp:spPr>
        <a:xfrm rot="5400000">
          <a:off x="-142205" y="972763"/>
          <a:ext cx="948035" cy="6636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T-Mobile UK</a:t>
          </a:r>
          <a:endParaRPr lang="en-US" sz="1000" kern="1200" dirty="0"/>
        </a:p>
      </dsp:txBody>
      <dsp:txXfrm rot="-5400000">
        <a:off x="1" y="1162369"/>
        <a:ext cx="663624" cy="284411"/>
      </dsp:txXfrm>
    </dsp:sp>
    <dsp:sp modelId="{9989AA24-B52D-4398-8BCF-27C1E99CD4CD}">
      <dsp:nvSpPr>
        <dsp:cNvPr id="0" name=""/>
        <dsp:cNvSpPr/>
      </dsp:nvSpPr>
      <dsp:spPr>
        <a:xfrm rot="5400000">
          <a:off x="4329000" y="-2834818"/>
          <a:ext cx="616222" cy="79469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900" kern="1200" dirty="0" smtClean="0"/>
            <a:t>we are happy with the response, thank you for the </a:t>
          </a:r>
          <a:r>
            <a:rPr lang="en-GB" sz="900" b="1" kern="1200" dirty="0" smtClean="0"/>
            <a:t>prompt response this is very good detailed answer</a:t>
          </a:r>
          <a:r>
            <a:rPr lang="en-GB" sz="900" kern="1200" dirty="0" smtClean="0"/>
            <a:t>.</a:t>
          </a:r>
          <a:endParaRPr lang="en-US" sz="900" b="0" kern="1200" dirty="0"/>
        </a:p>
      </dsp:txBody>
      <dsp:txXfrm rot="-5400000">
        <a:off x="663624" y="860639"/>
        <a:ext cx="7916894" cy="556060"/>
      </dsp:txXfrm>
    </dsp:sp>
    <dsp:sp modelId="{7CEDC9E9-A880-47A3-84F1-61C0AE772590}">
      <dsp:nvSpPr>
        <dsp:cNvPr id="0" name=""/>
        <dsp:cNvSpPr/>
      </dsp:nvSpPr>
      <dsp:spPr>
        <a:xfrm rot="5400000">
          <a:off x="-142205" y="1801787"/>
          <a:ext cx="948035" cy="6636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T-Mobile Austria</a:t>
          </a:r>
          <a:endParaRPr lang="en-US" sz="1000" kern="1200" dirty="0"/>
        </a:p>
      </dsp:txBody>
      <dsp:txXfrm rot="-5400000">
        <a:off x="1" y="1991393"/>
        <a:ext cx="663624" cy="284411"/>
      </dsp:txXfrm>
    </dsp:sp>
    <dsp:sp modelId="{3C5F60C6-CD3A-4BB3-800E-F56C04E1FEA4}">
      <dsp:nvSpPr>
        <dsp:cNvPr id="0" name=""/>
        <dsp:cNvSpPr/>
      </dsp:nvSpPr>
      <dsp:spPr>
        <a:xfrm rot="5400000">
          <a:off x="4329000" y="-2005793"/>
          <a:ext cx="616222" cy="79469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I tested this on development first. Maybe the </a:t>
          </a:r>
          <a:r>
            <a:rPr lang="en-US" sz="900" kern="1200" dirty="0" err="1" smtClean="0"/>
            <a:t>proc</a:t>
          </a:r>
          <a:r>
            <a:rPr lang="en-US" sz="900" kern="1200" dirty="0" smtClean="0"/>
            <a:t> should be extended with a check if the table still exists before dropping as I have seen in another purge procedure. </a:t>
          </a:r>
          <a:r>
            <a:rPr lang="en-US" sz="900" b="1" kern="1200" dirty="0" smtClean="0"/>
            <a:t>In any case I am very happy with the progress</a:t>
          </a:r>
          <a:r>
            <a:rPr lang="en-US" sz="900" kern="1200" dirty="0" smtClean="0"/>
            <a:t>.</a:t>
          </a:r>
          <a:endParaRPr lang="en-US" sz="900" kern="1200" dirty="0"/>
        </a:p>
      </dsp:txBody>
      <dsp:txXfrm rot="-5400000">
        <a:off x="663624" y="1689664"/>
        <a:ext cx="7916894" cy="556060"/>
      </dsp:txXfrm>
    </dsp:sp>
    <dsp:sp modelId="{A1AE562E-D3FC-401F-BB41-A5233E5F7257}">
      <dsp:nvSpPr>
        <dsp:cNvPr id="0" name=""/>
        <dsp:cNvSpPr/>
      </dsp:nvSpPr>
      <dsp:spPr>
        <a:xfrm rot="5400000">
          <a:off x="-142205" y="2630811"/>
          <a:ext cx="948035" cy="6636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LBP</a:t>
          </a:r>
          <a:endParaRPr lang="en-US" sz="1000" kern="1200" dirty="0"/>
        </a:p>
      </dsp:txBody>
      <dsp:txXfrm rot="-5400000">
        <a:off x="1" y="2820417"/>
        <a:ext cx="663624" cy="284411"/>
      </dsp:txXfrm>
    </dsp:sp>
    <dsp:sp modelId="{7C495BCA-7E78-4145-9DEC-6446227EF9B3}">
      <dsp:nvSpPr>
        <dsp:cNvPr id="0" name=""/>
        <dsp:cNvSpPr/>
      </dsp:nvSpPr>
      <dsp:spPr>
        <a:xfrm rot="5400000">
          <a:off x="4329000" y="-1176769"/>
          <a:ext cx="616222" cy="79469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We faced a problem when trying to open campaigns as every time we tried, we got a client shutdown. We did not have time to investigate further but the good news is that, at least, the connection issue is over. We’ll see to open a new case in the coming days for this new issue.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b="1" kern="1200" dirty="0" smtClean="0"/>
            <a:t>Thanks a lot to everybody for your help. This was not an easy issue and you managed to find a solution. Well done!</a:t>
          </a:r>
          <a:endParaRPr lang="en-US" sz="900" b="1" kern="1200" dirty="0"/>
        </a:p>
      </dsp:txBody>
      <dsp:txXfrm rot="-5400000">
        <a:off x="663624" y="2518688"/>
        <a:ext cx="7916894" cy="556060"/>
      </dsp:txXfrm>
    </dsp:sp>
    <dsp:sp modelId="{24EC3C63-3D09-408A-8A60-00F610F4E2FB}">
      <dsp:nvSpPr>
        <dsp:cNvPr id="0" name=""/>
        <dsp:cNvSpPr/>
      </dsp:nvSpPr>
      <dsp:spPr>
        <a:xfrm rot="5400000">
          <a:off x="-142205" y="3459836"/>
          <a:ext cx="948035" cy="6636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Cell - C</a:t>
          </a:r>
          <a:endParaRPr lang="en-US" sz="1000" kern="1200" dirty="0"/>
        </a:p>
      </dsp:txBody>
      <dsp:txXfrm rot="-5400000">
        <a:off x="1" y="3649442"/>
        <a:ext cx="663624" cy="284411"/>
      </dsp:txXfrm>
    </dsp:sp>
    <dsp:sp modelId="{DA359986-B342-47B1-889E-DAD2E9B00F4A}">
      <dsp:nvSpPr>
        <dsp:cNvPr id="0" name=""/>
        <dsp:cNvSpPr/>
      </dsp:nvSpPr>
      <dsp:spPr>
        <a:xfrm rot="5400000">
          <a:off x="4329000" y="-347745"/>
          <a:ext cx="616222" cy="79469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 </a:t>
          </a:r>
          <a:r>
            <a:rPr lang="en-US" sz="900" b="1" kern="1200" dirty="0" smtClean="0"/>
            <a:t>Great dealing with you again. ☺   Thank you so very much for your quick response. Thanks a million </a:t>
          </a:r>
          <a:r>
            <a:rPr lang="en-US" sz="900" kern="1200" dirty="0" smtClean="0"/>
            <a:t>and I will get back to you as soon as I can.</a:t>
          </a:r>
          <a:endParaRPr lang="en-US" sz="900" kern="1200" dirty="0"/>
        </a:p>
      </dsp:txBody>
      <dsp:txXfrm rot="-5400000">
        <a:off x="663624" y="3347712"/>
        <a:ext cx="7916894" cy="5560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AF888-32F0-44B3-B7F6-B66E7D9975D3}" type="datetimeFigureOut">
              <a:rPr lang="en-US" smtClean="0"/>
              <a:t>8/29/2012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528C9-2C86-4167-90DD-DBC1551AB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2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5D913-064E-4D80-A1C1-442B295F10B4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285750"/>
            <a:ext cx="6287191" cy="37049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1314450"/>
            <a:ext cx="3733800" cy="1443038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2E5F"/>
                </a:solidFill>
              </a:defRPr>
            </a:lvl1pPr>
          </a:lstStyle>
          <a:p>
            <a:r>
              <a:rPr lang="en-US" dirty="0" smtClean="0"/>
              <a:t>Click to edit Master title 36 pt. Arial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24200" y="4404896"/>
            <a:ext cx="5524500" cy="338554"/>
          </a:xfrm>
        </p:spPr>
        <p:txBody>
          <a:bodyPr wrap="square" anchor="b">
            <a:spAutoFit/>
          </a:bodyPr>
          <a:lstStyle>
            <a:lvl1pPr marL="0" indent="0" algn="r">
              <a:buNone/>
              <a:defRPr sz="1600" b="1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Name, Title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Isosceles Triangle 7"/>
          <p:cNvSpPr/>
          <p:nvPr/>
        </p:nvSpPr>
        <p:spPr>
          <a:xfrm rot="5400000">
            <a:off x="8572500" y="4572000"/>
            <a:ext cx="685800" cy="457200"/>
          </a:xfrm>
          <a:prstGeom prst="triangle">
            <a:avLst/>
          </a:prstGeom>
          <a:solidFill>
            <a:srgbClr val="D1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7"/>
          <p:cNvSpPr/>
          <p:nvPr/>
        </p:nvSpPr>
        <p:spPr>
          <a:xfrm flipH="1">
            <a:off x="3890963" y="2759668"/>
            <a:ext cx="2347911" cy="590306"/>
          </a:xfrm>
          <a:custGeom>
            <a:avLst/>
            <a:gdLst>
              <a:gd name="connsiteX0" fmla="*/ 0 w 2438400"/>
              <a:gd name="connsiteY0" fmla="*/ 0 h 822960"/>
              <a:gd name="connsiteX1" fmla="*/ 2438400 w 2438400"/>
              <a:gd name="connsiteY1" fmla="*/ 0 h 822960"/>
              <a:gd name="connsiteX2" fmla="*/ 2438400 w 2438400"/>
              <a:gd name="connsiteY2" fmla="*/ 822960 h 822960"/>
              <a:gd name="connsiteX3" fmla="*/ 0 w 2438400"/>
              <a:gd name="connsiteY3" fmla="*/ 822960 h 822960"/>
              <a:gd name="connsiteX4" fmla="*/ 0 w 2438400"/>
              <a:gd name="connsiteY4" fmla="*/ 0 h 822960"/>
              <a:gd name="connsiteX0" fmla="*/ 0 w 2438400"/>
              <a:gd name="connsiteY0" fmla="*/ 0 h 822960"/>
              <a:gd name="connsiteX1" fmla="*/ 2438400 w 2438400"/>
              <a:gd name="connsiteY1" fmla="*/ 0 h 822960"/>
              <a:gd name="connsiteX2" fmla="*/ 2438400 w 2438400"/>
              <a:gd name="connsiteY2" fmla="*/ 822960 h 822960"/>
              <a:gd name="connsiteX3" fmla="*/ 799140 w 2438400"/>
              <a:gd name="connsiteY3" fmla="*/ 822960 h 822960"/>
              <a:gd name="connsiteX4" fmla="*/ 0 w 2438400"/>
              <a:gd name="connsiteY4" fmla="*/ 0 h 822960"/>
              <a:gd name="connsiteX0" fmla="*/ 0 w 2438400"/>
              <a:gd name="connsiteY0" fmla="*/ 0 h 822960"/>
              <a:gd name="connsiteX1" fmla="*/ 1792941 w 2438400"/>
              <a:gd name="connsiteY1" fmla="*/ 7684 h 822960"/>
              <a:gd name="connsiteX2" fmla="*/ 2438400 w 2438400"/>
              <a:gd name="connsiteY2" fmla="*/ 822960 h 822960"/>
              <a:gd name="connsiteX3" fmla="*/ 799140 w 2438400"/>
              <a:gd name="connsiteY3" fmla="*/ 822960 h 822960"/>
              <a:gd name="connsiteX4" fmla="*/ 0 w 2438400"/>
              <a:gd name="connsiteY4" fmla="*/ 0 h 822960"/>
              <a:gd name="connsiteX0" fmla="*/ 0 w 2438400"/>
              <a:gd name="connsiteY0" fmla="*/ 0 h 822960"/>
              <a:gd name="connsiteX1" fmla="*/ 1716101 w 2438400"/>
              <a:gd name="connsiteY1" fmla="*/ 15368 h 822960"/>
              <a:gd name="connsiteX2" fmla="*/ 2438400 w 2438400"/>
              <a:gd name="connsiteY2" fmla="*/ 822960 h 822960"/>
              <a:gd name="connsiteX3" fmla="*/ 799140 w 2438400"/>
              <a:gd name="connsiteY3" fmla="*/ 822960 h 822960"/>
              <a:gd name="connsiteX4" fmla="*/ 0 w 2438400"/>
              <a:gd name="connsiteY4" fmla="*/ 0 h 822960"/>
              <a:gd name="connsiteX0" fmla="*/ 0 w 2438400"/>
              <a:gd name="connsiteY0" fmla="*/ 0 h 822960"/>
              <a:gd name="connsiteX1" fmla="*/ 1562420 w 2438400"/>
              <a:gd name="connsiteY1" fmla="*/ 15368 h 822960"/>
              <a:gd name="connsiteX2" fmla="*/ 2438400 w 2438400"/>
              <a:gd name="connsiteY2" fmla="*/ 822960 h 822960"/>
              <a:gd name="connsiteX3" fmla="*/ 799140 w 2438400"/>
              <a:gd name="connsiteY3" fmla="*/ 822960 h 822960"/>
              <a:gd name="connsiteX4" fmla="*/ 0 w 2438400"/>
              <a:gd name="connsiteY4" fmla="*/ 0 h 822960"/>
              <a:gd name="connsiteX0" fmla="*/ 0 w 2438400"/>
              <a:gd name="connsiteY0" fmla="*/ 0 h 822960"/>
              <a:gd name="connsiteX1" fmla="*/ 1577788 w 2438400"/>
              <a:gd name="connsiteY1" fmla="*/ 15368 h 822960"/>
              <a:gd name="connsiteX2" fmla="*/ 2438400 w 2438400"/>
              <a:gd name="connsiteY2" fmla="*/ 822960 h 822960"/>
              <a:gd name="connsiteX3" fmla="*/ 799140 w 2438400"/>
              <a:gd name="connsiteY3" fmla="*/ 822960 h 822960"/>
              <a:gd name="connsiteX4" fmla="*/ 0 w 2438400"/>
              <a:gd name="connsiteY4" fmla="*/ 0 h 822960"/>
              <a:gd name="connsiteX0" fmla="*/ 0 w 2438400"/>
              <a:gd name="connsiteY0" fmla="*/ 0 h 822960"/>
              <a:gd name="connsiteX1" fmla="*/ 1623892 w 2438400"/>
              <a:gd name="connsiteY1" fmla="*/ 15368 h 822960"/>
              <a:gd name="connsiteX2" fmla="*/ 2438400 w 2438400"/>
              <a:gd name="connsiteY2" fmla="*/ 822960 h 822960"/>
              <a:gd name="connsiteX3" fmla="*/ 799140 w 2438400"/>
              <a:gd name="connsiteY3" fmla="*/ 822960 h 822960"/>
              <a:gd name="connsiteX4" fmla="*/ 0 w 2438400"/>
              <a:gd name="connsiteY4" fmla="*/ 0 h 822960"/>
              <a:gd name="connsiteX0" fmla="*/ 0 w 2469136"/>
              <a:gd name="connsiteY0" fmla="*/ 0 h 830644"/>
              <a:gd name="connsiteX1" fmla="*/ 1654628 w 2469136"/>
              <a:gd name="connsiteY1" fmla="*/ 23052 h 830644"/>
              <a:gd name="connsiteX2" fmla="*/ 2469136 w 2469136"/>
              <a:gd name="connsiteY2" fmla="*/ 830644 h 830644"/>
              <a:gd name="connsiteX3" fmla="*/ 829876 w 2469136"/>
              <a:gd name="connsiteY3" fmla="*/ 830644 h 830644"/>
              <a:gd name="connsiteX4" fmla="*/ 0 w 2469136"/>
              <a:gd name="connsiteY4" fmla="*/ 0 h 830644"/>
              <a:gd name="connsiteX0" fmla="*/ 0 w 2469136"/>
              <a:gd name="connsiteY0" fmla="*/ 0 h 830644"/>
              <a:gd name="connsiteX1" fmla="*/ 1639260 w 2469136"/>
              <a:gd name="connsiteY1" fmla="*/ 7684 h 830644"/>
              <a:gd name="connsiteX2" fmla="*/ 2469136 w 2469136"/>
              <a:gd name="connsiteY2" fmla="*/ 830644 h 830644"/>
              <a:gd name="connsiteX3" fmla="*/ 829876 w 2469136"/>
              <a:gd name="connsiteY3" fmla="*/ 830644 h 830644"/>
              <a:gd name="connsiteX4" fmla="*/ 0 w 2469136"/>
              <a:gd name="connsiteY4" fmla="*/ 0 h 830644"/>
              <a:gd name="connsiteX0" fmla="*/ 0 w 2469136"/>
              <a:gd name="connsiteY0" fmla="*/ 0 h 830644"/>
              <a:gd name="connsiteX1" fmla="*/ 1679741 w 2469136"/>
              <a:gd name="connsiteY1" fmla="*/ 10065 h 830644"/>
              <a:gd name="connsiteX2" fmla="*/ 2469136 w 2469136"/>
              <a:gd name="connsiteY2" fmla="*/ 830644 h 830644"/>
              <a:gd name="connsiteX3" fmla="*/ 829876 w 2469136"/>
              <a:gd name="connsiteY3" fmla="*/ 830644 h 830644"/>
              <a:gd name="connsiteX4" fmla="*/ 0 w 2469136"/>
              <a:gd name="connsiteY4" fmla="*/ 0 h 830644"/>
              <a:gd name="connsiteX0" fmla="*/ 0 w 2476280"/>
              <a:gd name="connsiteY0" fmla="*/ 0 h 830644"/>
              <a:gd name="connsiteX1" fmla="*/ 1679741 w 2476280"/>
              <a:gd name="connsiteY1" fmla="*/ 10065 h 830644"/>
              <a:gd name="connsiteX2" fmla="*/ 2476280 w 2476280"/>
              <a:gd name="connsiteY2" fmla="*/ 828262 h 830644"/>
              <a:gd name="connsiteX3" fmla="*/ 829876 w 2476280"/>
              <a:gd name="connsiteY3" fmla="*/ 830644 h 830644"/>
              <a:gd name="connsiteX4" fmla="*/ 0 w 2476280"/>
              <a:gd name="connsiteY4" fmla="*/ 0 h 830644"/>
              <a:gd name="connsiteX0" fmla="*/ 0 w 2473899"/>
              <a:gd name="connsiteY0" fmla="*/ 0 h 828263"/>
              <a:gd name="connsiteX1" fmla="*/ 1677360 w 2473899"/>
              <a:gd name="connsiteY1" fmla="*/ 7684 h 828263"/>
              <a:gd name="connsiteX2" fmla="*/ 2473899 w 2473899"/>
              <a:gd name="connsiteY2" fmla="*/ 825881 h 828263"/>
              <a:gd name="connsiteX3" fmla="*/ 827495 w 2473899"/>
              <a:gd name="connsiteY3" fmla="*/ 828263 h 828263"/>
              <a:gd name="connsiteX4" fmla="*/ 0 w 2473899"/>
              <a:gd name="connsiteY4" fmla="*/ 0 h 828263"/>
              <a:gd name="connsiteX0" fmla="*/ 0 w 2476280"/>
              <a:gd name="connsiteY0" fmla="*/ 0 h 828263"/>
              <a:gd name="connsiteX1" fmla="*/ 1679741 w 2476280"/>
              <a:gd name="connsiteY1" fmla="*/ 7684 h 828263"/>
              <a:gd name="connsiteX2" fmla="*/ 2476280 w 2476280"/>
              <a:gd name="connsiteY2" fmla="*/ 825881 h 828263"/>
              <a:gd name="connsiteX3" fmla="*/ 829876 w 2476280"/>
              <a:gd name="connsiteY3" fmla="*/ 828263 h 828263"/>
              <a:gd name="connsiteX4" fmla="*/ 0 w 2476280"/>
              <a:gd name="connsiteY4" fmla="*/ 0 h 82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280" h="828263">
                <a:moveTo>
                  <a:pt x="0" y="0"/>
                </a:moveTo>
                <a:lnTo>
                  <a:pt x="1679741" y="7684"/>
                </a:lnTo>
                <a:lnTo>
                  <a:pt x="2476280" y="825881"/>
                </a:lnTo>
                <a:lnTo>
                  <a:pt x="829876" y="828263"/>
                </a:lnTo>
                <a:lnTo>
                  <a:pt x="0" y="0"/>
                </a:lnTo>
                <a:close/>
              </a:path>
            </a:pathLst>
          </a:custGeom>
          <a:solidFill>
            <a:srgbClr val="00B050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 rot="13500000">
            <a:off x="3788482" y="449482"/>
            <a:ext cx="1665448" cy="2231190"/>
          </a:xfrm>
          <a:custGeom>
            <a:avLst/>
            <a:gdLst>
              <a:gd name="connsiteX0" fmla="*/ 0 w 2641600"/>
              <a:gd name="connsiteY0" fmla="*/ 0 h 2632364"/>
              <a:gd name="connsiteX1" fmla="*/ 0 w 2641600"/>
              <a:gd name="connsiteY1" fmla="*/ 2632364 h 2632364"/>
              <a:gd name="connsiteX2" fmla="*/ 2641600 w 2641600"/>
              <a:gd name="connsiteY2" fmla="*/ 2632364 h 2632364"/>
              <a:gd name="connsiteX3" fmla="*/ 0 w 2641600"/>
              <a:gd name="connsiteY3" fmla="*/ 0 h 2632364"/>
              <a:gd name="connsiteX0" fmla="*/ 0 w 2670955"/>
              <a:gd name="connsiteY0" fmla="*/ 0 h 2634968"/>
              <a:gd name="connsiteX1" fmla="*/ 0 w 2670955"/>
              <a:gd name="connsiteY1" fmla="*/ 2632364 h 2634968"/>
              <a:gd name="connsiteX2" fmla="*/ 2670955 w 2670955"/>
              <a:gd name="connsiteY2" fmla="*/ 2634968 h 2634968"/>
              <a:gd name="connsiteX3" fmla="*/ 0 w 2670955"/>
              <a:gd name="connsiteY3" fmla="*/ 0 h 2634968"/>
              <a:gd name="connsiteX0" fmla="*/ -1 w 2676290"/>
              <a:gd name="connsiteY0" fmla="*/ 1 h 2624550"/>
              <a:gd name="connsiteX1" fmla="*/ 5335 w 2676290"/>
              <a:gd name="connsiteY1" fmla="*/ 2621946 h 2624550"/>
              <a:gd name="connsiteX2" fmla="*/ 2676290 w 2676290"/>
              <a:gd name="connsiteY2" fmla="*/ 2624550 h 2624550"/>
              <a:gd name="connsiteX3" fmla="*/ -1 w 2676290"/>
              <a:gd name="connsiteY3" fmla="*/ 1 h 262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6290" h="2624550">
                <a:moveTo>
                  <a:pt x="-1" y="1"/>
                </a:moveTo>
                <a:cubicBezTo>
                  <a:pt x="1778" y="873983"/>
                  <a:pt x="3556" y="1747964"/>
                  <a:pt x="5335" y="2621946"/>
                </a:cubicBezTo>
                <a:lnTo>
                  <a:pt x="2676290" y="2624550"/>
                </a:lnTo>
                <a:lnTo>
                  <a:pt x="-1" y="1"/>
                </a:lnTo>
                <a:close/>
              </a:path>
            </a:pathLst>
          </a:custGeom>
          <a:solidFill>
            <a:srgbClr val="002E5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13"/>
          <p:cNvSpPr>
            <a:spLocks/>
          </p:cNvSpPr>
          <p:nvPr/>
        </p:nvSpPr>
        <p:spPr>
          <a:xfrm rot="5400000">
            <a:off x="7690124" y="1759748"/>
            <a:ext cx="1180976" cy="793965"/>
          </a:xfrm>
          <a:custGeom>
            <a:avLst/>
            <a:gdLst>
              <a:gd name="connsiteX0" fmla="*/ 0 w 1790700"/>
              <a:gd name="connsiteY0" fmla="*/ 929997 h 929997"/>
              <a:gd name="connsiteX1" fmla="*/ 892019 w 1790700"/>
              <a:gd name="connsiteY1" fmla="*/ 0 h 929997"/>
              <a:gd name="connsiteX2" fmla="*/ 1790700 w 1790700"/>
              <a:gd name="connsiteY2" fmla="*/ 929997 h 929997"/>
              <a:gd name="connsiteX3" fmla="*/ 0 w 1790700"/>
              <a:gd name="connsiteY3" fmla="*/ 929997 h 929997"/>
              <a:gd name="connsiteX0" fmla="*/ 0 w 1790700"/>
              <a:gd name="connsiteY0" fmla="*/ 902381 h 902381"/>
              <a:gd name="connsiteX1" fmla="*/ 888954 w 1790700"/>
              <a:gd name="connsiteY1" fmla="*/ 0 h 902381"/>
              <a:gd name="connsiteX2" fmla="*/ 1790700 w 1790700"/>
              <a:gd name="connsiteY2" fmla="*/ 902381 h 902381"/>
              <a:gd name="connsiteX3" fmla="*/ 0 w 1790700"/>
              <a:gd name="connsiteY3" fmla="*/ 902381 h 902381"/>
              <a:gd name="connsiteX0" fmla="*/ 0 w 1799903"/>
              <a:gd name="connsiteY0" fmla="*/ 899312 h 902381"/>
              <a:gd name="connsiteX1" fmla="*/ 898157 w 1799903"/>
              <a:gd name="connsiteY1" fmla="*/ 0 h 902381"/>
              <a:gd name="connsiteX2" fmla="*/ 1799903 w 1799903"/>
              <a:gd name="connsiteY2" fmla="*/ 902381 h 902381"/>
              <a:gd name="connsiteX3" fmla="*/ 0 w 1799903"/>
              <a:gd name="connsiteY3" fmla="*/ 899312 h 902381"/>
              <a:gd name="connsiteX0" fmla="*/ 0 w 1806040"/>
              <a:gd name="connsiteY0" fmla="*/ 905449 h 905449"/>
              <a:gd name="connsiteX1" fmla="*/ 904294 w 1806040"/>
              <a:gd name="connsiteY1" fmla="*/ 0 h 905449"/>
              <a:gd name="connsiteX2" fmla="*/ 1806040 w 1806040"/>
              <a:gd name="connsiteY2" fmla="*/ 902381 h 905449"/>
              <a:gd name="connsiteX3" fmla="*/ 0 w 1806040"/>
              <a:gd name="connsiteY3" fmla="*/ 905449 h 905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6040" h="905449">
                <a:moveTo>
                  <a:pt x="0" y="905449"/>
                </a:moveTo>
                <a:lnTo>
                  <a:pt x="904294" y="0"/>
                </a:lnTo>
                <a:lnTo>
                  <a:pt x="1806040" y="902381"/>
                </a:lnTo>
                <a:lnTo>
                  <a:pt x="0" y="905449"/>
                </a:lnTo>
                <a:close/>
              </a:path>
            </a:pathLst>
          </a:custGeom>
          <a:solidFill>
            <a:srgbClr val="D10074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1" y="228600"/>
            <a:ext cx="1283369" cy="457200"/>
          </a:xfrm>
          <a:prstGeom prst="rect">
            <a:avLst/>
          </a:prstGeom>
        </p:spPr>
      </p:pic>
      <p:sp>
        <p:nvSpPr>
          <p:cNvPr id="27" name="Content Placeholder 26"/>
          <p:cNvSpPr>
            <a:spLocks noGrp="1"/>
          </p:cNvSpPr>
          <p:nvPr>
            <p:ph sz="quarter" idx="10" hasCustomPrompt="1"/>
          </p:nvPr>
        </p:nvSpPr>
        <p:spPr>
          <a:xfrm>
            <a:off x="7993124" y="4800600"/>
            <a:ext cx="617477" cy="338554"/>
          </a:xfrm>
        </p:spPr>
        <p:txBody>
          <a:bodyPr wrap="none">
            <a:sp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743" y="3357253"/>
            <a:ext cx="1742870" cy="57313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285750"/>
            <a:ext cx="6287191" cy="3704952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Isosceles Triangle 14"/>
          <p:cNvSpPr/>
          <p:nvPr userDrawn="1"/>
        </p:nvSpPr>
        <p:spPr>
          <a:xfrm rot="5400000">
            <a:off x="8572500" y="4572000"/>
            <a:ext cx="685800" cy="457200"/>
          </a:xfrm>
          <a:prstGeom prst="triangle">
            <a:avLst/>
          </a:prstGeom>
          <a:solidFill>
            <a:srgbClr val="D1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7"/>
          <p:cNvSpPr/>
          <p:nvPr userDrawn="1"/>
        </p:nvSpPr>
        <p:spPr>
          <a:xfrm flipH="1">
            <a:off x="3890963" y="2759668"/>
            <a:ext cx="2347911" cy="590306"/>
          </a:xfrm>
          <a:custGeom>
            <a:avLst/>
            <a:gdLst>
              <a:gd name="connsiteX0" fmla="*/ 0 w 2438400"/>
              <a:gd name="connsiteY0" fmla="*/ 0 h 822960"/>
              <a:gd name="connsiteX1" fmla="*/ 2438400 w 2438400"/>
              <a:gd name="connsiteY1" fmla="*/ 0 h 822960"/>
              <a:gd name="connsiteX2" fmla="*/ 2438400 w 2438400"/>
              <a:gd name="connsiteY2" fmla="*/ 822960 h 822960"/>
              <a:gd name="connsiteX3" fmla="*/ 0 w 2438400"/>
              <a:gd name="connsiteY3" fmla="*/ 822960 h 822960"/>
              <a:gd name="connsiteX4" fmla="*/ 0 w 2438400"/>
              <a:gd name="connsiteY4" fmla="*/ 0 h 822960"/>
              <a:gd name="connsiteX0" fmla="*/ 0 w 2438400"/>
              <a:gd name="connsiteY0" fmla="*/ 0 h 822960"/>
              <a:gd name="connsiteX1" fmla="*/ 2438400 w 2438400"/>
              <a:gd name="connsiteY1" fmla="*/ 0 h 822960"/>
              <a:gd name="connsiteX2" fmla="*/ 2438400 w 2438400"/>
              <a:gd name="connsiteY2" fmla="*/ 822960 h 822960"/>
              <a:gd name="connsiteX3" fmla="*/ 799140 w 2438400"/>
              <a:gd name="connsiteY3" fmla="*/ 822960 h 822960"/>
              <a:gd name="connsiteX4" fmla="*/ 0 w 2438400"/>
              <a:gd name="connsiteY4" fmla="*/ 0 h 822960"/>
              <a:gd name="connsiteX0" fmla="*/ 0 w 2438400"/>
              <a:gd name="connsiteY0" fmla="*/ 0 h 822960"/>
              <a:gd name="connsiteX1" fmla="*/ 1792941 w 2438400"/>
              <a:gd name="connsiteY1" fmla="*/ 7684 h 822960"/>
              <a:gd name="connsiteX2" fmla="*/ 2438400 w 2438400"/>
              <a:gd name="connsiteY2" fmla="*/ 822960 h 822960"/>
              <a:gd name="connsiteX3" fmla="*/ 799140 w 2438400"/>
              <a:gd name="connsiteY3" fmla="*/ 822960 h 822960"/>
              <a:gd name="connsiteX4" fmla="*/ 0 w 2438400"/>
              <a:gd name="connsiteY4" fmla="*/ 0 h 822960"/>
              <a:gd name="connsiteX0" fmla="*/ 0 w 2438400"/>
              <a:gd name="connsiteY0" fmla="*/ 0 h 822960"/>
              <a:gd name="connsiteX1" fmla="*/ 1716101 w 2438400"/>
              <a:gd name="connsiteY1" fmla="*/ 15368 h 822960"/>
              <a:gd name="connsiteX2" fmla="*/ 2438400 w 2438400"/>
              <a:gd name="connsiteY2" fmla="*/ 822960 h 822960"/>
              <a:gd name="connsiteX3" fmla="*/ 799140 w 2438400"/>
              <a:gd name="connsiteY3" fmla="*/ 822960 h 822960"/>
              <a:gd name="connsiteX4" fmla="*/ 0 w 2438400"/>
              <a:gd name="connsiteY4" fmla="*/ 0 h 822960"/>
              <a:gd name="connsiteX0" fmla="*/ 0 w 2438400"/>
              <a:gd name="connsiteY0" fmla="*/ 0 h 822960"/>
              <a:gd name="connsiteX1" fmla="*/ 1562420 w 2438400"/>
              <a:gd name="connsiteY1" fmla="*/ 15368 h 822960"/>
              <a:gd name="connsiteX2" fmla="*/ 2438400 w 2438400"/>
              <a:gd name="connsiteY2" fmla="*/ 822960 h 822960"/>
              <a:gd name="connsiteX3" fmla="*/ 799140 w 2438400"/>
              <a:gd name="connsiteY3" fmla="*/ 822960 h 822960"/>
              <a:gd name="connsiteX4" fmla="*/ 0 w 2438400"/>
              <a:gd name="connsiteY4" fmla="*/ 0 h 822960"/>
              <a:gd name="connsiteX0" fmla="*/ 0 w 2438400"/>
              <a:gd name="connsiteY0" fmla="*/ 0 h 822960"/>
              <a:gd name="connsiteX1" fmla="*/ 1577788 w 2438400"/>
              <a:gd name="connsiteY1" fmla="*/ 15368 h 822960"/>
              <a:gd name="connsiteX2" fmla="*/ 2438400 w 2438400"/>
              <a:gd name="connsiteY2" fmla="*/ 822960 h 822960"/>
              <a:gd name="connsiteX3" fmla="*/ 799140 w 2438400"/>
              <a:gd name="connsiteY3" fmla="*/ 822960 h 822960"/>
              <a:gd name="connsiteX4" fmla="*/ 0 w 2438400"/>
              <a:gd name="connsiteY4" fmla="*/ 0 h 822960"/>
              <a:gd name="connsiteX0" fmla="*/ 0 w 2438400"/>
              <a:gd name="connsiteY0" fmla="*/ 0 h 822960"/>
              <a:gd name="connsiteX1" fmla="*/ 1623892 w 2438400"/>
              <a:gd name="connsiteY1" fmla="*/ 15368 h 822960"/>
              <a:gd name="connsiteX2" fmla="*/ 2438400 w 2438400"/>
              <a:gd name="connsiteY2" fmla="*/ 822960 h 822960"/>
              <a:gd name="connsiteX3" fmla="*/ 799140 w 2438400"/>
              <a:gd name="connsiteY3" fmla="*/ 822960 h 822960"/>
              <a:gd name="connsiteX4" fmla="*/ 0 w 2438400"/>
              <a:gd name="connsiteY4" fmla="*/ 0 h 822960"/>
              <a:gd name="connsiteX0" fmla="*/ 0 w 2469136"/>
              <a:gd name="connsiteY0" fmla="*/ 0 h 830644"/>
              <a:gd name="connsiteX1" fmla="*/ 1654628 w 2469136"/>
              <a:gd name="connsiteY1" fmla="*/ 23052 h 830644"/>
              <a:gd name="connsiteX2" fmla="*/ 2469136 w 2469136"/>
              <a:gd name="connsiteY2" fmla="*/ 830644 h 830644"/>
              <a:gd name="connsiteX3" fmla="*/ 829876 w 2469136"/>
              <a:gd name="connsiteY3" fmla="*/ 830644 h 830644"/>
              <a:gd name="connsiteX4" fmla="*/ 0 w 2469136"/>
              <a:gd name="connsiteY4" fmla="*/ 0 h 830644"/>
              <a:gd name="connsiteX0" fmla="*/ 0 w 2469136"/>
              <a:gd name="connsiteY0" fmla="*/ 0 h 830644"/>
              <a:gd name="connsiteX1" fmla="*/ 1639260 w 2469136"/>
              <a:gd name="connsiteY1" fmla="*/ 7684 h 830644"/>
              <a:gd name="connsiteX2" fmla="*/ 2469136 w 2469136"/>
              <a:gd name="connsiteY2" fmla="*/ 830644 h 830644"/>
              <a:gd name="connsiteX3" fmla="*/ 829876 w 2469136"/>
              <a:gd name="connsiteY3" fmla="*/ 830644 h 830644"/>
              <a:gd name="connsiteX4" fmla="*/ 0 w 2469136"/>
              <a:gd name="connsiteY4" fmla="*/ 0 h 830644"/>
              <a:gd name="connsiteX0" fmla="*/ 0 w 2469136"/>
              <a:gd name="connsiteY0" fmla="*/ 0 h 830644"/>
              <a:gd name="connsiteX1" fmla="*/ 1679741 w 2469136"/>
              <a:gd name="connsiteY1" fmla="*/ 10065 h 830644"/>
              <a:gd name="connsiteX2" fmla="*/ 2469136 w 2469136"/>
              <a:gd name="connsiteY2" fmla="*/ 830644 h 830644"/>
              <a:gd name="connsiteX3" fmla="*/ 829876 w 2469136"/>
              <a:gd name="connsiteY3" fmla="*/ 830644 h 830644"/>
              <a:gd name="connsiteX4" fmla="*/ 0 w 2469136"/>
              <a:gd name="connsiteY4" fmla="*/ 0 h 830644"/>
              <a:gd name="connsiteX0" fmla="*/ 0 w 2476280"/>
              <a:gd name="connsiteY0" fmla="*/ 0 h 830644"/>
              <a:gd name="connsiteX1" fmla="*/ 1679741 w 2476280"/>
              <a:gd name="connsiteY1" fmla="*/ 10065 h 830644"/>
              <a:gd name="connsiteX2" fmla="*/ 2476280 w 2476280"/>
              <a:gd name="connsiteY2" fmla="*/ 828262 h 830644"/>
              <a:gd name="connsiteX3" fmla="*/ 829876 w 2476280"/>
              <a:gd name="connsiteY3" fmla="*/ 830644 h 830644"/>
              <a:gd name="connsiteX4" fmla="*/ 0 w 2476280"/>
              <a:gd name="connsiteY4" fmla="*/ 0 h 830644"/>
              <a:gd name="connsiteX0" fmla="*/ 0 w 2473899"/>
              <a:gd name="connsiteY0" fmla="*/ 0 h 828263"/>
              <a:gd name="connsiteX1" fmla="*/ 1677360 w 2473899"/>
              <a:gd name="connsiteY1" fmla="*/ 7684 h 828263"/>
              <a:gd name="connsiteX2" fmla="*/ 2473899 w 2473899"/>
              <a:gd name="connsiteY2" fmla="*/ 825881 h 828263"/>
              <a:gd name="connsiteX3" fmla="*/ 827495 w 2473899"/>
              <a:gd name="connsiteY3" fmla="*/ 828263 h 828263"/>
              <a:gd name="connsiteX4" fmla="*/ 0 w 2473899"/>
              <a:gd name="connsiteY4" fmla="*/ 0 h 828263"/>
              <a:gd name="connsiteX0" fmla="*/ 0 w 2476280"/>
              <a:gd name="connsiteY0" fmla="*/ 0 h 828263"/>
              <a:gd name="connsiteX1" fmla="*/ 1679741 w 2476280"/>
              <a:gd name="connsiteY1" fmla="*/ 7684 h 828263"/>
              <a:gd name="connsiteX2" fmla="*/ 2476280 w 2476280"/>
              <a:gd name="connsiteY2" fmla="*/ 825881 h 828263"/>
              <a:gd name="connsiteX3" fmla="*/ 829876 w 2476280"/>
              <a:gd name="connsiteY3" fmla="*/ 828263 h 828263"/>
              <a:gd name="connsiteX4" fmla="*/ 0 w 2476280"/>
              <a:gd name="connsiteY4" fmla="*/ 0 h 82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280" h="828263">
                <a:moveTo>
                  <a:pt x="0" y="0"/>
                </a:moveTo>
                <a:lnTo>
                  <a:pt x="1679741" y="7684"/>
                </a:lnTo>
                <a:lnTo>
                  <a:pt x="2476280" y="825881"/>
                </a:lnTo>
                <a:lnTo>
                  <a:pt x="829876" y="828263"/>
                </a:lnTo>
                <a:lnTo>
                  <a:pt x="0" y="0"/>
                </a:lnTo>
                <a:close/>
              </a:path>
            </a:pathLst>
          </a:custGeom>
          <a:solidFill>
            <a:srgbClr val="00B050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 userDrawn="1"/>
        </p:nvSpPr>
        <p:spPr>
          <a:xfrm rot="13500000">
            <a:off x="3788482" y="449482"/>
            <a:ext cx="1665448" cy="2231190"/>
          </a:xfrm>
          <a:custGeom>
            <a:avLst/>
            <a:gdLst>
              <a:gd name="connsiteX0" fmla="*/ 0 w 2641600"/>
              <a:gd name="connsiteY0" fmla="*/ 0 h 2632364"/>
              <a:gd name="connsiteX1" fmla="*/ 0 w 2641600"/>
              <a:gd name="connsiteY1" fmla="*/ 2632364 h 2632364"/>
              <a:gd name="connsiteX2" fmla="*/ 2641600 w 2641600"/>
              <a:gd name="connsiteY2" fmla="*/ 2632364 h 2632364"/>
              <a:gd name="connsiteX3" fmla="*/ 0 w 2641600"/>
              <a:gd name="connsiteY3" fmla="*/ 0 h 2632364"/>
              <a:gd name="connsiteX0" fmla="*/ 0 w 2670955"/>
              <a:gd name="connsiteY0" fmla="*/ 0 h 2634968"/>
              <a:gd name="connsiteX1" fmla="*/ 0 w 2670955"/>
              <a:gd name="connsiteY1" fmla="*/ 2632364 h 2634968"/>
              <a:gd name="connsiteX2" fmla="*/ 2670955 w 2670955"/>
              <a:gd name="connsiteY2" fmla="*/ 2634968 h 2634968"/>
              <a:gd name="connsiteX3" fmla="*/ 0 w 2670955"/>
              <a:gd name="connsiteY3" fmla="*/ 0 h 2634968"/>
              <a:gd name="connsiteX0" fmla="*/ -1 w 2676290"/>
              <a:gd name="connsiteY0" fmla="*/ 1 h 2624550"/>
              <a:gd name="connsiteX1" fmla="*/ 5335 w 2676290"/>
              <a:gd name="connsiteY1" fmla="*/ 2621946 h 2624550"/>
              <a:gd name="connsiteX2" fmla="*/ 2676290 w 2676290"/>
              <a:gd name="connsiteY2" fmla="*/ 2624550 h 2624550"/>
              <a:gd name="connsiteX3" fmla="*/ -1 w 2676290"/>
              <a:gd name="connsiteY3" fmla="*/ 1 h 262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6290" h="2624550">
                <a:moveTo>
                  <a:pt x="-1" y="1"/>
                </a:moveTo>
                <a:cubicBezTo>
                  <a:pt x="1778" y="873983"/>
                  <a:pt x="3556" y="1747964"/>
                  <a:pt x="5335" y="2621946"/>
                </a:cubicBezTo>
                <a:lnTo>
                  <a:pt x="2676290" y="2624550"/>
                </a:lnTo>
                <a:lnTo>
                  <a:pt x="-1" y="1"/>
                </a:lnTo>
                <a:close/>
              </a:path>
            </a:pathLst>
          </a:custGeom>
          <a:solidFill>
            <a:srgbClr val="002E5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3"/>
          <p:cNvSpPr>
            <a:spLocks/>
          </p:cNvSpPr>
          <p:nvPr userDrawn="1"/>
        </p:nvSpPr>
        <p:spPr>
          <a:xfrm rot="5400000">
            <a:off x="7690124" y="1759748"/>
            <a:ext cx="1180976" cy="793965"/>
          </a:xfrm>
          <a:custGeom>
            <a:avLst/>
            <a:gdLst>
              <a:gd name="connsiteX0" fmla="*/ 0 w 1790700"/>
              <a:gd name="connsiteY0" fmla="*/ 929997 h 929997"/>
              <a:gd name="connsiteX1" fmla="*/ 892019 w 1790700"/>
              <a:gd name="connsiteY1" fmla="*/ 0 h 929997"/>
              <a:gd name="connsiteX2" fmla="*/ 1790700 w 1790700"/>
              <a:gd name="connsiteY2" fmla="*/ 929997 h 929997"/>
              <a:gd name="connsiteX3" fmla="*/ 0 w 1790700"/>
              <a:gd name="connsiteY3" fmla="*/ 929997 h 929997"/>
              <a:gd name="connsiteX0" fmla="*/ 0 w 1790700"/>
              <a:gd name="connsiteY0" fmla="*/ 902381 h 902381"/>
              <a:gd name="connsiteX1" fmla="*/ 888954 w 1790700"/>
              <a:gd name="connsiteY1" fmla="*/ 0 h 902381"/>
              <a:gd name="connsiteX2" fmla="*/ 1790700 w 1790700"/>
              <a:gd name="connsiteY2" fmla="*/ 902381 h 902381"/>
              <a:gd name="connsiteX3" fmla="*/ 0 w 1790700"/>
              <a:gd name="connsiteY3" fmla="*/ 902381 h 902381"/>
              <a:gd name="connsiteX0" fmla="*/ 0 w 1799903"/>
              <a:gd name="connsiteY0" fmla="*/ 899312 h 902381"/>
              <a:gd name="connsiteX1" fmla="*/ 898157 w 1799903"/>
              <a:gd name="connsiteY1" fmla="*/ 0 h 902381"/>
              <a:gd name="connsiteX2" fmla="*/ 1799903 w 1799903"/>
              <a:gd name="connsiteY2" fmla="*/ 902381 h 902381"/>
              <a:gd name="connsiteX3" fmla="*/ 0 w 1799903"/>
              <a:gd name="connsiteY3" fmla="*/ 899312 h 902381"/>
              <a:gd name="connsiteX0" fmla="*/ 0 w 1806040"/>
              <a:gd name="connsiteY0" fmla="*/ 905449 h 905449"/>
              <a:gd name="connsiteX1" fmla="*/ 904294 w 1806040"/>
              <a:gd name="connsiteY1" fmla="*/ 0 h 905449"/>
              <a:gd name="connsiteX2" fmla="*/ 1806040 w 1806040"/>
              <a:gd name="connsiteY2" fmla="*/ 902381 h 905449"/>
              <a:gd name="connsiteX3" fmla="*/ 0 w 1806040"/>
              <a:gd name="connsiteY3" fmla="*/ 905449 h 905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6040" h="905449">
                <a:moveTo>
                  <a:pt x="0" y="905449"/>
                </a:moveTo>
                <a:lnTo>
                  <a:pt x="904294" y="0"/>
                </a:lnTo>
                <a:lnTo>
                  <a:pt x="1806040" y="902381"/>
                </a:lnTo>
                <a:lnTo>
                  <a:pt x="0" y="905449"/>
                </a:lnTo>
                <a:close/>
              </a:path>
            </a:pathLst>
          </a:custGeom>
          <a:solidFill>
            <a:srgbClr val="D10074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1" y="228600"/>
            <a:ext cx="1283369" cy="457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743" y="3357253"/>
            <a:ext cx="1742870" cy="57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15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73631"/>
            <a:ext cx="8229600" cy="536972"/>
          </a:xfrm>
        </p:spPr>
        <p:txBody>
          <a:bodyPr anchor="ctr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1" y="0"/>
            <a:ext cx="121920" cy="5143500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 userDrawn="1"/>
        </p:nvSpPr>
        <p:spPr>
          <a:xfrm>
            <a:off x="1921" y="4809485"/>
            <a:ext cx="365760" cy="274320"/>
          </a:xfrm>
          <a:prstGeom prst="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4800600"/>
            <a:ext cx="381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B3525A-9CD5-4006-8B41-FDDF6D587D63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" name="Isosceles Triangle 8"/>
          <p:cNvSpPr/>
          <p:nvPr userDrawn="1"/>
        </p:nvSpPr>
        <p:spPr>
          <a:xfrm rot="5400000">
            <a:off x="-89187" y="222312"/>
            <a:ext cx="582930" cy="404556"/>
          </a:xfrm>
          <a:prstGeom prst="triangle">
            <a:avLst>
              <a:gd name="adj" fmla="val 50598"/>
            </a:avLst>
          </a:prstGeom>
          <a:solidFill>
            <a:srgbClr val="D1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414" y="4809486"/>
            <a:ext cx="823000" cy="293194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736481"/>
            <a:ext cx="8218488" cy="313134"/>
          </a:xfrm>
        </p:spPr>
        <p:txBody>
          <a:bodyPr/>
          <a:lstStyle>
            <a:lvl1pPr marL="0" indent="0">
              <a:buNone/>
              <a:defRPr b="1" i="1">
                <a:solidFill>
                  <a:srgbClr val="23C2FF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86238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0"/>
            <a:ext cx="121920" cy="5143500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>
            <a:spLocks noChangeAspect="1"/>
          </p:cNvSpPr>
          <p:nvPr userDrawn="1"/>
        </p:nvSpPr>
        <p:spPr>
          <a:xfrm>
            <a:off x="1921" y="4809485"/>
            <a:ext cx="365760" cy="274320"/>
          </a:xfrm>
          <a:prstGeom prst="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0" y="4800600"/>
            <a:ext cx="381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B3525A-9CD5-4006-8B41-FDDF6D587D63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Isosceles Triangle 9"/>
          <p:cNvSpPr/>
          <p:nvPr userDrawn="1"/>
        </p:nvSpPr>
        <p:spPr>
          <a:xfrm rot="5400000">
            <a:off x="-89187" y="222312"/>
            <a:ext cx="582930" cy="404556"/>
          </a:xfrm>
          <a:prstGeom prst="triangle">
            <a:avLst>
              <a:gd name="adj" fmla="val 50598"/>
            </a:avLst>
          </a:prstGeom>
          <a:solidFill>
            <a:srgbClr val="D1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414" y="4809486"/>
            <a:ext cx="823000" cy="29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285750"/>
            <a:ext cx="6287191" cy="37049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1314450"/>
            <a:ext cx="3733800" cy="1443038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2E5F"/>
                </a:solidFill>
              </a:defRPr>
            </a:lvl1pPr>
          </a:lstStyle>
          <a:p>
            <a:r>
              <a:rPr lang="en-US" dirty="0" smtClean="0"/>
              <a:t>Click to edit Master title 36 pt. Arial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24200" y="4404896"/>
            <a:ext cx="5524500" cy="338554"/>
          </a:xfrm>
        </p:spPr>
        <p:txBody>
          <a:bodyPr wrap="square" anchor="b">
            <a:spAutoFit/>
          </a:bodyPr>
          <a:lstStyle>
            <a:lvl1pPr marL="0" indent="0" algn="r">
              <a:buNone/>
              <a:defRPr sz="1600" b="1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Name, Title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>
            <a:off x="8572500" y="4572000"/>
            <a:ext cx="685800" cy="457200"/>
          </a:xfrm>
          <a:prstGeom prst="triangle">
            <a:avLst/>
          </a:prstGeom>
          <a:solidFill>
            <a:srgbClr val="D1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Rectangle 17"/>
          <p:cNvSpPr/>
          <p:nvPr/>
        </p:nvSpPr>
        <p:spPr>
          <a:xfrm flipH="1">
            <a:off x="3890963" y="2759668"/>
            <a:ext cx="2347911" cy="590306"/>
          </a:xfrm>
          <a:custGeom>
            <a:avLst/>
            <a:gdLst>
              <a:gd name="connsiteX0" fmla="*/ 0 w 2438400"/>
              <a:gd name="connsiteY0" fmla="*/ 0 h 822960"/>
              <a:gd name="connsiteX1" fmla="*/ 2438400 w 2438400"/>
              <a:gd name="connsiteY1" fmla="*/ 0 h 822960"/>
              <a:gd name="connsiteX2" fmla="*/ 2438400 w 2438400"/>
              <a:gd name="connsiteY2" fmla="*/ 822960 h 822960"/>
              <a:gd name="connsiteX3" fmla="*/ 0 w 2438400"/>
              <a:gd name="connsiteY3" fmla="*/ 822960 h 822960"/>
              <a:gd name="connsiteX4" fmla="*/ 0 w 2438400"/>
              <a:gd name="connsiteY4" fmla="*/ 0 h 822960"/>
              <a:gd name="connsiteX0" fmla="*/ 0 w 2438400"/>
              <a:gd name="connsiteY0" fmla="*/ 0 h 822960"/>
              <a:gd name="connsiteX1" fmla="*/ 2438400 w 2438400"/>
              <a:gd name="connsiteY1" fmla="*/ 0 h 822960"/>
              <a:gd name="connsiteX2" fmla="*/ 2438400 w 2438400"/>
              <a:gd name="connsiteY2" fmla="*/ 822960 h 822960"/>
              <a:gd name="connsiteX3" fmla="*/ 799140 w 2438400"/>
              <a:gd name="connsiteY3" fmla="*/ 822960 h 822960"/>
              <a:gd name="connsiteX4" fmla="*/ 0 w 2438400"/>
              <a:gd name="connsiteY4" fmla="*/ 0 h 822960"/>
              <a:gd name="connsiteX0" fmla="*/ 0 w 2438400"/>
              <a:gd name="connsiteY0" fmla="*/ 0 h 822960"/>
              <a:gd name="connsiteX1" fmla="*/ 1792941 w 2438400"/>
              <a:gd name="connsiteY1" fmla="*/ 7684 h 822960"/>
              <a:gd name="connsiteX2" fmla="*/ 2438400 w 2438400"/>
              <a:gd name="connsiteY2" fmla="*/ 822960 h 822960"/>
              <a:gd name="connsiteX3" fmla="*/ 799140 w 2438400"/>
              <a:gd name="connsiteY3" fmla="*/ 822960 h 822960"/>
              <a:gd name="connsiteX4" fmla="*/ 0 w 2438400"/>
              <a:gd name="connsiteY4" fmla="*/ 0 h 822960"/>
              <a:gd name="connsiteX0" fmla="*/ 0 w 2438400"/>
              <a:gd name="connsiteY0" fmla="*/ 0 h 822960"/>
              <a:gd name="connsiteX1" fmla="*/ 1716101 w 2438400"/>
              <a:gd name="connsiteY1" fmla="*/ 15368 h 822960"/>
              <a:gd name="connsiteX2" fmla="*/ 2438400 w 2438400"/>
              <a:gd name="connsiteY2" fmla="*/ 822960 h 822960"/>
              <a:gd name="connsiteX3" fmla="*/ 799140 w 2438400"/>
              <a:gd name="connsiteY3" fmla="*/ 822960 h 822960"/>
              <a:gd name="connsiteX4" fmla="*/ 0 w 2438400"/>
              <a:gd name="connsiteY4" fmla="*/ 0 h 822960"/>
              <a:gd name="connsiteX0" fmla="*/ 0 w 2438400"/>
              <a:gd name="connsiteY0" fmla="*/ 0 h 822960"/>
              <a:gd name="connsiteX1" fmla="*/ 1562420 w 2438400"/>
              <a:gd name="connsiteY1" fmla="*/ 15368 h 822960"/>
              <a:gd name="connsiteX2" fmla="*/ 2438400 w 2438400"/>
              <a:gd name="connsiteY2" fmla="*/ 822960 h 822960"/>
              <a:gd name="connsiteX3" fmla="*/ 799140 w 2438400"/>
              <a:gd name="connsiteY3" fmla="*/ 822960 h 822960"/>
              <a:gd name="connsiteX4" fmla="*/ 0 w 2438400"/>
              <a:gd name="connsiteY4" fmla="*/ 0 h 822960"/>
              <a:gd name="connsiteX0" fmla="*/ 0 w 2438400"/>
              <a:gd name="connsiteY0" fmla="*/ 0 h 822960"/>
              <a:gd name="connsiteX1" fmla="*/ 1577788 w 2438400"/>
              <a:gd name="connsiteY1" fmla="*/ 15368 h 822960"/>
              <a:gd name="connsiteX2" fmla="*/ 2438400 w 2438400"/>
              <a:gd name="connsiteY2" fmla="*/ 822960 h 822960"/>
              <a:gd name="connsiteX3" fmla="*/ 799140 w 2438400"/>
              <a:gd name="connsiteY3" fmla="*/ 822960 h 822960"/>
              <a:gd name="connsiteX4" fmla="*/ 0 w 2438400"/>
              <a:gd name="connsiteY4" fmla="*/ 0 h 822960"/>
              <a:gd name="connsiteX0" fmla="*/ 0 w 2438400"/>
              <a:gd name="connsiteY0" fmla="*/ 0 h 822960"/>
              <a:gd name="connsiteX1" fmla="*/ 1623892 w 2438400"/>
              <a:gd name="connsiteY1" fmla="*/ 15368 h 822960"/>
              <a:gd name="connsiteX2" fmla="*/ 2438400 w 2438400"/>
              <a:gd name="connsiteY2" fmla="*/ 822960 h 822960"/>
              <a:gd name="connsiteX3" fmla="*/ 799140 w 2438400"/>
              <a:gd name="connsiteY3" fmla="*/ 822960 h 822960"/>
              <a:gd name="connsiteX4" fmla="*/ 0 w 2438400"/>
              <a:gd name="connsiteY4" fmla="*/ 0 h 822960"/>
              <a:gd name="connsiteX0" fmla="*/ 0 w 2469136"/>
              <a:gd name="connsiteY0" fmla="*/ 0 h 830644"/>
              <a:gd name="connsiteX1" fmla="*/ 1654628 w 2469136"/>
              <a:gd name="connsiteY1" fmla="*/ 23052 h 830644"/>
              <a:gd name="connsiteX2" fmla="*/ 2469136 w 2469136"/>
              <a:gd name="connsiteY2" fmla="*/ 830644 h 830644"/>
              <a:gd name="connsiteX3" fmla="*/ 829876 w 2469136"/>
              <a:gd name="connsiteY3" fmla="*/ 830644 h 830644"/>
              <a:gd name="connsiteX4" fmla="*/ 0 w 2469136"/>
              <a:gd name="connsiteY4" fmla="*/ 0 h 830644"/>
              <a:gd name="connsiteX0" fmla="*/ 0 w 2469136"/>
              <a:gd name="connsiteY0" fmla="*/ 0 h 830644"/>
              <a:gd name="connsiteX1" fmla="*/ 1639260 w 2469136"/>
              <a:gd name="connsiteY1" fmla="*/ 7684 h 830644"/>
              <a:gd name="connsiteX2" fmla="*/ 2469136 w 2469136"/>
              <a:gd name="connsiteY2" fmla="*/ 830644 h 830644"/>
              <a:gd name="connsiteX3" fmla="*/ 829876 w 2469136"/>
              <a:gd name="connsiteY3" fmla="*/ 830644 h 830644"/>
              <a:gd name="connsiteX4" fmla="*/ 0 w 2469136"/>
              <a:gd name="connsiteY4" fmla="*/ 0 h 830644"/>
              <a:gd name="connsiteX0" fmla="*/ 0 w 2469136"/>
              <a:gd name="connsiteY0" fmla="*/ 0 h 830644"/>
              <a:gd name="connsiteX1" fmla="*/ 1679741 w 2469136"/>
              <a:gd name="connsiteY1" fmla="*/ 10065 h 830644"/>
              <a:gd name="connsiteX2" fmla="*/ 2469136 w 2469136"/>
              <a:gd name="connsiteY2" fmla="*/ 830644 h 830644"/>
              <a:gd name="connsiteX3" fmla="*/ 829876 w 2469136"/>
              <a:gd name="connsiteY3" fmla="*/ 830644 h 830644"/>
              <a:gd name="connsiteX4" fmla="*/ 0 w 2469136"/>
              <a:gd name="connsiteY4" fmla="*/ 0 h 830644"/>
              <a:gd name="connsiteX0" fmla="*/ 0 w 2476280"/>
              <a:gd name="connsiteY0" fmla="*/ 0 h 830644"/>
              <a:gd name="connsiteX1" fmla="*/ 1679741 w 2476280"/>
              <a:gd name="connsiteY1" fmla="*/ 10065 h 830644"/>
              <a:gd name="connsiteX2" fmla="*/ 2476280 w 2476280"/>
              <a:gd name="connsiteY2" fmla="*/ 828262 h 830644"/>
              <a:gd name="connsiteX3" fmla="*/ 829876 w 2476280"/>
              <a:gd name="connsiteY3" fmla="*/ 830644 h 830644"/>
              <a:gd name="connsiteX4" fmla="*/ 0 w 2476280"/>
              <a:gd name="connsiteY4" fmla="*/ 0 h 830644"/>
              <a:gd name="connsiteX0" fmla="*/ 0 w 2473899"/>
              <a:gd name="connsiteY0" fmla="*/ 0 h 828263"/>
              <a:gd name="connsiteX1" fmla="*/ 1677360 w 2473899"/>
              <a:gd name="connsiteY1" fmla="*/ 7684 h 828263"/>
              <a:gd name="connsiteX2" fmla="*/ 2473899 w 2473899"/>
              <a:gd name="connsiteY2" fmla="*/ 825881 h 828263"/>
              <a:gd name="connsiteX3" fmla="*/ 827495 w 2473899"/>
              <a:gd name="connsiteY3" fmla="*/ 828263 h 828263"/>
              <a:gd name="connsiteX4" fmla="*/ 0 w 2473899"/>
              <a:gd name="connsiteY4" fmla="*/ 0 h 828263"/>
              <a:gd name="connsiteX0" fmla="*/ 0 w 2476280"/>
              <a:gd name="connsiteY0" fmla="*/ 0 h 828263"/>
              <a:gd name="connsiteX1" fmla="*/ 1679741 w 2476280"/>
              <a:gd name="connsiteY1" fmla="*/ 7684 h 828263"/>
              <a:gd name="connsiteX2" fmla="*/ 2476280 w 2476280"/>
              <a:gd name="connsiteY2" fmla="*/ 825881 h 828263"/>
              <a:gd name="connsiteX3" fmla="*/ 829876 w 2476280"/>
              <a:gd name="connsiteY3" fmla="*/ 828263 h 828263"/>
              <a:gd name="connsiteX4" fmla="*/ 0 w 2476280"/>
              <a:gd name="connsiteY4" fmla="*/ 0 h 82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280" h="828263">
                <a:moveTo>
                  <a:pt x="0" y="0"/>
                </a:moveTo>
                <a:lnTo>
                  <a:pt x="1679741" y="7684"/>
                </a:lnTo>
                <a:lnTo>
                  <a:pt x="2476280" y="825881"/>
                </a:lnTo>
                <a:lnTo>
                  <a:pt x="829876" y="828263"/>
                </a:lnTo>
                <a:lnTo>
                  <a:pt x="0" y="0"/>
                </a:lnTo>
                <a:close/>
              </a:path>
            </a:pathLst>
          </a:custGeom>
          <a:solidFill>
            <a:srgbClr val="00B050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 rot="13500000">
            <a:off x="3788482" y="449482"/>
            <a:ext cx="1665448" cy="2231190"/>
          </a:xfrm>
          <a:custGeom>
            <a:avLst/>
            <a:gdLst>
              <a:gd name="connsiteX0" fmla="*/ 0 w 2641600"/>
              <a:gd name="connsiteY0" fmla="*/ 0 h 2632364"/>
              <a:gd name="connsiteX1" fmla="*/ 0 w 2641600"/>
              <a:gd name="connsiteY1" fmla="*/ 2632364 h 2632364"/>
              <a:gd name="connsiteX2" fmla="*/ 2641600 w 2641600"/>
              <a:gd name="connsiteY2" fmla="*/ 2632364 h 2632364"/>
              <a:gd name="connsiteX3" fmla="*/ 0 w 2641600"/>
              <a:gd name="connsiteY3" fmla="*/ 0 h 2632364"/>
              <a:gd name="connsiteX0" fmla="*/ 0 w 2670955"/>
              <a:gd name="connsiteY0" fmla="*/ 0 h 2634968"/>
              <a:gd name="connsiteX1" fmla="*/ 0 w 2670955"/>
              <a:gd name="connsiteY1" fmla="*/ 2632364 h 2634968"/>
              <a:gd name="connsiteX2" fmla="*/ 2670955 w 2670955"/>
              <a:gd name="connsiteY2" fmla="*/ 2634968 h 2634968"/>
              <a:gd name="connsiteX3" fmla="*/ 0 w 2670955"/>
              <a:gd name="connsiteY3" fmla="*/ 0 h 2634968"/>
              <a:gd name="connsiteX0" fmla="*/ -1 w 2676290"/>
              <a:gd name="connsiteY0" fmla="*/ 1 h 2624550"/>
              <a:gd name="connsiteX1" fmla="*/ 5335 w 2676290"/>
              <a:gd name="connsiteY1" fmla="*/ 2621946 h 2624550"/>
              <a:gd name="connsiteX2" fmla="*/ 2676290 w 2676290"/>
              <a:gd name="connsiteY2" fmla="*/ 2624550 h 2624550"/>
              <a:gd name="connsiteX3" fmla="*/ -1 w 2676290"/>
              <a:gd name="connsiteY3" fmla="*/ 1 h 262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6290" h="2624550">
                <a:moveTo>
                  <a:pt x="-1" y="1"/>
                </a:moveTo>
                <a:cubicBezTo>
                  <a:pt x="1778" y="873983"/>
                  <a:pt x="3556" y="1747964"/>
                  <a:pt x="5335" y="2621946"/>
                </a:cubicBezTo>
                <a:lnTo>
                  <a:pt x="2676290" y="2624550"/>
                </a:lnTo>
                <a:lnTo>
                  <a:pt x="-1" y="1"/>
                </a:lnTo>
                <a:close/>
              </a:path>
            </a:pathLst>
          </a:custGeom>
          <a:solidFill>
            <a:srgbClr val="002E5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Isosceles Triangle 13"/>
          <p:cNvSpPr>
            <a:spLocks/>
          </p:cNvSpPr>
          <p:nvPr/>
        </p:nvSpPr>
        <p:spPr>
          <a:xfrm rot="5400000">
            <a:off x="7690124" y="1759748"/>
            <a:ext cx="1180976" cy="793965"/>
          </a:xfrm>
          <a:custGeom>
            <a:avLst/>
            <a:gdLst>
              <a:gd name="connsiteX0" fmla="*/ 0 w 1790700"/>
              <a:gd name="connsiteY0" fmla="*/ 929997 h 929997"/>
              <a:gd name="connsiteX1" fmla="*/ 892019 w 1790700"/>
              <a:gd name="connsiteY1" fmla="*/ 0 h 929997"/>
              <a:gd name="connsiteX2" fmla="*/ 1790700 w 1790700"/>
              <a:gd name="connsiteY2" fmla="*/ 929997 h 929997"/>
              <a:gd name="connsiteX3" fmla="*/ 0 w 1790700"/>
              <a:gd name="connsiteY3" fmla="*/ 929997 h 929997"/>
              <a:gd name="connsiteX0" fmla="*/ 0 w 1790700"/>
              <a:gd name="connsiteY0" fmla="*/ 902381 h 902381"/>
              <a:gd name="connsiteX1" fmla="*/ 888954 w 1790700"/>
              <a:gd name="connsiteY1" fmla="*/ 0 h 902381"/>
              <a:gd name="connsiteX2" fmla="*/ 1790700 w 1790700"/>
              <a:gd name="connsiteY2" fmla="*/ 902381 h 902381"/>
              <a:gd name="connsiteX3" fmla="*/ 0 w 1790700"/>
              <a:gd name="connsiteY3" fmla="*/ 902381 h 902381"/>
              <a:gd name="connsiteX0" fmla="*/ 0 w 1799903"/>
              <a:gd name="connsiteY0" fmla="*/ 899312 h 902381"/>
              <a:gd name="connsiteX1" fmla="*/ 898157 w 1799903"/>
              <a:gd name="connsiteY1" fmla="*/ 0 h 902381"/>
              <a:gd name="connsiteX2" fmla="*/ 1799903 w 1799903"/>
              <a:gd name="connsiteY2" fmla="*/ 902381 h 902381"/>
              <a:gd name="connsiteX3" fmla="*/ 0 w 1799903"/>
              <a:gd name="connsiteY3" fmla="*/ 899312 h 902381"/>
              <a:gd name="connsiteX0" fmla="*/ 0 w 1806040"/>
              <a:gd name="connsiteY0" fmla="*/ 905449 h 905449"/>
              <a:gd name="connsiteX1" fmla="*/ 904294 w 1806040"/>
              <a:gd name="connsiteY1" fmla="*/ 0 h 905449"/>
              <a:gd name="connsiteX2" fmla="*/ 1806040 w 1806040"/>
              <a:gd name="connsiteY2" fmla="*/ 902381 h 905449"/>
              <a:gd name="connsiteX3" fmla="*/ 0 w 1806040"/>
              <a:gd name="connsiteY3" fmla="*/ 905449 h 905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6040" h="905449">
                <a:moveTo>
                  <a:pt x="0" y="905449"/>
                </a:moveTo>
                <a:lnTo>
                  <a:pt x="904294" y="0"/>
                </a:lnTo>
                <a:lnTo>
                  <a:pt x="1806040" y="902381"/>
                </a:lnTo>
                <a:lnTo>
                  <a:pt x="0" y="905449"/>
                </a:lnTo>
                <a:close/>
              </a:path>
            </a:pathLst>
          </a:custGeom>
          <a:solidFill>
            <a:srgbClr val="D10074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1" y="228600"/>
            <a:ext cx="1283369" cy="457200"/>
          </a:xfrm>
          <a:prstGeom prst="rect">
            <a:avLst/>
          </a:prstGeom>
        </p:spPr>
      </p:pic>
      <p:sp>
        <p:nvSpPr>
          <p:cNvPr id="27" name="Content Placeholder 26"/>
          <p:cNvSpPr>
            <a:spLocks noGrp="1"/>
          </p:cNvSpPr>
          <p:nvPr>
            <p:ph sz="quarter" idx="10" hasCustomPrompt="1"/>
          </p:nvPr>
        </p:nvSpPr>
        <p:spPr>
          <a:xfrm>
            <a:off x="7993124" y="4800600"/>
            <a:ext cx="617477" cy="338554"/>
          </a:xfrm>
        </p:spPr>
        <p:txBody>
          <a:bodyPr wrap="none">
            <a:sp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743" y="3357253"/>
            <a:ext cx="1742870" cy="57313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285750"/>
            <a:ext cx="6287191" cy="3704952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Isosceles Triangle 14"/>
          <p:cNvSpPr/>
          <p:nvPr userDrawn="1"/>
        </p:nvSpPr>
        <p:spPr>
          <a:xfrm rot="5400000">
            <a:off x="8572500" y="4572000"/>
            <a:ext cx="685800" cy="457200"/>
          </a:xfrm>
          <a:prstGeom prst="triangle">
            <a:avLst/>
          </a:prstGeom>
          <a:solidFill>
            <a:srgbClr val="D1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Rectangle 17"/>
          <p:cNvSpPr/>
          <p:nvPr userDrawn="1"/>
        </p:nvSpPr>
        <p:spPr>
          <a:xfrm flipH="1">
            <a:off x="3890963" y="2759668"/>
            <a:ext cx="2347911" cy="590306"/>
          </a:xfrm>
          <a:custGeom>
            <a:avLst/>
            <a:gdLst>
              <a:gd name="connsiteX0" fmla="*/ 0 w 2438400"/>
              <a:gd name="connsiteY0" fmla="*/ 0 h 822960"/>
              <a:gd name="connsiteX1" fmla="*/ 2438400 w 2438400"/>
              <a:gd name="connsiteY1" fmla="*/ 0 h 822960"/>
              <a:gd name="connsiteX2" fmla="*/ 2438400 w 2438400"/>
              <a:gd name="connsiteY2" fmla="*/ 822960 h 822960"/>
              <a:gd name="connsiteX3" fmla="*/ 0 w 2438400"/>
              <a:gd name="connsiteY3" fmla="*/ 822960 h 822960"/>
              <a:gd name="connsiteX4" fmla="*/ 0 w 2438400"/>
              <a:gd name="connsiteY4" fmla="*/ 0 h 822960"/>
              <a:gd name="connsiteX0" fmla="*/ 0 w 2438400"/>
              <a:gd name="connsiteY0" fmla="*/ 0 h 822960"/>
              <a:gd name="connsiteX1" fmla="*/ 2438400 w 2438400"/>
              <a:gd name="connsiteY1" fmla="*/ 0 h 822960"/>
              <a:gd name="connsiteX2" fmla="*/ 2438400 w 2438400"/>
              <a:gd name="connsiteY2" fmla="*/ 822960 h 822960"/>
              <a:gd name="connsiteX3" fmla="*/ 799140 w 2438400"/>
              <a:gd name="connsiteY3" fmla="*/ 822960 h 822960"/>
              <a:gd name="connsiteX4" fmla="*/ 0 w 2438400"/>
              <a:gd name="connsiteY4" fmla="*/ 0 h 822960"/>
              <a:gd name="connsiteX0" fmla="*/ 0 w 2438400"/>
              <a:gd name="connsiteY0" fmla="*/ 0 h 822960"/>
              <a:gd name="connsiteX1" fmla="*/ 1792941 w 2438400"/>
              <a:gd name="connsiteY1" fmla="*/ 7684 h 822960"/>
              <a:gd name="connsiteX2" fmla="*/ 2438400 w 2438400"/>
              <a:gd name="connsiteY2" fmla="*/ 822960 h 822960"/>
              <a:gd name="connsiteX3" fmla="*/ 799140 w 2438400"/>
              <a:gd name="connsiteY3" fmla="*/ 822960 h 822960"/>
              <a:gd name="connsiteX4" fmla="*/ 0 w 2438400"/>
              <a:gd name="connsiteY4" fmla="*/ 0 h 822960"/>
              <a:gd name="connsiteX0" fmla="*/ 0 w 2438400"/>
              <a:gd name="connsiteY0" fmla="*/ 0 h 822960"/>
              <a:gd name="connsiteX1" fmla="*/ 1716101 w 2438400"/>
              <a:gd name="connsiteY1" fmla="*/ 15368 h 822960"/>
              <a:gd name="connsiteX2" fmla="*/ 2438400 w 2438400"/>
              <a:gd name="connsiteY2" fmla="*/ 822960 h 822960"/>
              <a:gd name="connsiteX3" fmla="*/ 799140 w 2438400"/>
              <a:gd name="connsiteY3" fmla="*/ 822960 h 822960"/>
              <a:gd name="connsiteX4" fmla="*/ 0 w 2438400"/>
              <a:gd name="connsiteY4" fmla="*/ 0 h 822960"/>
              <a:gd name="connsiteX0" fmla="*/ 0 w 2438400"/>
              <a:gd name="connsiteY0" fmla="*/ 0 h 822960"/>
              <a:gd name="connsiteX1" fmla="*/ 1562420 w 2438400"/>
              <a:gd name="connsiteY1" fmla="*/ 15368 h 822960"/>
              <a:gd name="connsiteX2" fmla="*/ 2438400 w 2438400"/>
              <a:gd name="connsiteY2" fmla="*/ 822960 h 822960"/>
              <a:gd name="connsiteX3" fmla="*/ 799140 w 2438400"/>
              <a:gd name="connsiteY3" fmla="*/ 822960 h 822960"/>
              <a:gd name="connsiteX4" fmla="*/ 0 w 2438400"/>
              <a:gd name="connsiteY4" fmla="*/ 0 h 822960"/>
              <a:gd name="connsiteX0" fmla="*/ 0 w 2438400"/>
              <a:gd name="connsiteY0" fmla="*/ 0 h 822960"/>
              <a:gd name="connsiteX1" fmla="*/ 1577788 w 2438400"/>
              <a:gd name="connsiteY1" fmla="*/ 15368 h 822960"/>
              <a:gd name="connsiteX2" fmla="*/ 2438400 w 2438400"/>
              <a:gd name="connsiteY2" fmla="*/ 822960 h 822960"/>
              <a:gd name="connsiteX3" fmla="*/ 799140 w 2438400"/>
              <a:gd name="connsiteY3" fmla="*/ 822960 h 822960"/>
              <a:gd name="connsiteX4" fmla="*/ 0 w 2438400"/>
              <a:gd name="connsiteY4" fmla="*/ 0 h 822960"/>
              <a:gd name="connsiteX0" fmla="*/ 0 w 2438400"/>
              <a:gd name="connsiteY0" fmla="*/ 0 h 822960"/>
              <a:gd name="connsiteX1" fmla="*/ 1623892 w 2438400"/>
              <a:gd name="connsiteY1" fmla="*/ 15368 h 822960"/>
              <a:gd name="connsiteX2" fmla="*/ 2438400 w 2438400"/>
              <a:gd name="connsiteY2" fmla="*/ 822960 h 822960"/>
              <a:gd name="connsiteX3" fmla="*/ 799140 w 2438400"/>
              <a:gd name="connsiteY3" fmla="*/ 822960 h 822960"/>
              <a:gd name="connsiteX4" fmla="*/ 0 w 2438400"/>
              <a:gd name="connsiteY4" fmla="*/ 0 h 822960"/>
              <a:gd name="connsiteX0" fmla="*/ 0 w 2469136"/>
              <a:gd name="connsiteY0" fmla="*/ 0 h 830644"/>
              <a:gd name="connsiteX1" fmla="*/ 1654628 w 2469136"/>
              <a:gd name="connsiteY1" fmla="*/ 23052 h 830644"/>
              <a:gd name="connsiteX2" fmla="*/ 2469136 w 2469136"/>
              <a:gd name="connsiteY2" fmla="*/ 830644 h 830644"/>
              <a:gd name="connsiteX3" fmla="*/ 829876 w 2469136"/>
              <a:gd name="connsiteY3" fmla="*/ 830644 h 830644"/>
              <a:gd name="connsiteX4" fmla="*/ 0 w 2469136"/>
              <a:gd name="connsiteY4" fmla="*/ 0 h 830644"/>
              <a:gd name="connsiteX0" fmla="*/ 0 w 2469136"/>
              <a:gd name="connsiteY0" fmla="*/ 0 h 830644"/>
              <a:gd name="connsiteX1" fmla="*/ 1639260 w 2469136"/>
              <a:gd name="connsiteY1" fmla="*/ 7684 h 830644"/>
              <a:gd name="connsiteX2" fmla="*/ 2469136 w 2469136"/>
              <a:gd name="connsiteY2" fmla="*/ 830644 h 830644"/>
              <a:gd name="connsiteX3" fmla="*/ 829876 w 2469136"/>
              <a:gd name="connsiteY3" fmla="*/ 830644 h 830644"/>
              <a:gd name="connsiteX4" fmla="*/ 0 w 2469136"/>
              <a:gd name="connsiteY4" fmla="*/ 0 h 830644"/>
              <a:gd name="connsiteX0" fmla="*/ 0 w 2469136"/>
              <a:gd name="connsiteY0" fmla="*/ 0 h 830644"/>
              <a:gd name="connsiteX1" fmla="*/ 1679741 w 2469136"/>
              <a:gd name="connsiteY1" fmla="*/ 10065 h 830644"/>
              <a:gd name="connsiteX2" fmla="*/ 2469136 w 2469136"/>
              <a:gd name="connsiteY2" fmla="*/ 830644 h 830644"/>
              <a:gd name="connsiteX3" fmla="*/ 829876 w 2469136"/>
              <a:gd name="connsiteY3" fmla="*/ 830644 h 830644"/>
              <a:gd name="connsiteX4" fmla="*/ 0 w 2469136"/>
              <a:gd name="connsiteY4" fmla="*/ 0 h 830644"/>
              <a:gd name="connsiteX0" fmla="*/ 0 w 2476280"/>
              <a:gd name="connsiteY0" fmla="*/ 0 h 830644"/>
              <a:gd name="connsiteX1" fmla="*/ 1679741 w 2476280"/>
              <a:gd name="connsiteY1" fmla="*/ 10065 h 830644"/>
              <a:gd name="connsiteX2" fmla="*/ 2476280 w 2476280"/>
              <a:gd name="connsiteY2" fmla="*/ 828262 h 830644"/>
              <a:gd name="connsiteX3" fmla="*/ 829876 w 2476280"/>
              <a:gd name="connsiteY3" fmla="*/ 830644 h 830644"/>
              <a:gd name="connsiteX4" fmla="*/ 0 w 2476280"/>
              <a:gd name="connsiteY4" fmla="*/ 0 h 830644"/>
              <a:gd name="connsiteX0" fmla="*/ 0 w 2473899"/>
              <a:gd name="connsiteY0" fmla="*/ 0 h 828263"/>
              <a:gd name="connsiteX1" fmla="*/ 1677360 w 2473899"/>
              <a:gd name="connsiteY1" fmla="*/ 7684 h 828263"/>
              <a:gd name="connsiteX2" fmla="*/ 2473899 w 2473899"/>
              <a:gd name="connsiteY2" fmla="*/ 825881 h 828263"/>
              <a:gd name="connsiteX3" fmla="*/ 827495 w 2473899"/>
              <a:gd name="connsiteY3" fmla="*/ 828263 h 828263"/>
              <a:gd name="connsiteX4" fmla="*/ 0 w 2473899"/>
              <a:gd name="connsiteY4" fmla="*/ 0 h 828263"/>
              <a:gd name="connsiteX0" fmla="*/ 0 w 2476280"/>
              <a:gd name="connsiteY0" fmla="*/ 0 h 828263"/>
              <a:gd name="connsiteX1" fmla="*/ 1679741 w 2476280"/>
              <a:gd name="connsiteY1" fmla="*/ 7684 h 828263"/>
              <a:gd name="connsiteX2" fmla="*/ 2476280 w 2476280"/>
              <a:gd name="connsiteY2" fmla="*/ 825881 h 828263"/>
              <a:gd name="connsiteX3" fmla="*/ 829876 w 2476280"/>
              <a:gd name="connsiteY3" fmla="*/ 828263 h 828263"/>
              <a:gd name="connsiteX4" fmla="*/ 0 w 2476280"/>
              <a:gd name="connsiteY4" fmla="*/ 0 h 82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280" h="828263">
                <a:moveTo>
                  <a:pt x="0" y="0"/>
                </a:moveTo>
                <a:lnTo>
                  <a:pt x="1679741" y="7684"/>
                </a:lnTo>
                <a:lnTo>
                  <a:pt x="2476280" y="825881"/>
                </a:lnTo>
                <a:lnTo>
                  <a:pt x="829876" y="828263"/>
                </a:lnTo>
                <a:lnTo>
                  <a:pt x="0" y="0"/>
                </a:lnTo>
                <a:close/>
              </a:path>
            </a:pathLst>
          </a:custGeom>
          <a:solidFill>
            <a:srgbClr val="00B050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Freeform 16"/>
          <p:cNvSpPr/>
          <p:nvPr userDrawn="1"/>
        </p:nvSpPr>
        <p:spPr>
          <a:xfrm rot="13500000">
            <a:off x="3788482" y="449482"/>
            <a:ext cx="1665448" cy="2231190"/>
          </a:xfrm>
          <a:custGeom>
            <a:avLst/>
            <a:gdLst>
              <a:gd name="connsiteX0" fmla="*/ 0 w 2641600"/>
              <a:gd name="connsiteY0" fmla="*/ 0 h 2632364"/>
              <a:gd name="connsiteX1" fmla="*/ 0 w 2641600"/>
              <a:gd name="connsiteY1" fmla="*/ 2632364 h 2632364"/>
              <a:gd name="connsiteX2" fmla="*/ 2641600 w 2641600"/>
              <a:gd name="connsiteY2" fmla="*/ 2632364 h 2632364"/>
              <a:gd name="connsiteX3" fmla="*/ 0 w 2641600"/>
              <a:gd name="connsiteY3" fmla="*/ 0 h 2632364"/>
              <a:gd name="connsiteX0" fmla="*/ 0 w 2670955"/>
              <a:gd name="connsiteY0" fmla="*/ 0 h 2634968"/>
              <a:gd name="connsiteX1" fmla="*/ 0 w 2670955"/>
              <a:gd name="connsiteY1" fmla="*/ 2632364 h 2634968"/>
              <a:gd name="connsiteX2" fmla="*/ 2670955 w 2670955"/>
              <a:gd name="connsiteY2" fmla="*/ 2634968 h 2634968"/>
              <a:gd name="connsiteX3" fmla="*/ 0 w 2670955"/>
              <a:gd name="connsiteY3" fmla="*/ 0 h 2634968"/>
              <a:gd name="connsiteX0" fmla="*/ -1 w 2676290"/>
              <a:gd name="connsiteY0" fmla="*/ 1 h 2624550"/>
              <a:gd name="connsiteX1" fmla="*/ 5335 w 2676290"/>
              <a:gd name="connsiteY1" fmla="*/ 2621946 h 2624550"/>
              <a:gd name="connsiteX2" fmla="*/ 2676290 w 2676290"/>
              <a:gd name="connsiteY2" fmla="*/ 2624550 h 2624550"/>
              <a:gd name="connsiteX3" fmla="*/ -1 w 2676290"/>
              <a:gd name="connsiteY3" fmla="*/ 1 h 262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6290" h="2624550">
                <a:moveTo>
                  <a:pt x="-1" y="1"/>
                </a:moveTo>
                <a:cubicBezTo>
                  <a:pt x="1778" y="873983"/>
                  <a:pt x="3556" y="1747964"/>
                  <a:pt x="5335" y="2621946"/>
                </a:cubicBezTo>
                <a:lnTo>
                  <a:pt x="2676290" y="2624550"/>
                </a:lnTo>
                <a:lnTo>
                  <a:pt x="-1" y="1"/>
                </a:lnTo>
                <a:close/>
              </a:path>
            </a:pathLst>
          </a:custGeom>
          <a:solidFill>
            <a:srgbClr val="002E5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Isosceles Triangle 13"/>
          <p:cNvSpPr>
            <a:spLocks/>
          </p:cNvSpPr>
          <p:nvPr userDrawn="1"/>
        </p:nvSpPr>
        <p:spPr>
          <a:xfrm rot="5400000">
            <a:off x="7690124" y="1759748"/>
            <a:ext cx="1180976" cy="793965"/>
          </a:xfrm>
          <a:custGeom>
            <a:avLst/>
            <a:gdLst>
              <a:gd name="connsiteX0" fmla="*/ 0 w 1790700"/>
              <a:gd name="connsiteY0" fmla="*/ 929997 h 929997"/>
              <a:gd name="connsiteX1" fmla="*/ 892019 w 1790700"/>
              <a:gd name="connsiteY1" fmla="*/ 0 h 929997"/>
              <a:gd name="connsiteX2" fmla="*/ 1790700 w 1790700"/>
              <a:gd name="connsiteY2" fmla="*/ 929997 h 929997"/>
              <a:gd name="connsiteX3" fmla="*/ 0 w 1790700"/>
              <a:gd name="connsiteY3" fmla="*/ 929997 h 929997"/>
              <a:gd name="connsiteX0" fmla="*/ 0 w 1790700"/>
              <a:gd name="connsiteY0" fmla="*/ 902381 h 902381"/>
              <a:gd name="connsiteX1" fmla="*/ 888954 w 1790700"/>
              <a:gd name="connsiteY1" fmla="*/ 0 h 902381"/>
              <a:gd name="connsiteX2" fmla="*/ 1790700 w 1790700"/>
              <a:gd name="connsiteY2" fmla="*/ 902381 h 902381"/>
              <a:gd name="connsiteX3" fmla="*/ 0 w 1790700"/>
              <a:gd name="connsiteY3" fmla="*/ 902381 h 902381"/>
              <a:gd name="connsiteX0" fmla="*/ 0 w 1799903"/>
              <a:gd name="connsiteY0" fmla="*/ 899312 h 902381"/>
              <a:gd name="connsiteX1" fmla="*/ 898157 w 1799903"/>
              <a:gd name="connsiteY1" fmla="*/ 0 h 902381"/>
              <a:gd name="connsiteX2" fmla="*/ 1799903 w 1799903"/>
              <a:gd name="connsiteY2" fmla="*/ 902381 h 902381"/>
              <a:gd name="connsiteX3" fmla="*/ 0 w 1799903"/>
              <a:gd name="connsiteY3" fmla="*/ 899312 h 902381"/>
              <a:gd name="connsiteX0" fmla="*/ 0 w 1806040"/>
              <a:gd name="connsiteY0" fmla="*/ 905449 h 905449"/>
              <a:gd name="connsiteX1" fmla="*/ 904294 w 1806040"/>
              <a:gd name="connsiteY1" fmla="*/ 0 h 905449"/>
              <a:gd name="connsiteX2" fmla="*/ 1806040 w 1806040"/>
              <a:gd name="connsiteY2" fmla="*/ 902381 h 905449"/>
              <a:gd name="connsiteX3" fmla="*/ 0 w 1806040"/>
              <a:gd name="connsiteY3" fmla="*/ 905449 h 905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6040" h="905449">
                <a:moveTo>
                  <a:pt x="0" y="905449"/>
                </a:moveTo>
                <a:lnTo>
                  <a:pt x="904294" y="0"/>
                </a:lnTo>
                <a:lnTo>
                  <a:pt x="1806040" y="902381"/>
                </a:lnTo>
                <a:lnTo>
                  <a:pt x="0" y="905449"/>
                </a:lnTo>
                <a:close/>
              </a:path>
            </a:pathLst>
          </a:custGeom>
          <a:solidFill>
            <a:srgbClr val="D10074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1" y="228600"/>
            <a:ext cx="1283369" cy="457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743" y="3357253"/>
            <a:ext cx="1742870" cy="57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45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96"/>
            <a:ext cx="8229600" cy="685800"/>
          </a:xfrm>
        </p:spPr>
        <p:txBody>
          <a:bodyPr anchor="ctr" anchorCtr="0">
            <a:norm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8928"/>
            <a:ext cx="8229600" cy="3737372"/>
          </a:xfrm>
        </p:spPr>
        <p:txBody>
          <a:bodyPr/>
          <a:lstStyle>
            <a:lvl1pPr marL="342900" indent="-342900">
              <a:buFont typeface="Wingdings 3" pitchFamily="18" charset="2"/>
              <a:buChar char=""/>
              <a:defRPr sz="2400"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chemeClr val="accent2"/>
              </a:buClr>
              <a:buFont typeface="Arial" pitchFamily="34" charset="0"/>
              <a:buChar char="̶"/>
              <a:defRPr sz="2000"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121920" cy="5143500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1921" y="4809485"/>
            <a:ext cx="365760" cy="274320"/>
          </a:xfrm>
          <a:prstGeom prst="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0" y="4800600"/>
            <a:ext cx="381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6B3525A-9CD5-4006-8B41-FDDF6D587D63}" type="slidenum">
              <a:rPr lang="en-US" sz="1200" b="1" smtClean="0">
                <a:solidFill>
                  <a:srgbClr val="FFFFFF"/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1200" b="1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0" name="Isosceles Triangle 9"/>
          <p:cNvSpPr/>
          <p:nvPr/>
        </p:nvSpPr>
        <p:spPr>
          <a:xfrm rot="5400000">
            <a:off x="-89187" y="222312"/>
            <a:ext cx="582930" cy="404556"/>
          </a:xfrm>
          <a:prstGeom prst="triangle">
            <a:avLst>
              <a:gd name="adj" fmla="val 50598"/>
            </a:avLst>
          </a:prstGeom>
          <a:solidFill>
            <a:srgbClr val="D1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414" y="4809486"/>
            <a:ext cx="823000" cy="293194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-1" y="0"/>
            <a:ext cx="121920" cy="5143500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>
            <a:spLocks noChangeAspect="1"/>
          </p:cNvSpPr>
          <p:nvPr userDrawn="1"/>
        </p:nvSpPr>
        <p:spPr>
          <a:xfrm>
            <a:off x="1921" y="4809485"/>
            <a:ext cx="365760" cy="274320"/>
          </a:xfrm>
          <a:prstGeom prst="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0" y="4800600"/>
            <a:ext cx="381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6B3525A-9CD5-4006-8B41-FDDF6D587D63}" type="slidenum">
              <a:rPr lang="en-US" sz="1200" b="1" smtClean="0">
                <a:solidFill>
                  <a:srgbClr val="FFFFFF"/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1200" b="1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-89187" y="222312"/>
            <a:ext cx="582930" cy="404556"/>
          </a:xfrm>
          <a:prstGeom prst="triangle">
            <a:avLst>
              <a:gd name="adj" fmla="val 50598"/>
            </a:avLst>
          </a:prstGeom>
          <a:solidFill>
            <a:srgbClr val="D1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414" y="4809486"/>
            <a:ext cx="823000" cy="29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82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96"/>
            <a:ext cx="8229600" cy="685800"/>
          </a:xfr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414" y="4809486"/>
            <a:ext cx="823000" cy="29319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-1" y="0"/>
            <a:ext cx="121920" cy="5143500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1921" y="4809485"/>
            <a:ext cx="365760" cy="274320"/>
          </a:xfrm>
          <a:prstGeom prst="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0" y="4800600"/>
            <a:ext cx="381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6B3525A-9CD5-4006-8B41-FDDF6D587D63}" type="slidenum">
              <a:rPr lang="en-US" sz="1200" b="1" smtClean="0">
                <a:solidFill>
                  <a:srgbClr val="FFFFFF"/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1200" b="1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4" name="Isosceles Triangle 13"/>
          <p:cNvSpPr/>
          <p:nvPr/>
        </p:nvSpPr>
        <p:spPr>
          <a:xfrm rot="5400000">
            <a:off x="-89187" y="222312"/>
            <a:ext cx="582930" cy="404556"/>
          </a:xfrm>
          <a:prstGeom prst="triangle">
            <a:avLst>
              <a:gd name="adj" fmla="val 50598"/>
            </a:avLst>
          </a:prstGeom>
          <a:solidFill>
            <a:srgbClr val="D1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414" y="4809486"/>
            <a:ext cx="823000" cy="293194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-1" y="0"/>
            <a:ext cx="121920" cy="5143500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>
            <a:spLocks noChangeAspect="1"/>
          </p:cNvSpPr>
          <p:nvPr userDrawn="1"/>
        </p:nvSpPr>
        <p:spPr>
          <a:xfrm>
            <a:off x="1921" y="4809485"/>
            <a:ext cx="365760" cy="274320"/>
          </a:xfrm>
          <a:prstGeom prst="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0" y="4800600"/>
            <a:ext cx="381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6B3525A-9CD5-4006-8B41-FDDF6D587D63}" type="slidenum">
              <a:rPr lang="en-US" sz="1200" b="1" smtClean="0">
                <a:solidFill>
                  <a:srgbClr val="FFFFFF"/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1200" b="1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0" name="Isosceles Triangle 19"/>
          <p:cNvSpPr/>
          <p:nvPr userDrawn="1"/>
        </p:nvSpPr>
        <p:spPr>
          <a:xfrm rot="5400000">
            <a:off x="-89187" y="222312"/>
            <a:ext cx="582930" cy="404556"/>
          </a:xfrm>
          <a:prstGeom prst="triangle">
            <a:avLst>
              <a:gd name="adj" fmla="val 50598"/>
            </a:avLst>
          </a:prstGeom>
          <a:solidFill>
            <a:srgbClr val="D1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84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0"/>
            <a:ext cx="121920" cy="5143500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>
            <a:spLocks noChangeAspect="1"/>
          </p:cNvSpPr>
          <p:nvPr/>
        </p:nvSpPr>
        <p:spPr>
          <a:xfrm>
            <a:off x="1921" y="4809485"/>
            <a:ext cx="365760" cy="274320"/>
          </a:xfrm>
          <a:prstGeom prst="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96"/>
            <a:ext cx="8229600" cy="685800"/>
          </a:xfrm>
        </p:spPr>
        <p:txBody>
          <a:bodyPr anchor="ctr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solidFill>
            <a:schemeClr val="accent1"/>
          </a:solidFill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solidFill>
            <a:schemeClr val="accent1"/>
          </a:solidFill>
        </p:spPr>
        <p:txBody>
          <a:bodyPr vert="horz" lIns="91440" tIns="45720" rIns="91440" bIns="45720" rtlCol="0" anchor="b">
            <a:noAutofit/>
          </a:bodyPr>
          <a:lstStyle>
            <a:lvl1pPr marL="0" indent="0" algn="ctr">
              <a:buNone/>
              <a:defRPr lang="en-US" sz="20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rgbClr val="D10074"/>
              </a:buClr>
              <a:buSzPct val="100000"/>
              <a:buFont typeface="Wingdings 3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Isosceles Triangle 10"/>
          <p:cNvSpPr/>
          <p:nvPr/>
        </p:nvSpPr>
        <p:spPr>
          <a:xfrm rot="5400000">
            <a:off x="-89187" y="216934"/>
            <a:ext cx="582930" cy="404556"/>
          </a:xfrm>
          <a:prstGeom prst="triangle">
            <a:avLst>
              <a:gd name="adj" fmla="val 50598"/>
            </a:avLst>
          </a:prstGeom>
          <a:solidFill>
            <a:srgbClr val="D1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4831214"/>
            <a:ext cx="396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6B3525A-9CD5-4006-8B41-FDDF6D587D63}" type="slidenum">
              <a:rPr lang="en-US" sz="1400" smtClean="0">
                <a:solidFill>
                  <a:srgbClr val="FFFFFF"/>
                </a:solidFill>
              </a:rPr>
              <a:pPr/>
              <a:t>‹#›</a:t>
            </a:fld>
            <a:endParaRPr lang="en-US" sz="1400" dirty="0">
              <a:solidFill>
                <a:srgbClr val="FFFFFF"/>
              </a:solidFill>
              <a:cs typeface="Arial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414" y="4809486"/>
            <a:ext cx="823000" cy="29319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-1" y="0"/>
            <a:ext cx="121920" cy="5143500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>
            <a:spLocks noChangeAspect="1"/>
          </p:cNvSpPr>
          <p:nvPr userDrawn="1"/>
        </p:nvSpPr>
        <p:spPr>
          <a:xfrm>
            <a:off x="1921" y="4809485"/>
            <a:ext cx="365760" cy="274320"/>
          </a:xfrm>
          <a:prstGeom prst="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Isosceles Triangle 17"/>
          <p:cNvSpPr/>
          <p:nvPr userDrawn="1"/>
        </p:nvSpPr>
        <p:spPr>
          <a:xfrm rot="5400000">
            <a:off x="-89187" y="216934"/>
            <a:ext cx="582930" cy="404556"/>
          </a:xfrm>
          <a:prstGeom prst="triangle">
            <a:avLst>
              <a:gd name="adj" fmla="val 50598"/>
            </a:avLst>
          </a:prstGeom>
          <a:solidFill>
            <a:srgbClr val="D1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0" y="4831214"/>
            <a:ext cx="396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6B3525A-9CD5-4006-8B41-FDDF6D587D63}" type="slidenum">
              <a:rPr lang="en-US" sz="1400" smtClean="0">
                <a:solidFill>
                  <a:srgbClr val="FFFFFF"/>
                </a:solidFill>
              </a:rPr>
              <a:pPr/>
              <a:t>‹#›</a:t>
            </a:fld>
            <a:endParaRPr lang="en-US" sz="1400" dirty="0">
              <a:solidFill>
                <a:srgbClr val="FFFFFF"/>
              </a:solidFill>
              <a:cs typeface="Arial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414" y="4809486"/>
            <a:ext cx="823000" cy="29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75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96"/>
            <a:ext cx="8229600" cy="685800"/>
          </a:xfr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1" y="0"/>
            <a:ext cx="121920" cy="5143500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 rot="5400000">
            <a:off x="-89187" y="216934"/>
            <a:ext cx="582930" cy="404556"/>
          </a:xfrm>
          <a:prstGeom prst="triangle">
            <a:avLst>
              <a:gd name="adj" fmla="val 50598"/>
            </a:avLst>
          </a:prstGeom>
          <a:solidFill>
            <a:srgbClr val="D1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1921" y="4809485"/>
            <a:ext cx="365760" cy="274320"/>
          </a:xfrm>
          <a:prstGeom prst="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831214"/>
            <a:ext cx="396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6B3525A-9CD5-4006-8B41-FDDF6D587D63}" type="slidenum">
              <a:rPr lang="en-US" sz="1400" smtClean="0">
                <a:solidFill>
                  <a:srgbClr val="FFFFFF"/>
                </a:solidFill>
              </a:rPr>
              <a:pPr/>
              <a:t>‹#›</a:t>
            </a:fld>
            <a:endParaRPr lang="en-US" sz="1400" dirty="0">
              <a:solidFill>
                <a:srgbClr val="FFFFFF"/>
              </a:solidFill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414" y="4809486"/>
            <a:ext cx="823000" cy="293194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-1" y="0"/>
            <a:ext cx="121920" cy="5143500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5400000">
            <a:off x="-89187" y="216934"/>
            <a:ext cx="582930" cy="404556"/>
          </a:xfrm>
          <a:prstGeom prst="triangle">
            <a:avLst>
              <a:gd name="adj" fmla="val 50598"/>
            </a:avLst>
          </a:prstGeom>
          <a:solidFill>
            <a:srgbClr val="D1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>
            <a:spLocks noChangeAspect="1"/>
          </p:cNvSpPr>
          <p:nvPr userDrawn="1"/>
        </p:nvSpPr>
        <p:spPr>
          <a:xfrm>
            <a:off x="1921" y="4809485"/>
            <a:ext cx="365760" cy="274320"/>
          </a:xfrm>
          <a:prstGeom prst="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4831214"/>
            <a:ext cx="396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6B3525A-9CD5-4006-8B41-FDDF6D587D63}" type="slidenum">
              <a:rPr lang="en-US" sz="1400" smtClean="0">
                <a:solidFill>
                  <a:srgbClr val="FFFFFF"/>
                </a:solidFill>
              </a:rPr>
              <a:pPr/>
              <a:t>‹#›</a:t>
            </a:fld>
            <a:endParaRPr lang="en-US" sz="1400" dirty="0">
              <a:solidFill>
                <a:srgbClr val="FFFFFF"/>
              </a:solidFill>
              <a:cs typeface="Arial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414" y="4809486"/>
            <a:ext cx="823000" cy="29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93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73631"/>
            <a:ext cx="8229600" cy="536972"/>
          </a:xfrm>
        </p:spPr>
        <p:txBody>
          <a:bodyPr anchor="ctr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" y="0"/>
            <a:ext cx="121920" cy="5143500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1921" y="4809485"/>
            <a:ext cx="365760" cy="274320"/>
          </a:xfrm>
          <a:prstGeom prst="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0" y="4800600"/>
            <a:ext cx="381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6B3525A-9CD5-4006-8B41-FDDF6D587D63}" type="slidenum">
              <a:rPr lang="en-US" sz="1200" b="1" smtClean="0">
                <a:solidFill>
                  <a:srgbClr val="FFFFFF"/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1200" b="1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Isosceles Triangle 8"/>
          <p:cNvSpPr/>
          <p:nvPr/>
        </p:nvSpPr>
        <p:spPr>
          <a:xfrm rot="5400000">
            <a:off x="-89187" y="222312"/>
            <a:ext cx="582930" cy="404556"/>
          </a:xfrm>
          <a:prstGeom prst="triangle">
            <a:avLst>
              <a:gd name="adj" fmla="val 50598"/>
            </a:avLst>
          </a:prstGeom>
          <a:solidFill>
            <a:srgbClr val="D1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414" y="4809486"/>
            <a:ext cx="823000" cy="293194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736481"/>
            <a:ext cx="8218488" cy="313134"/>
          </a:xfrm>
        </p:spPr>
        <p:txBody>
          <a:bodyPr/>
          <a:lstStyle>
            <a:lvl1pPr marL="0" indent="0">
              <a:buNone/>
              <a:defRPr b="1" i="1">
                <a:solidFill>
                  <a:srgbClr val="23C2FF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-1" y="0"/>
            <a:ext cx="121920" cy="5143500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>
            <a:spLocks noChangeAspect="1"/>
          </p:cNvSpPr>
          <p:nvPr userDrawn="1"/>
        </p:nvSpPr>
        <p:spPr>
          <a:xfrm>
            <a:off x="1921" y="4809485"/>
            <a:ext cx="365760" cy="274320"/>
          </a:xfrm>
          <a:prstGeom prst="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0" y="4800600"/>
            <a:ext cx="381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6B3525A-9CD5-4006-8B41-FDDF6D587D63}" type="slidenum">
              <a:rPr lang="en-US" sz="1200" b="1" smtClean="0">
                <a:solidFill>
                  <a:srgbClr val="FFFFFF"/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1200" b="1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-89187" y="222312"/>
            <a:ext cx="582930" cy="404556"/>
          </a:xfrm>
          <a:prstGeom prst="triangle">
            <a:avLst>
              <a:gd name="adj" fmla="val 50598"/>
            </a:avLst>
          </a:prstGeom>
          <a:solidFill>
            <a:srgbClr val="D1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414" y="4809486"/>
            <a:ext cx="823000" cy="29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42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121920" cy="5143500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1921" y="4809485"/>
            <a:ext cx="365760" cy="274320"/>
          </a:xfrm>
          <a:prstGeom prst="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0" y="4800600"/>
            <a:ext cx="381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6B3525A-9CD5-4006-8B41-FDDF6D587D63}" type="slidenum">
              <a:rPr lang="en-US" sz="1200" b="1" smtClean="0">
                <a:solidFill>
                  <a:srgbClr val="FFFFFF"/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1200" b="1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0" name="Isosceles Triangle 9"/>
          <p:cNvSpPr/>
          <p:nvPr/>
        </p:nvSpPr>
        <p:spPr>
          <a:xfrm rot="5400000">
            <a:off x="-89187" y="222312"/>
            <a:ext cx="582930" cy="404556"/>
          </a:xfrm>
          <a:prstGeom prst="triangle">
            <a:avLst>
              <a:gd name="adj" fmla="val 50598"/>
            </a:avLst>
          </a:prstGeom>
          <a:solidFill>
            <a:srgbClr val="D1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414" y="4809486"/>
            <a:ext cx="823000" cy="29319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" y="0"/>
            <a:ext cx="121920" cy="5143500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>
            <a:spLocks noChangeAspect="1"/>
          </p:cNvSpPr>
          <p:nvPr userDrawn="1"/>
        </p:nvSpPr>
        <p:spPr>
          <a:xfrm>
            <a:off x="1921" y="4809485"/>
            <a:ext cx="365760" cy="274320"/>
          </a:xfrm>
          <a:prstGeom prst="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0" y="4800600"/>
            <a:ext cx="381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6B3525A-9CD5-4006-8B41-FDDF6D587D63}" type="slidenum">
              <a:rPr lang="en-US" sz="1200" b="1" smtClean="0">
                <a:solidFill>
                  <a:srgbClr val="FFFFFF"/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1200" b="1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-89187" y="222312"/>
            <a:ext cx="582930" cy="404556"/>
          </a:xfrm>
          <a:prstGeom prst="triangle">
            <a:avLst>
              <a:gd name="adj" fmla="val 50598"/>
            </a:avLst>
          </a:prstGeom>
          <a:solidFill>
            <a:srgbClr val="D1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414" y="4809486"/>
            <a:ext cx="823000" cy="29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17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285750"/>
            <a:ext cx="6287191" cy="37049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1314450"/>
            <a:ext cx="3733800" cy="1443038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2E5F"/>
                </a:solidFill>
              </a:defRPr>
            </a:lvl1pPr>
          </a:lstStyle>
          <a:p>
            <a:r>
              <a:rPr lang="en-US" dirty="0" smtClean="0"/>
              <a:t>Click to edit Master title 36 pt. Arial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24200" y="4404896"/>
            <a:ext cx="5524500" cy="338554"/>
          </a:xfrm>
        </p:spPr>
        <p:txBody>
          <a:bodyPr wrap="square" anchor="b">
            <a:spAutoFit/>
          </a:bodyPr>
          <a:lstStyle>
            <a:lvl1pPr marL="0" indent="0" algn="r">
              <a:buNone/>
              <a:defRPr sz="1600" b="1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Name, Title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Isosceles Triangle 7"/>
          <p:cNvSpPr/>
          <p:nvPr userDrawn="1"/>
        </p:nvSpPr>
        <p:spPr>
          <a:xfrm rot="5400000">
            <a:off x="8572500" y="4572000"/>
            <a:ext cx="685800" cy="457200"/>
          </a:xfrm>
          <a:prstGeom prst="triangle">
            <a:avLst/>
          </a:prstGeom>
          <a:solidFill>
            <a:srgbClr val="D1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Rectangle 17"/>
          <p:cNvSpPr/>
          <p:nvPr userDrawn="1"/>
        </p:nvSpPr>
        <p:spPr>
          <a:xfrm flipH="1">
            <a:off x="3890963" y="2759668"/>
            <a:ext cx="2347911" cy="590306"/>
          </a:xfrm>
          <a:custGeom>
            <a:avLst/>
            <a:gdLst>
              <a:gd name="connsiteX0" fmla="*/ 0 w 2438400"/>
              <a:gd name="connsiteY0" fmla="*/ 0 h 822960"/>
              <a:gd name="connsiteX1" fmla="*/ 2438400 w 2438400"/>
              <a:gd name="connsiteY1" fmla="*/ 0 h 822960"/>
              <a:gd name="connsiteX2" fmla="*/ 2438400 w 2438400"/>
              <a:gd name="connsiteY2" fmla="*/ 822960 h 822960"/>
              <a:gd name="connsiteX3" fmla="*/ 0 w 2438400"/>
              <a:gd name="connsiteY3" fmla="*/ 822960 h 822960"/>
              <a:gd name="connsiteX4" fmla="*/ 0 w 2438400"/>
              <a:gd name="connsiteY4" fmla="*/ 0 h 822960"/>
              <a:gd name="connsiteX0" fmla="*/ 0 w 2438400"/>
              <a:gd name="connsiteY0" fmla="*/ 0 h 822960"/>
              <a:gd name="connsiteX1" fmla="*/ 2438400 w 2438400"/>
              <a:gd name="connsiteY1" fmla="*/ 0 h 822960"/>
              <a:gd name="connsiteX2" fmla="*/ 2438400 w 2438400"/>
              <a:gd name="connsiteY2" fmla="*/ 822960 h 822960"/>
              <a:gd name="connsiteX3" fmla="*/ 799140 w 2438400"/>
              <a:gd name="connsiteY3" fmla="*/ 822960 h 822960"/>
              <a:gd name="connsiteX4" fmla="*/ 0 w 2438400"/>
              <a:gd name="connsiteY4" fmla="*/ 0 h 822960"/>
              <a:gd name="connsiteX0" fmla="*/ 0 w 2438400"/>
              <a:gd name="connsiteY0" fmla="*/ 0 h 822960"/>
              <a:gd name="connsiteX1" fmla="*/ 1792941 w 2438400"/>
              <a:gd name="connsiteY1" fmla="*/ 7684 h 822960"/>
              <a:gd name="connsiteX2" fmla="*/ 2438400 w 2438400"/>
              <a:gd name="connsiteY2" fmla="*/ 822960 h 822960"/>
              <a:gd name="connsiteX3" fmla="*/ 799140 w 2438400"/>
              <a:gd name="connsiteY3" fmla="*/ 822960 h 822960"/>
              <a:gd name="connsiteX4" fmla="*/ 0 w 2438400"/>
              <a:gd name="connsiteY4" fmla="*/ 0 h 822960"/>
              <a:gd name="connsiteX0" fmla="*/ 0 w 2438400"/>
              <a:gd name="connsiteY0" fmla="*/ 0 h 822960"/>
              <a:gd name="connsiteX1" fmla="*/ 1716101 w 2438400"/>
              <a:gd name="connsiteY1" fmla="*/ 15368 h 822960"/>
              <a:gd name="connsiteX2" fmla="*/ 2438400 w 2438400"/>
              <a:gd name="connsiteY2" fmla="*/ 822960 h 822960"/>
              <a:gd name="connsiteX3" fmla="*/ 799140 w 2438400"/>
              <a:gd name="connsiteY3" fmla="*/ 822960 h 822960"/>
              <a:gd name="connsiteX4" fmla="*/ 0 w 2438400"/>
              <a:gd name="connsiteY4" fmla="*/ 0 h 822960"/>
              <a:gd name="connsiteX0" fmla="*/ 0 w 2438400"/>
              <a:gd name="connsiteY0" fmla="*/ 0 h 822960"/>
              <a:gd name="connsiteX1" fmla="*/ 1562420 w 2438400"/>
              <a:gd name="connsiteY1" fmla="*/ 15368 h 822960"/>
              <a:gd name="connsiteX2" fmla="*/ 2438400 w 2438400"/>
              <a:gd name="connsiteY2" fmla="*/ 822960 h 822960"/>
              <a:gd name="connsiteX3" fmla="*/ 799140 w 2438400"/>
              <a:gd name="connsiteY3" fmla="*/ 822960 h 822960"/>
              <a:gd name="connsiteX4" fmla="*/ 0 w 2438400"/>
              <a:gd name="connsiteY4" fmla="*/ 0 h 822960"/>
              <a:gd name="connsiteX0" fmla="*/ 0 w 2438400"/>
              <a:gd name="connsiteY0" fmla="*/ 0 h 822960"/>
              <a:gd name="connsiteX1" fmla="*/ 1577788 w 2438400"/>
              <a:gd name="connsiteY1" fmla="*/ 15368 h 822960"/>
              <a:gd name="connsiteX2" fmla="*/ 2438400 w 2438400"/>
              <a:gd name="connsiteY2" fmla="*/ 822960 h 822960"/>
              <a:gd name="connsiteX3" fmla="*/ 799140 w 2438400"/>
              <a:gd name="connsiteY3" fmla="*/ 822960 h 822960"/>
              <a:gd name="connsiteX4" fmla="*/ 0 w 2438400"/>
              <a:gd name="connsiteY4" fmla="*/ 0 h 822960"/>
              <a:gd name="connsiteX0" fmla="*/ 0 w 2438400"/>
              <a:gd name="connsiteY0" fmla="*/ 0 h 822960"/>
              <a:gd name="connsiteX1" fmla="*/ 1623892 w 2438400"/>
              <a:gd name="connsiteY1" fmla="*/ 15368 h 822960"/>
              <a:gd name="connsiteX2" fmla="*/ 2438400 w 2438400"/>
              <a:gd name="connsiteY2" fmla="*/ 822960 h 822960"/>
              <a:gd name="connsiteX3" fmla="*/ 799140 w 2438400"/>
              <a:gd name="connsiteY3" fmla="*/ 822960 h 822960"/>
              <a:gd name="connsiteX4" fmla="*/ 0 w 2438400"/>
              <a:gd name="connsiteY4" fmla="*/ 0 h 822960"/>
              <a:gd name="connsiteX0" fmla="*/ 0 w 2469136"/>
              <a:gd name="connsiteY0" fmla="*/ 0 h 830644"/>
              <a:gd name="connsiteX1" fmla="*/ 1654628 w 2469136"/>
              <a:gd name="connsiteY1" fmla="*/ 23052 h 830644"/>
              <a:gd name="connsiteX2" fmla="*/ 2469136 w 2469136"/>
              <a:gd name="connsiteY2" fmla="*/ 830644 h 830644"/>
              <a:gd name="connsiteX3" fmla="*/ 829876 w 2469136"/>
              <a:gd name="connsiteY3" fmla="*/ 830644 h 830644"/>
              <a:gd name="connsiteX4" fmla="*/ 0 w 2469136"/>
              <a:gd name="connsiteY4" fmla="*/ 0 h 830644"/>
              <a:gd name="connsiteX0" fmla="*/ 0 w 2469136"/>
              <a:gd name="connsiteY0" fmla="*/ 0 h 830644"/>
              <a:gd name="connsiteX1" fmla="*/ 1639260 w 2469136"/>
              <a:gd name="connsiteY1" fmla="*/ 7684 h 830644"/>
              <a:gd name="connsiteX2" fmla="*/ 2469136 w 2469136"/>
              <a:gd name="connsiteY2" fmla="*/ 830644 h 830644"/>
              <a:gd name="connsiteX3" fmla="*/ 829876 w 2469136"/>
              <a:gd name="connsiteY3" fmla="*/ 830644 h 830644"/>
              <a:gd name="connsiteX4" fmla="*/ 0 w 2469136"/>
              <a:gd name="connsiteY4" fmla="*/ 0 h 830644"/>
              <a:gd name="connsiteX0" fmla="*/ 0 w 2469136"/>
              <a:gd name="connsiteY0" fmla="*/ 0 h 830644"/>
              <a:gd name="connsiteX1" fmla="*/ 1679741 w 2469136"/>
              <a:gd name="connsiteY1" fmla="*/ 10065 h 830644"/>
              <a:gd name="connsiteX2" fmla="*/ 2469136 w 2469136"/>
              <a:gd name="connsiteY2" fmla="*/ 830644 h 830644"/>
              <a:gd name="connsiteX3" fmla="*/ 829876 w 2469136"/>
              <a:gd name="connsiteY3" fmla="*/ 830644 h 830644"/>
              <a:gd name="connsiteX4" fmla="*/ 0 w 2469136"/>
              <a:gd name="connsiteY4" fmla="*/ 0 h 830644"/>
              <a:gd name="connsiteX0" fmla="*/ 0 w 2476280"/>
              <a:gd name="connsiteY0" fmla="*/ 0 h 830644"/>
              <a:gd name="connsiteX1" fmla="*/ 1679741 w 2476280"/>
              <a:gd name="connsiteY1" fmla="*/ 10065 h 830644"/>
              <a:gd name="connsiteX2" fmla="*/ 2476280 w 2476280"/>
              <a:gd name="connsiteY2" fmla="*/ 828262 h 830644"/>
              <a:gd name="connsiteX3" fmla="*/ 829876 w 2476280"/>
              <a:gd name="connsiteY3" fmla="*/ 830644 h 830644"/>
              <a:gd name="connsiteX4" fmla="*/ 0 w 2476280"/>
              <a:gd name="connsiteY4" fmla="*/ 0 h 830644"/>
              <a:gd name="connsiteX0" fmla="*/ 0 w 2473899"/>
              <a:gd name="connsiteY0" fmla="*/ 0 h 828263"/>
              <a:gd name="connsiteX1" fmla="*/ 1677360 w 2473899"/>
              <a:gd name="connsiteY1" fmla="*/ 7684 h 828263"/>
              <a:gd name="connsiteX2" fmla="*/ 2473899 w 2473899"/>
              <a:gd name="connsiteY2" fmla="*/ 825881 h 828263"/>
              <a:gd name="connsiteX3" fmla="*/ 827495 w 2473899"/>
              <a:gd name="connsiteY3" fmla="*/ 828263 h 828263"/>
              <a:gd name="connsiteX4" fmla="*/ 0 w 2473899"/>
              <a:gd name="connsiteY4" fmla="*/ 0 h 828263"/>
              <a:gd name="connsiteX0" fmla="*/ 0 w 2476280"/>
              <a:gd name="connsiteY0" fmla="*/ 0 h 828263"/>
              <a:gd name="connsiteX1" fmla="*/ 1679741 w 2476280"/>
              <a:gd name="connsiteY1" fmla="*/ 7684 h 828263"/>
              <a:gd name="connsiteX2" fmla="*/ 2476280 w 2476280"/>
              <a:gd name="connsiteY2" fmla="*/ 825881 h 828263"/>
              <a:gd name="connsiteX3" fmla="*/ 829876 w 2476280"/>
              <a:gd name="connsiteY3" fmla="*/ 828263 h 828263"/>
              <a:gd name="connsiteX4" fmla="*/ 0 w 2476280"/>
              <a:gd name="connsiteY4" fmla="*/ 0 h 82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280" h="828263">
                <a:moveTo>
                  <a:pt x="0" y="0"/>
                </a:moveTo>
                <a:lnTo>
                  <a:pt x="1679741" y="7684"/>
                </a:lnTo>
                <a:lnTo>
                  <a:pt x="2476280" y="825881"/>
                </a:lnTo>
                <a:lnTo>
                  <a:pt x="829876" y="828263"/>
                </a:lnTo>
                <a:lnTo>
                  <a:pt x="0" y="0"/>
                </a:lnTo>
                <a:close/>
              </a:path>
            </a:pathLst>
          </a:custGeom>
          <a:solidFill>
            <a:srgbClr val="00B050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0" name="Freeform 19"/>
          <p:cNvSpPr/>
          <p:nvPr userDrawn="1"/>
        </p:nvSpPr>
        <p:spPr>
          <a:xfrm rot="13500000">
            <a:off x="3788482" y="449482"/>
            <a:ext cx="1665448" cy="2231190"/>
          </a:xfrm>
          <a:custGeom>
            <a:avLst/>
            <a:gdLst>
              <a:gd name="connsiteX0" fmla="*/ 0 w 2641600"/>
              <a:gd name="connsiteY0" fmla="*/ 0 h 2632364"/>
              <a:gd name="connsiteX1" fmla="*/ 0 w 2641600"/>
              <a:gd name="connsiteY1" fmla="*/ 2632364 h 2632364"/>
              <a:gd name="connsiteX2" fmla="*/ 2641600 w 2641600"/>
              <a:gd name="connsiteY2" fmla="*/ 2632364 h 2632364"/>
              <a:gd name="connsiteX3" fmla="*/ 0 w 2641600"/>
              <a:gd name="connsiteY3" fmla="*/ 0 h 2632364"/>
              <a:gd name="connsiteX0" fmla="*/ 0 w 2670955"/>
              <a:gd name="connsiteY0" fmla="*/ 0 h 2634968"/>
              <a:gd name="connsiteX1" fmla="*/ 0 w 2670955"/>
              <a:gd name="connsiteY1" fmla="*/ 2632364 h 2634968"/>
              <a:gd name="connsiteX2" fmla="*/ 2670955 w 2670955"/>
              <a:gd name="connsiteY2" fmla="*/ 2634968 h 2634968"/>
              <a:gd name="connsiteX3" fmla="*/ 0 w 2670955"/>
              <a:gd name="connsiteY3" fmla="*/ 0 h 2634968"/>
              <a:gd name="connsiteX0" fmla="*/ -1 w 2676290"/>
              <a:gd name="connsiteY0" fmla="*/ 1 h 2624550"/>
              <a:gd name="connsiteX1" fmla="*/ 5335 w 2676290"/>
              <a:gd name="connsiteY1" fmla="*/ 2621946 h 2624550"/>
              <a:gd name="connsiteX2" fmla="*/ 2676290 w 2676290"/>
              <a:gd name="connsiteY2" fmla="*/ 2624550 h 2624550"/>
              <a:gd name="connsiteX3" fmla="*/ -1 w 2676290"/>
              <a:gd name="connsiteY3" fmla="*/ 1 h 262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6290" h="2624550">
                <a:moveTo>
                  <a:pt x="-1" y="1"/>
                </a:moveTo>
                <a:cubicBezTo>
                  <a:pt x="1778" y="873983"/>
                  <a:pt x="3556" y="1747964"/>
                  <a:pt x="5335" y="2621946"/>
                </a:cubicBezTo>
                <a:lnTo>
                  <a:pt x="2676290" y="2624550"/>
                </a:lnTo>
                <a:lnTo>
                  <a:pt x="-1" y="1"/>
                </a:lnTo>
                <a:close/>
              </a:path>
            </a:pathLst>
          </a:custGeom>
          <a:solidFill>
            <a:srgbClr val="002E5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Isosceles Triangle 13"/>
          <p:cNvSpPr>
            <a:spLocks/>
          </p:cNvSpPr>
          <p:nvPr userDrawn="1"/>
        </p:nvSpPr>
        <p:spPr>
          <a:xfrm rot="5400000">
            <a:off x="7690124" y="1759748"/>
            <a:ext cx="1180976" cy="793965"/>
          </a:xfrm>
          <a:custGeom>
            <a:avLst/>
            <a:gdLst>
              <a:gd name="connsiteX0" fmla="*/ 0 w 1790700"/>
              <a:gd name="connsiteY0" fmla="*/ 929997 h 929997"/>
              <a:gd name="connsiteX1" fmla="*/ 892019 w 1790700"/>
              <a:gd name="connsiteY1" fmla="*/ 0 h 929997"/>
              <a:gd name="connsiteX2" fmla="*/ 1790700 w 1790700"/>
              <a:gd name="connsiteY2" fmla="*/ 929997 h 929997"/>
              <a:gd name="connsiteX3" fmla="*/ 0 w 1790700"/>
              <a:gd name="connsiteY3" fmla="*/ 929997 h 929997"/>
              <a:gd name="connsiteX0" fmla="*/ 0 w 1790700"/>
              <a:gd name="connsiteY0" fmla="*/ 902381 h 902381"/>
              <a:gd name="connsiteX1" fmla="*/ 888954 w 1790700"/>
              <a:gd name="connsiteY1" fmla="*/ 0 h 902381"/>
              <a:gd name="connsiteX2" fmla="*/ 1790700 w 1790700"/>
              <a:gd name="connsiteY2" fmla="*/ 902381 h 902381"/>
              <a:gd name="connsiteX3" fmla="*/ 0 w 1790700"/>
              <a:gd name="connsiteY3" fmla="*/ 902381 h 902381"/>
              <a:gd name="connsiteX0" fmla="*/ 0 w 1799903"/>
              <a:gd name="connsiteY0" fmla="*/ 899312 h 902381"/>
              <a:gd name="connsiteX1" fmla="*/ 898157 w 1799903"/>
              <a:gd name="connsiteY1" fmla="*/ 0 h 902381"/>
              <a:gd name="connsiteX2" fmla="*/ 1799903 w 1799903"/>
              <a:gd name="connsiteY2" fmla="*/ 902381 h 902381"/>
              <a:gd name="connsiteX3" fmla="*/ 0 w 1799903"/>
              <a:gd name="connsiteY3" fmla="*/ 899312 h 902381"/>
              <a:gd name="connsiteX0" fmla="*/ 0 w 1806040"/>
              <a:gd name="connsiteY0" fmla="*/ 905449 h 905449"/>
              <a:gd name="connsiteX1" fmla="*/ 904294 w 1806040"/>
              <a:gd name="connsiteY1" fmla="*/ 0 h 905449"/>
              <a:gd name="connsiteX2" fmla="*/ 1806040 w 1806040"/>
              <a:gd name="connsiteY2" fmla="*/ 902381 h 905449"/>
              <a:gd name="connsiteX3" fmla="*/ 0 w 1806040"/>
              <a:gd name="connsiteY3" fmla="*/ 905449 h 905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6040" h="905449">
                <a:moveTo>
                  <a:pt x="0" y="905449"/>
                </a:moveTo>
                <a:lnTo>
                  <a:pt x="904294" y="0"/>
                </a:lnTo>
                <a:lnTo>
                  <a:pt x="1806040" y="902381"/>
                </a:lnTo>
                <a:lnTo>
                  <a:pt x="0" y="905449"/>
                </a:lnTo>
                <a:close/>
              </a:path>
            </a:pathLst>
          </a:custGeom>
          <a:solidFill>
            <a:srgbClr val="D10074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1" y="228600"/>
            <a:ext cx="1283369" cy="457200"/>
          </a:xfrm>
          <a:prstGeom prst="rect">
            <a:avLst/>
          </a:prstGeom>
        </p:spPr>
      </p:pic>
      <p:sp>
        <p:nvSpPr>
          <p:cNvPr id="27" name="Content Placeholder 26"/>
          <p:cNvSpPr>
            <a:spLocks noGrp="1"/>
          </p:cNvSpPr>
          <p:nvPr>
            <p:ph sz="quarter" idx="10" hasCustomPrompt="1"/>
          </p:nvPr>
        </p:nvSpPr>
        <p:spPr>
          <a:xfrm>
            <a:off x="7993124" y="4800600"/>
            <a:ext cx="617477" cy="338554"/>
          </a:xfrm>
        </p:spPr>
        <p:txBody>
          <a:bodyPr wrap="none">
            <a:sp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743" y="3357253"/>
            <a:ext cx="1742870" cy="57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45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96"/>
            <a:ext cx="8229600" cy="685800"/>
          </a:xfrm>
        </p:spPr>
        <p:txBody>
          <a:bodyPr anchor="ctr" anchorCtr="0">
            <a:norm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8928"/>
            <a:ext cx="8229600" cy="3737372"/>
          </a:xfrm>
        </p:spPr>
        <p:txBody>
          <a:bodyPr/>
          <a:lstStyle>
            <a:lvl1pPr marL="342900" indent="-342900">
              <a:buFont typeface="Wingdings 3" pitchFamily="18" charset="2"/>
              <a:buChar char=""/>
              <a:defRPr sz="2400"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chemeClr val="accent2"/>
              </a:buClr>
              <a:buFont typeface="Arial" pitchFamily="34" charset="0"/>
              <a:buChar char="̶"/>
              <a:defRPr sz="2000"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121920" cy="5143500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1921" y="4809485"/>
            <a:ext cx="365760" cy="274320"/>
          </a:xfrm>
          <a:prstGeom prst="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0" y="4800600"/>
            <a:ext cx="381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B3525A-9CD5-4006-8B41-FDDF6D587D63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Isosceles Triangle 9"/>
          <p:cNvSpPr/>
          <p:nvPr/>
        </p:nvSpPr>
        <p:spPr>
          <a:xfrm rot="5400000">
            <a:off x="-89187" y="222312"/>
            <a:ext cx="582930" cy="404556"/>
          </a:xfrm>
          <a:prstGeom prst="triangle">
            <a:avLst>
              <a:gd name="adj" fmla="val 50598"/>
            </a:avLst>
          </a:prstGeom>
          <a:solidFill>
            <a:srgbClr val="D1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414" y="4809486"/>
            <a:ext cx="823000" cy="293194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-1" y="0"/>
            <a:ext cx="121920" cy="5143500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>
            <a:spLocks noChangeAspect="1"/>
          </p:cNvSpPr>
          <p:nvPr userDrawn="1"/>
        </p:nvSpPr>
        <p:spPr>
          <a:xfrm>
            <a:off x="1921" y="4809485"/>
            <a:ext cx="365760" cy="274320"/>
          </a:xfrm>
          <a:prstGeom prst="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0" y="4800600"/>
            <a:ext cx="381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B3525A-9CD5-4006-8B41-FDDF6D587D63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-89187" y="222312"/>
            <a:ext cx="582930" cy="404556"/>
          </a:xfrm>
          <a:prstGeom prst="triangle">
            <a:avLst>
              <a:gd name="adj" fmla="val 50598"/>
            </a:avLst>
          </a:prstGeom>
          <a:solidFill>
            <a:srgbClr val="D1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414" y="4809486"/>
            <a:ext cx="823000" cy="29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93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96"/>
            <a:ext cx="8229600" cy="685800"/>
          </a:xfrm>
        </p:spPr>
        <p:txBody>
          <a:bodyPr anchor="ctr" anchorCtr="0">
            <a:norm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8928"/>
            <a:ext cx="8229600" cy="3737372"/>
          </a:xfrm>
        </p:spPr>
        <p:txBody>
          <a:bodyPr/>
          <a:lstStyle>
            <a:lvl1pPr marL="342900" indent="-342900">
              <a:buFont typeface="Wingdings 3" pitchFamily="18" charset="2"/>
              <a:buChar char=""/>
              <a:defRPr sz="2400"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chemeClr val="accent2"/>
              </a:buClr>
              <a:buFont typeface="Arial" pitchFamily="34" charset="0"/>
              <a:buChar char="̶"/>
              <a:defRPr sz="2000"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" y="0"/>
            <a:ext cx="121920" cy="5143500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spect="1"/>
          </p:cNvSpPr>
          <p:nvPr userDrawn="1"/>
        </p:nvSpPr>
        <p:spPr>
          <a:xfrm>
            <a:off x="1921" y="4809485"/>
            <a:ext cx="365760" cy="274320"/>
          </a:xfrm>
          <a:prstGeom prst="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0" y="4800600"/>
            <a:ext cx="381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6B3525A-9CD5-4006-8B41-FDDF6D587D63}" type="slidenum">
              <a:rPr lang="en-US" sz="1200" b="1" smtClean="0">
                <a:solidFill>
                  <a:srgbClr val="FFFFFF"/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1200" b="1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0" name="Isosceles Triangle 9"/>
          <p:cNvSpPr/>
          <p:nvPr userDrawn="1"/>
        </p:nvSpPr>
        <p:spPr>
          <a:xfrm rot="5400000">
            <a:off x="-89187" y="222312"/>
            <a:ext cx="582930" cy="404556"/>
          </a:xfrm>
          <a:prstGeom prst="triangle">
            <a:avLst>
              <a:gd name="adj" fmla="val 50598"/>
            </a:avLst>
          </a:prstGeom>
          <a:solidFill>
            <a:srgbClr val="D1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414" y="4809486"/>
            <a:ext cx="823000" cy="29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72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73631"/>
            <a:ext cx="8229600" cy="536972"/>
          </a:xfrm>
        </p:spPr>
        <p:txBody>
          <a:bodyPr anchor="ctr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1" y="0"/>
            <a:ext cx="121920" cy="5143500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ChangeAspect="1"/>
          </p:cNvSpPr>
          <p:nvPr userDrawn="1"/>
        </p:nvSpPr>
        <p:spPr>
          <a:xfrm>
            <a:off x="1921" y="4809485"/>
            <a:ext cx="365760" cy="274320"/>
          </a:xfrm>
          <a:prstGeom prst="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4800600"/>
            <a:ext cx="381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6B3525A-9CD5-4006-8B41-FDDF6D587D63}" type="slidenum">
              <a:rPr lang="en-US" sz="1200" b="1" smtClean="0">
                <a:solidFill>
                  <a:srgbClr val="FFFFFF"/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1200" b="1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Isosceles Triangle 8"/>
          <p:cNvSpPr/>
          <p:nvPr userDrawn="1"/>
        </p:nvSpPr>
        <p:spPr>
          <a:xfrm rot="5400000">
            <a:off x="-89187" y="222312"/>
            <a:ext cx="582930" cy="404556"/>
          </a:xfrm>
          <a:prstGeom prst="triangle">
            <a:avLst>
              <a:gd name="adj" fmla="val 50598"/>
            </a:avLst>
          </a:prstGeom>
          <a:solidFill>
            <a:srgbClr val="D1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414" y="4809486"/>
            <a:ext cx="823000" cy="293194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736481"/>
            <a:ext cx="8218488" cy="313134"/>
          </a:xfrm>
        </p:spPr>
        <p:txBody>
          <a:bodyPr/>
          <a:lstStyle>
            <a:lvl1pPr marL="0" indent="0">
              <a:buNone/>
              <a:defRPr b="1" i="1">
                <a:solidFill>
                  <a:srgbClr val="23C2FF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76644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0"/>
            <a:ext cx="121920" cy="5143500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spect="1"/>
          </p:cNvSpPr>
          <p:nvPr userDrawn="1"/>
        </p:nvSpPr>
        <p:spPr>
          <a:xfrm>
            <a:off x="1921" y="4809485"/>
            <a:ext cx="365760" cy="274320"/>
          </a:xfrm>
          <a:prstGeom prst="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0" y="4800600"/>
            <a:ext cx="381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6B3525A-9CD5-4006-8B41-FDDF6D587D63}" type="slidenum">
              <a:rPr lang="en-US" sz="1200" b="1" smtClean="0">
                <a:solidFill>
                  <a:srgbClr val="FFFFFF"/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1200" b="1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0" name="Isosceles Triangle 9"/>
          <p:cNvSpPr/>
          <p:nvPr userDrawn="1"/>
        </p:nvSpPr>
        <p:spPr>
          <a:xfrm rot="5400000">
            <a:off x="-89187" y="222312"/>
            <a:ext cx="582930" cy="404556"/>
          </a:xfrm>
          <a:prstGeom prst="triangle">
            <a:avLst>
              <a:gd name="adj" fmla="val 50598"/>
            </a:avLst>
          </a:prstGeom>
          <a:solidFill>
            <a:srgbClr val="D1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414" y="4809486"/>
            <a:ext cx="823000" cy="29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77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96"/>
            <a:ext cx="8229600" cy="685800"/>
          </a:xfr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414" y="4809486"/>
            <a:ext cx="823000" cy="29319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-1" y="0"/>
            <a:ext cx="121920" cy="5143500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1921" y="4809485"/>
            <a:ext cx="365760" cy="274320"/>
          </a:xfrm>
          <a:prstGeom prst="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0" y="4800600"/>
            <a:ext cx="381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B3525A-9CD5-4006-8B41-FDDF6D587D63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Isosceles Triangle 13"/>
          <p:cNvSpPr/>
          <p:nvPr/>
        </p:nvSpPr>
        <p:spPr>
          <a:xfrm rot="5400000">
            <a:off x="-89187" y="222312"/>
            <a:ext cx="582930" cy="404556"/>
          </a:xfrm>
          <a:prstGeom prst="triangle">
            <a:avLst>
              <a:gd name="adj" fmla="val 50598"/>
            </a:avLst>
          </a:prstGeom>
          <a:solidFill>
            <a:srgbClr val="D1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414" y="4809486"/>
            <a:ext cx="823000" cy="293194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-1" y="0"/>
            <a:ext cx="121920" cy="5143500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>
            <a:spLocks noChangeAspect="1"/>
          </p:cNvSpPr>
          <p:nvPr userDrawn="1"/>
        </p:nvSpPr>
        <p:spPr>
          <a:xfrm>
            <a:off x="1921" y="4809485"/>
            <a:ext cx="365760" cy="274320"/>
          </a:xfrm>
          <a:prstGeom prst="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0" y="4800600"/>
            <a:ext cx="381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B3525A-9CD5-4006-8B41-FDDF6D587D63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0" name="Isosceles Triangle 19"/>
          <p:cNvSpPr/>
          <p:nvPr userDrawn="1"/>
        </p:nvSpPr>
        <p:spPr>
          <a:xfrm rot="5400000">
            <a:off x="-89187" y="222312"/>
            <a:ext cx="582930" cy="404556"/>
          </a:xfrm>
          <a:prstGeom prst="triangle">
            <a:avLst>
              <a:gd name="adj" fmla="val 50598"/>
            </a:avLst>
          </a:prstGeom>
          <a:solidFill>
            <a:srgbClr val="D1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85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0"/>
            <a:ext cx="121920" cy="5143500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>
            <a:spLocks noChangeAspect="1"/>
          </p:cNvSpPr>
          <p:nvPr/>
        </p:nvSpPr>
        <p:spPr>
          <a:xfrm>
            <a:off x="1921" y="4809485"/>
            <a:ext cx="365760" cy="274320"/>
          </a:xfrm>
          <a:prstGeom prst="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96"/>
            <a:ext cx="8229600" cy="685800"/>
          </a:xfrm>
        </p:spPr>
        <p:txBody>
          <a:bodyPr anchor="ctr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solidFill>
            <a:schemeClr val="accent1"/>
          </a:solidFill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solidFill>
            <a:schemeClr val="accent1"/>
          </a:solidFill>
        </p:spPr>
        <p:txBody>
          <a:bodyPr vert="horz" lIns="91440" tIns="45720" rIns="91440" bIns="45720" rtlCol="0" anchor="b">
            <a:noAutofit/>
          </a:bodyPr>
          <a:lstStyle>
            <a:lvl1pPr marL="0" indent="0" algn="ctr">
              <a:buNone/>
              <a:defRPr lang="en-US" sz="20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rgbClr val="D10074"/>
              </a:buClr>
              <a:buSzPct val="100000"/>
              <a:buFont typeface="Wingdings 3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Isosceles Triangle 10"/>
          <p:cNvSpPr/>
          <p:nvPr/>
        </p:nvSpPr>
        <p:spPr>
          <a:xfrm rot="5400000">
            <a:off x="-89187" y="216934"/>
            <a:ext cx="582930" cy="404556"/>
          </a:xfrm>
          <a:prstGeom prst="triangle">
            <a:avLst>
              <a:gd name="adj" fmla="val 50598"/>
            </a:avLst>
          </a:prstGeom>
          <a:solidFill>
            <a:srgbClr val="D1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4831214"/>
            <a:ext cx="396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6B3525A-9CD5-4006-8B41-FDDF6D587D63}" type="slidenum">
              <a:rPr lang="en-US" sz="1400" smtClean="0">
                <a:solidFill>
                  <a:schemeClr val="bg1"/>
                </a:solidFill>
              </a:rPr>
              <a:pPr/>
              <a:t>‹#›</a:t>
            </a:fld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414" y="4809486"/>
            <a:ext cx="823000" cy="29319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-1" y="0"/>
            <a:ext cx="121920" cy="5143500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>
            <a:spLocks noChangeAspect="1"/>
          </p:cNvSpPr>
          <p:nvPr userDrawn="1"/>
        </p:nvSpPr>
        <p:spPr>
          <a:xfrm>
            <a:off x="1921" y="4809485"/>
            <a:ext cx="365760" cy="274320"/>
          </a:xfrm>
          <a:prstGeom prst="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 userDrawn="1"/>
        </p:nvSpPr>
        <p:spPr>
          <a:xfrm rot="5400000">
            <a:off x="-89187" y="216934"/>
            <a:ext cx="582930" cy="404556"/>
          </a:xfrm>
          <a:prstGeom prst="triangle">
            <a:avLst>
              <a:gd name="adj" fmla="val 50598"/>
            </a:avLst>
          </a:prstGeom>
          <a:solidFill>
            <a:srgbClr val="D1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0" y="4831214"/>
            <a:ext cx="396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6B3525A-9CD5-4006-8B41-FDDF6D587D63}" type="slidenum">
              <a:rPr lang="en-US" sz="1400" smtClean="0">
                <a:solidFill>
                  <a:schemeClr val="bg1"/>
                </a:solidFill>
              </a:rPr>
              <a:pPr/>
              <a:t>‹#›</a:t>
            </a:fld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414" y="4809486"/>
            <a:ext cx="823000" cy="29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70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96"/>
            <a:ext cx="8229600" cy="685800"/>
          </a:xfr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1" y="0"/>
            <a:ext cx="121920" cy="5143500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6"/>
          <p:cNvSpPr/>
          <p:nvPr/>
        </p:nvSpPr>
        <p:spPr>
          <a:xfrm rot="5400000">
            <a:off x="-89187" y="216934"/>
            <a:ext cx="582930" cy="404556"/>
          </a:xfrm>
          <a:prstGeom prst="triangle">
            <a:avLst>
              <a:gd name="adj" fmla="val 50598"/>
            </a:avLst>
          </a:prstGeom>
          <a:solidFill>
            <a:srgbClr val="D1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1921" y="4809485"/>
            <a:ext cx="365760" cy="274320"/>
          </a:xfrm>
          <a:prstGeom prst="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4831214"/>
            <a:ext cx="396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6B3525A-9CD5-4006-8B41-FDDF6D587D63}" type="slidenum">
              <a:rPr lang="en-US" sz="1400" smtClean="0">
                <a:solidFill>
                  <a:schemeClr val="bg1"/>
                </a:solidFill>
              </a:rPr>
              <a:pPr/>
              <a:t>‹#›</a:t>
            </a:fld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414" y="4809486"/>
            <a:ext cx="823000" cy="293194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-1" y="0"/>
            <a:ext cx="121920" cy="5143500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Isosceles Triangle 12"/>
          <p:cNvSpPr/>
          <p:nvPr userDrawn="1"/>
        </p:nvSpPr>
        <p:spPr>
          <a:xfrm rot="5400000">
            <a:off x="-89187" y="216934"/>
            <a:ext cx="582930" cy="404556"/>
          </a:xfrm>
          <a:prstGeom prst="triangle">
            <a:avLst>
              <a:gd name="adj" fmla="val 50598"/>
            </a:avLst>
          </a:prstGeom>
          <a:solidFill>
            <a:srgbClr val="D1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>
            <a:spLocks noChangeAspect="1"/>
          </p:cNvSpPr>
          <p:nvPr userDrawn="1"/>
        </p:nvSpPr>
        <p:spPr>
          <a:xfrm>
            <a:off x="1921" y="4809485"/>
            <a:ext cx="365760" cy="274320"/>
          </a:xfrm>
          <a:prstGeom prst="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4831214"/>
            <a:ext cx="396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6B3525A-9CD5-4006-8B41-FDDF6D587D63}" type="slidenum">
              <a:rPr lang="en-US" sz="1400" smtClean="0">
                <a:solidFill>
                  <a:schemeClr val="bg1"/>
                </a:solidFill>
              </a:rPr>
              <a:pPr/>
              <a:t>‹#›</a:t>
            </a:fld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414" y="4809486"/>
            <a:ext cx="823000" cy="29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8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73631"/>
            <a:ext cx="8229600" cy="536972"/>
          </a:xfrm>
        </p:spPr>
        <p:txBody>
          <a:bodyPr anchor="ctr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" y="0"/>
            <a:ext cx="121920" cy="5143500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1921" y="4809485"/>
            <a:ext cx="365760" cy="274320"/>
          </a:xfrm>
          <a:prstGeom prst="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0" y="4800600"/>
            <a:ext cx="381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B3525A-9CD5-4006-8B41-FDDF6D587D63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" name="Isosceles Triangle 8"/>
          <p:cNvSpPr/>
          <p:nvPr/>
        </p:nvSpPr>
        <p:spPr>
          <a:xfrm rot="5400000">
            <a:off x="-89187" y="222312"/>
            <a:ext cx="582930" cy="404556"/>
          </a:xfrm>
          <a:prstGeom prst="triangle">
            <a:avLst>
              <a:gd name="adj" fmla="val 50598"/>
            </a:avLst>
          </a:prstGeom>
          <a:solidFill>
            <a:srgbClr val="D1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414" y="4809486"/>
            <a:ext cx="823000" cy="293194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736481"/>
            <a:ext cx="8218488" cy="313134"/>
          </a:xfrm>
        </p:spPr>
        <p:txBody>
          <a:bodyPr/>
          <a:lstStyle>
            <a:lvl1pPr marL="0" indent="0">
              <a:buNone/>
              <a:defRPr b="1" i="1">
                <a:solidFill>
                  <a:srgbClr val="23C2FF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-1" y="0"/>
            <a:ext cx="121920" cy="5143500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>
            <a:spLocks noChangeAspect="1"/>
          </p:cNvSpPr>
          <p:nvPr userDrawn="1"/>
        </p:nvSpPr>
        <p:spPr>
          <a:xfrm>
            <a:off x="1921" y="4809485"/>
            <a:ext cx="365760" cy="274320"/>
          </a:xfrm>
          <a:prstGeom prst="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0" y="4800600"/>
            <a:ext cx="381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B3525A-9CD5-4006-8B41-FDDF6D587D63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-89187" y="222312"/>
            <a:ext cx="582930" cy="404556"/>
          </a:xfrm>
          <a:prstGeom prst="triangle">
            <a:avLst>
              <a:gd name="adj" fmla="val 50598"/>
            </a:avLst>
          </a:prstGeom>
          <a:solidFill>
            <a:srgbClr val="D1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414" y="4809486"/>
            <a:ext cx="823000" cy="29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8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121920" cy="5143500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1921" y="4809485"/>
            <a:ext cx="365760" cy="274320"/>
          </a:xfrm>
          <a:prstGeom prst="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0" y="4800600"/>
            <a:ext cx="381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B3525A-9CD5-4006-8B41-FDDF6D587D63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Isosceles Triangle 9"/>
          <p:cNvSpPr/>
          <p:nvPr/>
        </p:nvSpPr>
        <p:spPr>
          <a:xfrm rot="5400000">
            <a:off x="-89187" y="222312"/>
            <a:ext cx="582930" cy="404556"/>
          </a:xfrm>
          <a:prstGeom prst="triangle">
            <a:avLst>
              <a:gd name="adj" fmla="val 50598"/>
            </a:avLst>
          </a:prstGeom>
          <a:solidFill>
            <a:srgbClr val="D1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414" y="4809486"/>
            <a:ext cx="823000" cy="29319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" y="0"/>
            <a:ext cx="121920" cy="5143500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ChangeAspect="1"/>
          </p:cNvSpPr>
          <p:nvPr userDrawn="1"/>
        </p:nvSpPr>
        <p:spPr>
          <a:xfrm>
            <a:off x="1921" y="4809485"/>
            <a:ext cx="365760" cy="274320"/>
          </a:xfrm>
          <a:prstGeom prst="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0" y="4800600"/>
            <a:ext cx="381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B3525A-9CD5-4006-8B41-FDDF6D587D63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-89187" y="222312"/>
            <a:ext cx="582930" cy="404556"/>
          </a:xfrm>
          <a:prstGeom prst="triangle">
            <a:avLst>
              <a:gd name="adj" fmla="val 50598"/>
            </a:avLst>
          </a:prstGeom>
          <a:solidFill>
            <a:srgbClr val="D1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414" y="4809486"/>
            <a:ext cx="823000" cy="29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285750"/>
            <a:ext cx="6287191" cy="37049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1314450"/>
            <a:ext cx="3733800" cy="1443038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2E5F"/>
                </a:solidFill>
              </a:defRPr>
            </a:lvl1pPr>
          </a:lstStyle>
          <a:p>
            <a:r>
              <a:rPr lang="en-US" dirty="0" smtClean="0"/>
              <a:t>Click to edit Master title 36 pt. Arial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24200" y="4404896"/>
            <a:ext cx="5524500" cy="338554"/>
          </a:xfrm>
        </p:spPr>
        <p:txBody>
          <a:bodyPr wrap="square" anchor="b">
            <a:spAutoFit/>
          </a:bodyPr>
          <a:lstStyle>
            <a:lvl1pPr marL="0" indent="0" algn="r">
              <a:buNone/>
              <a:defRPr sz="1600" b="1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Name, Title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Isosceles Triangle 7"/>
          <p:cNvSpPr/>
          <p:nvPr userDrawn="1"/>
        </p:nvSpPr>
        <p:spPr>
          <a:xfrm rot="5400000">
            <a:off x="8572500" y="4572000"/>
            <a:ext cx="685800" cy="457200"/>
          </a:xfrm>
          <a:prstGeom prst="triangle">
            <a:avLst/>
          </a:prstGeom>
          <a:solidFill>
            <a:srgbClr val="D1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7"/>
          <p:cNvSpPr/>
          <p:nvPr userDrawn="1"/>
        </p:nvSpPr>
        <p:spPr>
          <a:xfrm flipH="1">
            <a:off x="3890963" y="2759668"/>
            <a:ext cx="2347911" cy="590306"/>
          </a:xfrm>
          <a:custGeom>
            <a:avLst/>
            <a:gdLst>
              <a:gd name="connsiteX0" fmla="*/ 0 w 2438400"/>
              <a:gd name="connsiteY0" fmla="*/ 0 h 822960"/>
              <a:gd name="connsiteX1" fmla="*/ 2438400 w 2438400"/>
              <a:gd name="connsiteY1" fmla="*/ 0 h 822960"/>
              <a:gd name="connsiteX2" fmla="*/ 2438400 w 2438400"/>
              <a:gd name="connsiteY2" fmla="*/ 822960 h 822960"/>
              <a:gd name="connsiteX3" fmla="*/ 0 w 2438400"/>
              <a:gd name="connsiteY3" fmla="*/ 822960 h 822960"/>
              <a:gd name="connsiteX4" fmla="*/ 0 w 2438400"/>
              <a:gd name="connsiteY4" fmla="*/ 0 h 822960"/>
              <a:gd name="connsiteX0" fmla="*/ 0 w 2438400"/>
              <a:gd name="connsiteY0" fmla="*/ 0 h 822960"/>
              <a:gd name="connsiteX1" fmla="*/ 2438400 w 2438400"/>
              <a:gd name="connsiteY1" fmla="*/ 0 h 822960"/>
              <a:gd name="connsiteX2" fmla="*/ 2438400 w 2438400"/>
              <a:gd name="connsiteY2" fmla="*/ 822960 h 822960"/>
              <a:gd name="connsiteX3" fmla="*/ 799140 w 2438400"/>
              <a:gd name="connsiteY3" fmla="*/ 822960 h 822960"/>
              <a:gd name="connsiteX4" fmla="*/ 0 w 2438400"/>
              <a:gd name="connsiteY4" fmla="*/ 0 h 822960"/>
              <a:gd name="connsiteX0" fmla="*/ 0 w 2438400"/>
              <a:gd name="connsiteY0" fmla="*/ 0 h 822960"/>
              <a:gd name="connsiteX1" fmla="*/ 1792941 w 2438400"/>
              <a:gd name="connsiteY1" fmla="*/ 7684 h 822960"/>
              <a:gd name="connsiteX2" fmla="*/ 2438400 w 2438400"/>
              <a:gd name="connsiteY2" fmla="*/ 822960 h 822960"/>
              <a:gd name="connsiteX3" fmla="*/ 799140 w 2438400"/>
              <a:gd name="connsiteY3" fmla="*/ 822960 h 822960"/>
              <a:gd name="connsiteX4" fmla="*/ 0 w 2438400"/>
              <a:gd name="connsiteY4" fmla="*/ 0 h 822960"/>
              <a:gd name="connsiteX0" fmla="*/ 0 w 2438400"/>
              <a:gd name="connsiteY0" fmla="*/ 0 h 822960"/>
              <a:gd name="connsiteX1" fmla="*/ 1716101 w 2438400"/>
              <a:gd name="connsiteY1" fmla="*/ 15368 h 822960"/>
              <a:gd name="connsiteX2" fmla="*/ 2438400 w 2438400"/>
              <a:gd name="connsiteY2" fmla="*/ 822960 h 822960"/>
              <a:gd name="connsiteX3" fmla="*/ 799140 w 2438400"/>
              <a:gd name="connsiteY3" fmla="*/ 822960 h 822960"/>
              <a:gd name="connsiteX4" fmla="*/ 0 w 2438400"/>
              <a:gd name="connsiteY4" fmla="*/ 0 h 822960"/>
              <a:gd name="connsiteX0" fmla="*/ 0 w 2438400"/>
              <a:gd name="connsiteY0" fmla="*/ 0 h 822960"/>
              <a:gd name="connsiteX1" fmla="*/ 1562420 w 2438400"/>
              <a:gd name="connsiteY1" fmla="*/ 15368 h 822960"/>
              <a:gd name="connsiteX2" fmla="*/ 2438400 w 2438400"/>
              <a:gd name="connsiteY2" fmla="*/ 822960 h 822960"/>
              <a:gd name="connsiteX3" fmla="*/ 799140 w 2438400"/>
              <a:gd name="connsiteY3" fmla="*/ 822960 h 822960"/>
              <a:gd name="connsiteX4" fmla="*/ 0 w 2438400"/>
              <a:gd name="connsiteY4" fmla="*/ 0 h 822960"/>
              <a:gd name="connsiteX0" fmla="*/ 0 w 2438400"/>
              <a:gd name="connsiteY0" fmla="*/ 0 h 822960"/>
              <a:gd name="connsiteX1" fmla="*/ 1577788 w 2438400"/>
              <a:gd name="connsiteY1" fmla="*/ 15368 h 822960"/>
              <a:gd name="connsiteX2" fmla="*/ 2438400 w 2438400"/>
              <a:gd name="connsiteY2" fmla="*/ 822960 h 822960"/>
              <a:gd name="connsiteX3" fmla="*/ 799140 w 2438400"/>
              <a:gd name="connsiteY3" fmla="*/ 822960 h 822960"/>
              <a:gd name="connsiteX4" fmla="*/ 0 w 2438400"/>
              <a:gd name="connsiteY4" fmla="*/ 0 h 822960"/>
              <a:gd name="connsiteX0" fmla="*/ 0 w 2438400"/>
              <a:gd name="connsiteY0" fmla="*/ 0 h 822960"/>
              <a:gd name="connsiteX1" fmla="*/ 1623892 w 2438400"/>
              <a:gd name="connsiteY1" fmla="*/ 15368 h 822960"/>
              <a:gd name="connsiteX2" fmla="*/ 2438400 w 2438400"/>
              <a:gd name="connsiteY2" fmla="*/ 822960 h 822960"/>
              <a:gd name="connsiteX3" fmla="*/ 799140 w 2438400"/>
              <a:gd name="connsiteY3" fmla="*/ 822960 h 822960"/>
              <a:gd name="connsiteX4" fmla="*/ 0 w 2438400"/>
              <a:gd name="connsiteY4" fmla="*/ 0 h 822960"/>
              <a:gd name="connsiteX0" fmla="*/ 0 w 2469136"/>
              <a:gd name="connsiteY0" fmla="*/ 0 h 830644"/>
              <a:gd name="connsiteX1" fmla="*/ 1654628 w 2469136"/>
              <a:gd name="connsiteY1" fmla="*/ 23052 h 830644"/>
              <a:gd name="connsiteX2" fmla="*/ 2469136 w 2469136"/>
              <a:gd name="connsiteY2" fmla="*/ 830644 h 830644"/>
              <a:gd name="connsiteX3" fmla="*/ 829876 w 2469136"/>
              <a:gd name="connsiteY3" fmla="*/ 830644 h 830644"/>
              <a:gd name="connsiteX4" fmla="*/ 0 w 2469136"/>
              <a:gd name="connsiteY4" fmla="*/ 0 h 830644"/>
              <a:gd name="connsiteX0" fmla="*/ 0 w 2469136"/>
              <a:gd name="connsiteY0" fmla="*/ 0 h 830644"/>
              <a:gd name="connsiteX1" fmla="*/ 1639260 w 2469136"/>
              <a:gd name="connsiteY1" fmla="*/ 7684 h 830644"/>
              <a:gd name="connsiteX2" fmla="*/ 2469136 w 2469136"/>
              <a:gd name="connsiteY2" fmla="*/ 830644 h 830644"/>
              <a:gd name="connsiteX3" fmla="*/ 829876 w 2469136"/>
              <a:gd name="connsiteY3" fmla="*/ 830644 h 830644"/>
              <a:gd name="connsiteX4" fmla="*/ 0 w 2469136"/>
              <a:gd name="connsiteY4" fmla="*/ 0 h 830644"/>
              <a:gd name="connsiteX0" fmla="*/ 0 w 2469136"/>
              <a:gd name="connsiteY0" fmla="*/ 0 h 830644"/>
              <a:gd name="connsiteX1" fmla="*/ 1679741 w 2469136"/>
              <a:gd name="connsiteY1" fmla="*/ 10065 h 830644"/>
              <a:gd name="connsiteX2" fmla="*/ 2469136 w 2469136"/>
              <a:gd name="connsiteY2" fmla="*/ 830644 h 830644"/>
              <a:gd name="connsiteX3" fmla="*/ 829876 w 2469136"/>
              <a:gd name="connsiteY3" fmla="*/ 830644 h 830644"/>
              <a:gd name="connsiteX4" fmla="*/ 0 w 2469136"/>
              <a:gd name="connsiteY4" fmla="*/ 0 h 830644"/>
              <a:gd name="connsiteX0" fmla="*/ 0 w 2476280"/>
              <a:gd name="connsiteY0" fmla="*/ 0 h 830644"/>
              <a:gd name="connsiteX1" fmla="*/ 1679741 w 2476280"/>
              <a:gd name="connsiteY1" fmla="*/ 10065 h 830644"/>
              <a:gd name="connsiteX2" fmla="*/ 2476280 w 2476280"/>
              <a:gd name="connsiteY2" fmla="*/ 828262 h 830644"/>
              <a:gd name="connsiteX3" fmla="*/ 829876 w 2476280"/>
              <a:gd name="connsiteY3" fmla="*/ 830644 h 830644"/>
              <a:gd name="connsiteX4" fmla="*/ 0 w 2476280"/>
              <a:gd name="connsiteY4" fmla="*/ 0 h 830644"/>
              <a:gd name="connsiteX0" fmla="*/ 0 w 2473899"/>
              <a:gd name="connsiteY0" fmla="*/ 0 h 828263"/>
              <a:gd name="connsiteX1" fmla="*/ 1677360 w 2473899"/>
              <a:gd name="connsiteY1" fmla="*/ 7684 h 828263"/>
              <a:gd name="connsiteX2" fmla="*/ 2473899 w 2473899"/>
              <a:gd name="connsiteY2" fmla="*/ 825881 h 828263"/>
              <a:gd name="connsiteX3" fmla="*/ 827495 w 2473899"/>
              <a:gd name="connsiteY3" fmla="*/ 828263 h 828263"/>
              <a:gd name="connsiteX4" fmla="*/ 0 w 2473899"/>
              <a:gd name="connsiteY4" fmla="*/ 0 h 828263"/>
              <a:gd name="connsiteX0" fmla="*/ 0 w 2476280"/>
              <a:gd name="connsiteY0" fmla="*/ 0 h 828263"/>
              <a:gd name="connsiteX1" fmla="*/ 1679741 w 2476280"/>
              <a:gd name="connsiteY1" fmla="*/ 7684 h 828263"/>
              <a:gd name="connsiteX2" fmla="*/ 2476280 w 2476280"/>
              <a:gd name="connsiteY2" fmla="*/ 825881 h 828263"/>
              <a:gd name="connsiteX3" fmla="*/ 829876 w 2476280"/>
              <a:gd name="connsiteY3" fmla="*/ 828263 h 828263"/>
              <a:gd name="connsiteX4" fmla="*/ 0 w 2476280"/>
              <a:gd name="connsiteY4" fmla="*/ 0 h 82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280" h="828263">
                <a:moveTo>
                  <a:pt x="0" y="0"/>
                </a:moveTo>
                <a:lnTo>
                  <a:pt x="1679741" y="7684"/>
                </a:lnTo>
                <a:lnTo>
                  <a:pt x="2476280" y="825881"/>
                </a:lnTo>
                <a:lnTo>
                  <a:pt x="829876" y="828263"/>
                </a:lnTo>
                <a:lnTo>
                  <a:pt x="0" y="0"/>
                </a:lnTo>
                <a:close/>
              </a:path>
            </a:pathLst>
          </a:custGeom>
          <a:solidFill>
            <a:srgbClr val="00B050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 userDrawn="1"/>
        </p:nvSpPr>
        <p:spPr>
          <a:xfrm rot="13500000">
            <a:off x="3788482" y="449482"/>
            <a:ext cx="1665448" cy="2231190"/>
          </a:xfrm>
          <a:custGeom>
            <a:avLst/>
            <a:gdLst>
              <a:gd name="connsiteX0" fmla="*/ 0 w 2641600"/>
              <a:gd name="connsiteY0" fmla="*/ 0 h 2632364"/>
              <a:gd name="connsiteX1" fmla="*/ 0 w 2641600"/>
              <a:gd name="connsiteY1" fmla="*/ 2632364 h 2632364"/>
              <a:gd name="connsiteX2" fmla="*/ 2641600 w 2641600"/>
              <a:gd name="connsiteY2" fmla="*/ 2632364 h 2632364"/>
              <a:gd name="connsiteX3" fmla="*/ 0 w 2641600"/>
              <a:gd name="connsiteY3" fmla="*/ 0 h 2632364"/>
              <a:gd name="connsiteX0" fmla="*/ 0 w 2670955"/>
              <a:gd name="connsiteY0" fmla="*/ 0 h 2634968"/>
              <a:gd name="connsiteX1" fmla="*/ 0 w 2670955"/>
              <a:gd name="connsiteY1" fmla="*/ 2632364 h 2634968"/>
              <a:gd name="connsiteX2" fmla="*/ 2670955 w 2670955"/>
              <a:gd name="connsiteY2" fmla="*/ 2634968 h 2634968"/>
              <a:gd name="connsiteX3" fmla="*/ 0 w 2670955"/>
              <a:gd name="connsiteY3" fmla="*/ 0 h 2634968"/>
              <a:gd name="connsiteX0" fmla="*/ -1 w 2676290"/>
              <a:gd name="connsiteY0" fmla="*/ 1 h 2624550"/>
              <a:gd name="connsiteX1" fmla="*/ 5335 w 2676290"/>
              <a:gd name="connsiteY1" fmla="*/ 2621946 h 2624550"/>
              <a:gd name="connsiteX2" fmla="*/ 2676290 w 2676290"/>
              <a:gd name="connsiteY2" fmla="*/ 2624550 h 2624550"/>
              <a:gd name="connsiteX3" fmla="*/ -1 w 2676290"/>
              <a:gd name="connsiteY3" fmla="*/ 1 h 262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6290" h="2624550">
                <a:moveTo>
                  <a:pt x="-1" y="1"/>
                </a:moveTo>
                <a:cubicBezTo>
                  <a:pt x="1778" y="873983"/>
                  <a:pt x="3556" y="1747964"/>
                  <a:pt x="5335" y="2621946"/>
                </a:cubicBezTo>
                <a:lnTo>
                  <a:pt x="2676290" y="2624550"/>
                </a:lnTo>
                <a:lnTo>
                  <a:pt x="-1" y="1"/>
                </a:lnTo>
                <a:close/>
              </a:path>
            </a:pathLst>
          </a:custGeom>
          <a:solidFill>
            <a:srgbClr val="002E5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13"/>
          <p:cNvSpPr>
            <a:spLocks/>
          </p:cNvSpPr>
          <p:nvPr userDrawn="1"/>
        </p:nvSpPr>
        <p:spPr>
          <a:xfrm rot="5400000">
            <a:off x="7690124" y="1759748"/>
            <a:ext cx="1180976" cy="793965"/>
          </a:xfrm>
          <a:custGeom>
            <a:avLst/>
            <a:gdLst>
              <a:gd name="connsiteX0" fmla="*/ 0 w 1790700"/>
              <a:gd name="connsiteY0" fmla="*/ 929997 h 929997"/>
              <a:gd name="connsiteX1" fmla="*/ 892019 w 1790700"/>
              <a:gd name="connsiteY1" fmla="*/ 0 h 929997"/>
              <a:gd name="connsiteX2" fmla="*/ 1790700 w 1790700"/>
              <a:gd name="connsiteY2" fmla="*/ 929997 h 929997"/>
              <a:gd name="connsiteX3" fmla="*/ 0 w 1790700"/>
              <a:gd name="connsiteY3" fmla="*/ 929997 h 929997"/>
              <a:gd name="connsiteX0" fmla="*/ 0 w 1790700"/>
              <a:gd name="connsiteY0" fmla="*/ 902381 h 902381"/>
              <a:gd name="connsiteX1" fmla="*/ 888954 w 1790700"/>
              <a:gd name="connsiteY1" fmla="*/ 0 h 902381"/>
              <a:gd name="connsiteX2" fmla="*/ 1790700 w 1790700"/>
              <a:gd name="connsiteY2" fmla="*/ 902381 h 902381"/>
              <a:gd name="connsiteX3" fmla="*/ 0 w 1790700"/>
              <a:gd name="connsiteY3" fmla="*/ 902381 h 902381"/>
              <a:gd name="connsiteX0" fmla="*/ 0 w 1799903"/>
              <a:gd name="connsiteY0" fmla="*/ 899312 h 902381"/>
              <a:gd name="connsiteX1" fmla="*/ 898157 w 1799903"/>
              <a:gd name="connsiteY1" fmla="*/ 0 h 902381"/>
              <a:gd name="connsiteX2" fmla="*/ 1799903 w 1799903"/>
              <a:gd name="connsiteY2" fmla="*/ 902381 h 902381"/>
              <a:gd name="connsiteX3" fmla="*/ 0 w 1799903"/>
              <a:gd name="connsiteY3" fmla="*/ 899312 h 902381"/>
              <a:gd name="connsiteX0" fmla="*/ 0 w 1806040"/>
              <a:gd name="connsiteY0" fmla="*/ 905449 h 905449"/>
              <a:gd name="connsiteX1" fmla="*/ 904294 w 1806040"/>
              <a:gd name="connsiteY1" fmla="*/ 0 h 905449"/>
              <a:gd name="connsiteX2" fmla="*/ 1806040 w 1806040"/>
              <a:gd name="connsiteY2" fmla="*/ 902381 h 905449"/>
              <a:gd name="connsiteX3" fmla="*/ 0 w 1806040"/>
              <a:gd name="connsiteY3" fmla="*/ 905449 h 905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6040" h="905449">
                <a:moveTo>
                  <a:pt x="0" y="905449"/>
                </a:moveTo>
                <a:lnTo>
                  <a:pt x="904294" y="0"/>
                </a:lnTo>
                <a:lnTo>
                  <a:pt x="1806040" y="902381"/>
                </a:lnTo>
                <a:lnTo>
                  <a:pt x="0" y="905449"/>
                </a:lnTo>
                <a:close/>
              </a:path>
            </a:pathLst>
          </a:custGeom>
          <a:solidFill>
            <a:srgbClr val="D10074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1" y="228600"/>
            <a:ext cx="1283369" cy="457200"/>
          </a:xfrm>
          <a:prstGeom prst="rect">
            <a:avLst/>
          </a:prstGeom>
        </p:spPr>
      </p:pic>
      <p:sp>
        <p:nvSpPr>
          <p:cNvPr id="27" name="Content Placeholder 26"/>
          <p:cNvSpPr>
            <a:spLocks noGrp="1"/>
          </p:cNvSpPr>
          <p:nvPr>
            <p:ph sz="quarter" idx="10" hasCustomPrompt="1"/>
          </p:nvPr>
        </p:nvSpPr>
        <p:spPr>
          <a:xfrm>
            <a:off x="7993124" y="4800600"/>
            <a:ext cx="617477" cy="338554"/>
          </a:xfrm>
        </p:spPr>
        <p:txBody>
          <a:bodyPr wrap="none">
            <a:sp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743" y="3357253"/>
            <a:ext cx="1742870" cy="57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15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96"/>
            <a:ext cx="8229600" cy="685800"/>
          </a:xfrm>
        </p:spPr>
        <p:txBody>
          <a:bodyPr anchor="ctr" anchorCtr="0">
            <a:norm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8928"/>
            <a:ext cx="8229600" cy="3737372"/>
          </a:xfrm>
        </p:spPr>
        <p:txBody>
          <a:bodyPr/>
          <a:lstStyle>
            <a:lvl1pPr marL="342900" indent="-342900">
              <a:buFont typeface="Wingdings 3" pitchFamily="18" charset="2"/>
              <a:buChar char=""/>
              <a:defRPr sz="2400"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chemeClr val="accent2"/>
              </a:buClr>
              <a:buFont typeface="Arial" pitchFamily="34" charset="0"/>
              <a:buChar char="̶"/>
              <a:defRPr sz="2000"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" y="0"/>
            <a:ext cx="121920" cy="5143500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>
            <a:spLocks noChangeAspect="1"/>
          </p:cNvSpPr>
          <p:nvPr userDrawn="1"/>
        </p:nvSpPr>
        <p:spPr>
          <a:xfrm>
            <a:off x="1921" y="4809485"/>
            <a:ext cx="365760" cy="274320"/>
          </a:xfrm>
          <a:prstGeom prst="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0" y="4800600"/>
            <a:ext cx="381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B3525A-9CD5-4006-8B41-FDDF6D587D63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Isosceles Triangle 9"/>
          <p:cNvSpPr/>
          <p:nvPr userDrawn="1"/>
        </p:nvSpPr>
        <p:spPr>
          <a:xfrm rot="5400000">
            <a:off x="-89187" y="222312"/>
            <a:ext cx="582930" cy="404556"/>
          </a:xfrm>
          <a:prstGeom prst="triangle">
            <a:avLst>
              <a:gd name="adj" fmla="val 50598"/>
            </a:avLst>
          </a:prstGeom>
          <a:solidFill>
            <a:srgbClr val="D1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414" y="4809486"/>
            <a:ext cx="823000" cy="29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93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22" y="4924767"/>
            <a:ext cx="9142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2"/>
                </a:solidFill>
              </a:rPr>
              <a:t>© 2012, Confidential, Pegasystems</a:t>
            </a:r>
            <a:r>
              <a:rPr lang="en-US" sz="800" baseline="0" dirty="0" smtClean="0">
                <a:solidFill>
                  <a:schemeClr val="tx2"/>
                </a:solidFill>
              </a:rPr>
              <a:t> </a:t>
            </a:r>
            <a:r>
              <a:rPr lang="en-US" sz="800" dirty="0" smtClean="0">
                <a:solidFill>
                  <a:schemeClr val="tx2"/>
                </a:solidFill>
              </a:rPr>
              <a:t>Inc. </a:t>
            </a:r>
            <a:endParaRPr lang="en-US" sz="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21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49" r:id="rId8"/>
    <p:sldLayoutId id="2147483650" r:id="rId9"/>
    <p:sldLayoutId id="2147483655" r:id="rId10"/>
    <p:sldLayoutId id="214748365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D10074"/>
        </a:buClr>
        <a:buSzPct val="10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̶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2"/>
        </a:buClr>
        <a:buFont typeface="Wingdings 3" pitchFamily="18" charset="2"/>
        <a:buChar char="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22" y="4924767"/>
            <a:ext cx="9142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002F5F"/>
                </a:solidFill>
              </a:rPr>
              <a:t>© 2012, Confidential, Pegasystems Inc. </a:t>
            </a:r>
            <a:endParaRPr lang="en-US" sz="800" dirty="0">
              <a:solidFill>
                <a:srgbClr val="002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106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D10074"/>
        </a:buClr>
        <a:buSzPct val="10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̶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2"/>
        </a:buClr>
        <a:buFont typeface="Wingdings 3" pitchFamily="18" charset="2"/>
        <a:buChar char="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60" y="1352550"/>
            <a:ext cx="4114800" cy="1443038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dirty="0" smtClean="0"/>
              <a:t>	   CMD </a:t>
            </a:r>
            <a:br>
              <a:rPr lang="en-US" dirty="0" smtClean="0"/>
            </a:br>
            <a:r>
              <a:rPr lang="en-US" dirty="0" smtClean="0"/>
              <a:t>Support &amp; Sustaining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CMD Support &amp; Sustaining Team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77000" y="479406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31</a:t>
            </a:r>
            <a:r>
              <a:rPr lang="en-US" baseline="30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August 2012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839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7923" y="4804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Achievements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895350"/>
            <a:ext cx="8229600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D10074"/>
              </a:buClr>
              <a:buSzPct val="10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̶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3" pitchFamily="18" charset="2"/>
              <a:buChar char="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1145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Maintaining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very minimal backlog.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Developed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CMD Automation architecture and scripts for TVL-0 and TVL-1 test cases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. We reduced the QA time as the level of 1:5 ratio.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dirty="0">
                <a:latin typeface="Calibri" pitchFamily="34" charset="0"/>
                <a:cs typeface="Calibri" pitchFamily="34" charset="0"/>
              </a:rPr>
              <a:t>Assistance provided to CDM team for Office AddIns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Participating CMD development sprint activities and successfully developing new features.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Resolved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MD client compatibility issue on Windows 7.</a:t>
            </a:r>
          </a:p>
          <a:p>
            <a:pPr lvl="1">
              <a:lnSpc>
                <a:spcPct val="150000"/>
              </a:lnSpc>
            </a:pP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150000"/>
              </a:lnSpc>
            </a:pPr>
            <a:endParaRPr lang="en-US" sz="14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en-US" sz="1400" dirty="0" smtClean="0"/>
          </a:p>
          <a:p>
            <a:pPr lvl="1"/>
            <a:endParaRPr lang="en-US" sz="14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63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 / Mitigation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48928"/>
            <a:ext cx="8001000" cy="3737372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sz="1400" dirty="0">
                <a:latin typeface="Calibri" pitchFamily="34" charset="0"/>
                <a:cs typeface="Calibri" pitchFamily="34" charset="0"/>
              </a:rPr>
              <a:t>Getting team enabled on Java to handle new email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module.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sz="1400" dirty="0">
                <a:latin typeface="Calibri" pitchFamily="34" charset="0"/>
                <a:cs typeface="Calibri" pitchFamily="34" charset="0"/>
              </a:rPr>
              <a:t>Localization issues (SMS and Email) from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Vodafone-India 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and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AKBank.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sz="1400" dirty="0">
                <a:latin typeface="Calibri" pitchFamily="34" charset="0"/>
                <a:cs typeface="Calibri" pitchFamily="34" charset="0"/>
              </a:rPr>
              <a:t>Identifying OS/DB/Network related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issues.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Analysis for Client 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crashes/hang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issues through debug enabled patches.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2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53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 Live / Upgrade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6154442"/>
              </p:ext>
            </p:extLst>
          </p:nvPr>
        </p:nvGraphicFramePr>
        <p:xfrm>
          <a:off x="304800" y="814056"/>
          <a:ext cx="8763000" cy="373889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tableStyleId>{8799B23B-EC83-4686-B30A-512413B5E67A}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</a:tblGrid>
              <a:tr h="38600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Account Name</a:t>
                      </a:r>
                      <a:endParaRPr 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Current Version</a:t>
                      </a:r>
                      <a:endParaRPr 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Migration Version</a:t>
                      </a:r>
                      <a:endParaRPr 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GoLive/ Upgrade</a:t>
                      </a:r>
                      <a:endParaRPr 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Remarks</a:t>
                      </a:r>
                      <a:endParaRPr 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</a:tr>
              <a:tr h="27626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itchFamily="34" charset="0"/>
                          <a:cs typeface="Calibri" pitchFamily="34" charset="0"/>
                        </a:rPr>
                        <a:t>T-Mobile Austria</a:t>
                      </a:r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itchFamily="34" charset="0"/>
                          <a:cs typeface="Calibri" pitchFamily="34" charset="0"/>
                        </a:rPr>
                        <a:t>MD 5.6.x</a:t>
                      </a:r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itchFamily="34" charset="0"/>
                          <a:cs typeface="Calibri" pitchFamily="34" charset="0"/>
                        </a:rPr>
                        <a:t>MD 6.6.0.1</a:t>
                      </a:r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Calibri" pitchFamily="34" charset="0"/>
                          <a:cs typeface="Calibri" pitchFamily="34" charset="0"/>
                        </a:rPr>
                        <a:t>Jun 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itchFamily="34" charset="0"/>
                          <a:cs typeface="Calibri" pitchFamily="34" charset="0"/>
                        </a:rPr>
                        <a:t>Linux stack</a:t>
                      </a:r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54495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itchFamily="34" charset="0"/>
                          <a:cs typeface="Calibri" pitchFamily="34" charset="0"/>
                        </a:rPr>
                        <a:t>Türkiye Finans Katilim Bankasi A.S</a:t>
                      </a:r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itchFamily="34" charset="0"/>
                          <a:cs typeface="Calibri" pitchFamily="34" charset="0"/>
                        </a:rPr>
                        <a:t>MD 6.6</a:t>
                      </a:r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Calibri" pitchFamily="34" charset="0"/>
                          <a:cs typeface="Calibri" pitchFamily="34" charset="0"/>
                        </a:rPr>
                        <a:t>Feb 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itchFamily="34" charset="0"/>
                          <a:cs typeface="Calibri" pitchFamily="34" charset="0"/>
                        </a:rPr>
                        <a:t>New customer</a:t>
                      </a:r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7626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itchFamily="34" charset="0"/>
                          <a:cs typeface="Calibri" pitchFamily="34" charset="0"/>
                        </a:rPr>
                        <a:t>UPS</a:t>
                      </a:r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itchFamily="34" charset="0"/>
                          <a:cs typeface="Calibri" pitchFamily="34" charset="0"/>
                        </a:rPr>
                        <a:t>MD 6.2.0.2</a:t>
                      </a:r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itchFamily="34" charset="0"/>
                          <a:cs typeface="Calibri" pitchFamily="34" charset="0"/>
                        </a:rPr>
                        <a:t>MD 6.6.0.1</a:t>
                      </a:r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Calibri" pitchFamily="34" charset="0"/>
                          <a:cs typeface="Calibri" pitchFamily="34" charset="0"/>
                        </a:rPr>
                        <a:t>Sep 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itchFamily="34" charset="0"/>
                          <a:cs typeface="Calibri" pitchFamily="34" charset="0"/>
                        </a:rPr>
                        <a:t>Linux stack</a:t>
                      </a:r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178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latin typeface="Calibri" pitchFamily="34" charset="0"/>
                          <a:cs typeface="Calibri" pitchFamily="34" charset="0"/>
                        </a:rPr>
                        <a:t>Haufe Mediengruppe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latin typeface="Calibri" pitchFamily="34" charset="0"/>
                          <a:cs typeface="Calibri" pitchFamily="34" charset="0"/>
                        </a:rPr>
                        <a:t>MD 6.5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latin typeface="Calibri" pitchFamily="34" charset="0"/>
                          <a:cs typeface="Calibri" pitchFamily="34" charset="0"/>
                        </a:rPr>
                        <a:t>MD 6.6.1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latin typeface="Calibri" pitchFamily="34" charset="0"/>
                          <a:cs typeface="Calibri" pitchFamily="34" charset="0"/>
                        </a:rPr>
                        <a:t>July 2012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4768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latin typeface="Calibri" pitchFamily="34" charset="0"/>
                          <a:cs typeface="Calibri" pitchFamily="34" charset="0"/>
                        </a:rPr>
                        <a:t>ERA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latin typeface="Calibri" pitchFamily="34" charset="0"/>
                          <a:cs typeface="Calibri" pitchFamily="34" charset="0"/>
                        </a:rPr>
                        <a:t>MD 6.5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latin typeface="Calibri" pitchFamily="34" charset="0"/>
                          <a:cs typeface="Calibri" pitchFamily="34" charset="0"/>
                        </a:rPr>
                        <a:t>MD 6.6.1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latin typeface="Calibri" pitchFamily="34" charset="0"/>
                          <a:cs typeface="Calibri" pitchFamily="34" charset="0"/>
                        </a:rPr>
                        <a:t>Q4 - 2012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latin typeface="Calibri" pitchFamily="34" charset="0"/>
                          <a:cs typeface="Calibri" pitchFamily="34" charset="0"/>
                        </a:rPr>
                        <a:t>Upgraded TEST environment in July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  <a:tr h="4768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latin typeface="Calibri" pitchFamily="34" charset="0"/>
                          <a:cs typeface="Calibri" pitchFamily="34" charset="0"/>
                        </a:rPr>
                        <a:t>Principal Financial Group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latin typeface="Calibri" pitchFamily="34" charset="0"/>
                          <a:cs typeface="Calibri" pitchFamily="34" charset="0"/>
                        </a:rPr>
                        <a:t>MD 6.3.1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latin typeface="Calibri" pitchFamily="34" charset="0"/>
                          <a:cs typeface="Calibri" pitchFamily="34" charset="0"/>
                        </a:rPr>
                        <a:t>MD 6.6.1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latin typeface="Calibri" pitchFamily="34" charset="0"/>
                          <a:cs typeface="Calibri" pitchFamily="34" charset="0"/>
                        </a:rPr>
                        <a:t>S/W CD has been delivered on July last week.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  <a:tr h="63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latin typeface="Calibri" pitchFamily="34" charset="0"/>
                          <a:cs typeface="Calibri" pitchFamily="34" charset="0"/>
                        </a:rPr>
                        <a:t>Cell-C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latin typeface="Calibri" pitchFamily="34" charset="0"/>
                          <a:cs typeface="Calibri" pitchFamily="34" charset="0"/>
                        </a:rPr>
                        <a:t>MD 6.2.x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latin typeface="Calibri" pitchFamily="34" charset="0"/>
                          <a:cs typeface="Calibri" pitchFamily="34" charset="0"/>
                        </a:rPr>
                        <a:t>MD 6.6.1/Linux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latin typeface="Calibri" pitchFamily="34" charset="0"/>
                          <a:cs typeface="Calibri" pitchFamily="34" charset="0"/>
                        </a:rPr>
                        <a:t>Planned to upgrade in June but no further information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  <a:tr h="27626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itchFamily="34" charset="0"/>
                          <a:cs typeface="Calibri" pitchFamily="34" charset="0"/>
                        </a:rPr>
                        <a:t>BIMA</a:t>
                      </a:r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itchFamily="34" charset="0"/>
                          <a:cs typeface="Calibri" pitchFamily="34" charset="0"/>
                        </a:rPr>
                        <a:t>MD 6.5</a:t>
                      </a:r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itchFamily="34" charset="0"/>
                          <a:cs typeface="Calibri" pitchFamily="34" charset="0"/>
                        </a:rPr>
                        <a:t>MD 6.6.1</a:t>
                      </a:r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Calibri" pitchFamily="34" charset="0"/>
                          <a:cs typeface="Calibri" pitchFamily="34" charset="0"/>
                        </a:rPr>
                        <a:t>August 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itchFamily="34" charset="0"/>
                          <a:cs typeface="Calibri" pitchFamily="34" charset="0"/>
                        </a:rPr>
                        <a:t>Partner</a:t>
                      </a:r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712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 Feedback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1955873"/>
              </p:ext>
            </p:extLst>
          </p:nvPr>
        </p:nvGraphicFramePr>
        <p:xfrm>
          <a:off x="381000" y="742950"/>
          <a:ext cx="8610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353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19536883">
            <a:off x="1490417" y="1735453"/>
            <a:ext cx="5851345" cy="144655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Thank You</a:t>
            </a:r>
            <a:endParaRPr lang="en-US" sz="88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11209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1193800"/>
            <a:ext cx="4584700" cy="27559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eft Arrow 4">
            <a:hlinkClick r:id="rId3" action="ppaction://hlinksldjump"/>
          </p:cNvPr>
          <p:cNvSpPr/>
          <p:nvPr/>
        </p:nvSpPr>
        <p:spPr>
          <a:xfrm>
            <a:off x="4191000" y="4349363"/>
            <a:ext cx="6096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3400" y="133350"/>
            <a:ext cx="746760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SRT Bugs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49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CMD Support &amp; Sustaining Team</a:t>
            </a:r>
          </a:p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CMD Product Demo</a:t>
            </a:r>
          </a:p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Highlights</a:t>
            </a:r>
          </a:p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CMD Support and Sustaining Statistics</a:t>
            </a:r>
          </a:p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Team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Productivity</a:t>
            </a:r>
          </a:p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Achievements</a:t>
            </a: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Challenges and Mitigation</a:t>
            </a:r>
          </a:p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Go Live/Upgrade</a:t>
            </a: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Customer Feedback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66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Structure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38150"/>
            <a:ext cx="747713" cy="975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724" y="2247335"/>
            <a:ext cx="629752" cy="934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054" y="2190750"/>
            <a:ext cx="814974" cy="922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585591"/>
            <a:ext cx="755703" cy="891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725" y="3597440"/>
            <a:ext cx="810175" cy="881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606115"/>
            <a:ext cx="967790" cy="873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608206"/>
            <a:ext cx="775992" cy="86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Left-Right Arrow 13"/>
          <p:cNvSpPr/>
          <p:nvPr/>
        </p:nvSpPr>
        <p:spPr>
          <a:xfrm>
            <a:off x="3429000" y="3320034"/>
            <a:ext cx="3733800" cy="2423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-Right Arrow 14"/>
          <p:cNvSpPr/>
          <p:nvPr/>
        </p:nvSpPr>
        <p:spPr>
          <a:xfrm>
            <a:off x="4419600" y="1704362"/>
            <a:ext cx="3810000" cy="2423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0800000">
            <a:off x="4685831" y="1904870"/>
            <a:ext cx="245441" cy="4001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rot="10800000">
            <a:off x="7620000" y="1920676"/>
            <a:ext cx="245441" cy="3307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 rot="10800000">
            <a:off x="5902215" y="1428751"/>
            <a:ext cx="269985" cy="3006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 rot="10800000">
            <a:off x="4648200" y="3184061"/>
            <a:ext cx="245441" cy="225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189613"/>
              </p:ext>
            </p:extLst>
          </p:nvPr>
        </p:nvGraphicFramePr>
        <p:xfrm>
          <a:off x="457200" y="1200150"/>
          <a:ext cx="2971800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0200"/>
                <a:gridCol w="1371600"/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Srinivasa </a:t>
                      </a:r>
                      <a:r>
                        <a:rPr lang="en-US" sz="12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Rao</a:t>
                      </a:r>
                      <a:endParaRPr lang="en-US" sz="12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CMD Support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itchFamily="34" charset="0"/>
                          <a:cs typeface="Calibri" pitchFamily="34" charset="0"/>
                        </a:rPr>
                        <a:t>Swaroop Kumar</a:t>
                      </a:r>
                      <a:endParaRPr lang="en-US" sz="12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CMD Support</a:t>
                      </a:r>
                      <a:endParaRPr lang="en-US" sz="12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itchFamily="34" charset="0"/>
                          <a:cs typeface="Calibri" pitchFamily="34" charset="0"/>
                        </a:rPr>
                        <a:t>Tasneem Sultana</a:t>
                      </a:r>
                      <a:endParaRPr lang="en-US" sz="12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CMD Support</a:t>
                      </a:r>
                      <a:endParaRPr lang="en-US" sz="12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itchFamily="34" charset="0"/>
                          <a:cs typeface="Calibri" pitchFamily="34" charset="0"/>
                        </a:rPr>
                        <a:t>Suhas Korangrapady</a:t>
                      </a:r>
                      <a:endParaRPr lang="en-US" sz="12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itchFamily="34" charset="0"/>
                          <a:cs typeface="Calibri" pitchFamily="34" charset="0"/>
                        </a:rPr>
                        <a:t>CMD Support</a:t>
                      </a:r>
                      <a:endParaRPr lang="en-US" sz="12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Srikanth Bukka</a:t>
                      </a:r>
                      <a:endParaRPr lang="en-US" sz="12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CMD Support</a:t>
                      </a:r>
                      <a:endParaRPr lang="en-US" sz="12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itchFamily="34" charset="0"/>
                          <a:cs typeface="Calibri" pitchFamily="34" charset="0"/>
                        </a:rPr>
                        <a:t>Leo Iruthayaraj</a:t>
                      </a:r>
                      <a:endParaRPr lang="en-US" sz="12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CMD Sustaining</a:t>
                      </a:r>
                      <a:endParaRPr lang="en-US" sz="12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3279775" y="23193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44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33349"/>
            <a:ext cx="8534400" cy="4572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505200" y="1953220"/>
            <a:ext cx="2185215" cy="92333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5400" b="1" cap="none" spc="150" dirty="0" smtClean="0">
                <a:ln w="11430"/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Demo</a:t>
            </a:r>
            <a:endParaRPr lang="en-US" sz="5400" b="1" cap="none" spc="150" dirty="0">
              <a:ln w="11430"/>
              <a:solidFill>
                <a:schemeClr val="tx2">
                  <a:lumMod val="75000"/>
                  <a:lumOff val="25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281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Highlights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8928"/>
            <a:ext cx="8229600" cy="3737372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50000"/>
              </a:lnSpc>
              <a:buClr>
                <a:srgbClr val="D10074"/>
              </a:buClr>
              <a:buSzPct val="100000"/>
              <a:buFont typeface="Wingdings 3" pitchFamily="18" charset="2"/>
              <a:buChar char=""/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eldest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support and sustaining team.</a:t>
            </a:r>
          </a:p>
          <a:p>
            <a:pPr marL="342900" lvl="1" indent="-342900">
              <a:lnSpc>
                <a:spcPct val="150000"/>
              </a:lnSpc>
              <a:buClr>
                <a:srgbClr val="D10074"/>
              </a:buClr>
              <a:buSzPct val="100000"/>
              <a:buFont typeface="Wingdings 3" pitchFamily="18" charset="2"/>
              <a:buChar char=""/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Work shifts cover 9:00 AM – 12:30 AM (IST) of the following day.</a:t>
            </a:r>
          </a:p>
          <a:p>
            <a:pPr marL="342900" lvl="1" indent="-342900">
              <a:lnSpc>
                <a:spcPct val="150000"/>
              </a:lnSpc>
              <a:buClr>
                <a:srgbClr val="D10074"/>
              </a:buClr>
              <a:buSzPct val="100000"/>
              <a:buFont typeface="Wingdings 3" pitchFamily="18" charset="2"/>
              <a:buChar char=""/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Major Customer stacks/replication environments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maintained by support.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pPr marL="342900" lvl="1" indent="-342900">
              <a:lnSpc>
                <a:spcPct val="150000"/>
              </a:lnSpc>
              <a:buClr>
                <a:srgbClr val="D10074"/>
              </a:buClr>
              <a:buSzPct val="100000"/>
              <a:buFont typeface="Wingdings 3" pitchFamily="18" charset="2"/>
              <a:buChar char=""/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Support Release Testing on RC build.</a:t>
            </a:r>
          </a:p>
          <a:p>
            <a:pPr marL="342900" lvl="1" indent="-342900">
              <a:lnSpc>
                <a:spcPct val="150000"/>
              </a:lnSpc>
              <a:buClr>
                <a:srgbClr val="D10074"/>
              </a:buClr>
              <a:buSzPct val="100000"/>
              <a:buFont typeface="Wingdings 3" pitchFamily="18" charset="2"/>
              <a:buChar char="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Resolved many issues from development backlog.</a:t>
            </a:r>
          </a:p>
          <a:p>
            <a:pPr marL="342900" lvl="1" indent="-342900">
              <a:lnSpc>
                <a:spcPct val="150000"/>
              </a:lnSpc>
              <a:buClr>
                <a:srgbClr val="D10074"/>
              </a:buClr>
              <a:buSzPct val="100000"/>
              <a:buFont typeface="Wingdings 3" pitchFamily="18" charset="2"/>
              <a:buChar char="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Actively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participating in development sprint activities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342900" lvl="1" indent="-342900">
              <a:lnSpc>
                <a:spcPct val="150000"/>
              </a:lnSpc>
              <a:buClr>
                <a:srgbClr val="D10074"/>
              </a:buClr>
              <a:buSzPct val="100000"/>
              <a:buFont typeface="Wingdings 3" pitchFamily="18" charset="2"/>
              <a:buChar char="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98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hot-fix’s have been delivered (2009 -12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).</a:t>
            </a:r>
          </a:p>
          <a:p>
            <a:pPr marL="342900" lvl="1" indent="-342900">
              <a:lnSpc>
                <a:spcPct val="150000"/>
              </a:lnSpc>
              <a:buClr>
                <a:srgbClr val="D10074"/>
              </a:buClr>
              <a:buSzPct val="100000"/>
              <a:buFont typeface="Wingdings 3" pitchFamily="18" charset="2"/>
              <a:buChar char=""/>
            </a:pPr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pPr marL="342900" lvl="1" indent="-342900">
              <a:lnSpc>
                <a:spcPct val="80000"/>
              </a:lnSpc>
              <a:buClr>
                <a:srgbClr val="D10074"/>
              </a:buClr>
              <a:buSzPct val="100000"/>
              <a:buFont typeface="Wingdings 3" pitchFamily="18" charset="2"/>
              <a:buChar char=""/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ight Arrow 3">
            <a:hlinkClick r:id="rId2" action="ppaction://hlinksldjump"/>
          </p:cNvPr>
          <p:cNvSpPr/>
          <p:nvPr/>
        </p:nvSpPr>
        <p:spPr>
          <a:xfrm>
            <a:off x="3962400" y="2374954"/>
            <a:ext cx="533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6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96"/>
            <a:ext cx="8229600" cy="555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Marketing Director Updates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666311"/>
            <a:ext cx="6705600" cy="2667439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066800" y="3482733"/>
            <a:ext cx="6705600" cy="129881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lvl="1" indent="-342900">
              <a:lnSpc>
                <a:spcPct val="80000"/>
              </a:lnSpc>
              <a:spcBef>
                <a:spcPct val="20000"/>
              </a:spcBef>
              <a:buClr>
                <a:srgbClr val="D10074"/>
              </a:buClr>
              <a:buSzPct val="100000"/>
              <a:buFont typeface="Wingdings 3" pitchFamily="18" charset="2"/>
              <a:buChar char=""/>
            </a:pPr>
            <a:r>
              <a:rPr lang="en-US" sz="16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Recent escalations</a:t>
            </a:r>
          </a:p>
          <a:p>
            <a:pPr marL="800100" lvl="2" indent="-342900">
              <a:lnSpc>
                <a:spcPct val="80000"/>
              </a:lnSpc>
              <a:spcBef>
                <a:spcPct val="20000"/>
              </a:spcBef>
              <a:buClr>
                <a:srgbClr val="D10074"/>
              </a:buClr>
              <a:buSzPct val="100000"/>
              <a:buFont typeface="Wingdings 3" pitchFamily="18" charset="2"/>
              <a:buChar char=""/>
            </a:pPr>
            <a:r>
              <a:rPr lang="en-US" sz="1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T-Mobile </a:t>
            </a: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US :- Unable to run segments.</a:t>
            </a:r>
          </a:p>
          <a:p>
            <a:pPr marL="800100" lvl="2" indent="-342900">
              <a:lnSpc>
                <a:spcPts val="1600"/>
              </a:lnSpc>
              <a:spcBef>
                <a:spcPct val="20000"/>
              </a:spcBef>
              <a:buClr>
                <a:srgbClr val="D10074"/>
              </a:buClr>
              <a:buSzPct val="100000"/>
              <a:buFont typeface="Wingdings 3" pitchFamily="18" charset="2"/>
              <a:buChar char=""/>
            </a:pP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BankAsya :- Unable to run segments.</a:t>
            </a:r>
            <a:endParaRPr lang="en-US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800100" lvl="2" indent="-342900">
              <a:lnSpc>
                <a:spcPts val="1600"/>
              </a:lnSpc>
              <a:spcBef>
                <a:spcPct val="20000"/>
              </a:spcBef>
              <a:buClr>
                <a:srgbClr val="D10074"/>
              </a:buClr>
              <a:buSzPct val="100000"/>
              <a:buFont typeface="Wingdings 3" pitchFamily="18" charset="2"/>
              <a:buChar char=""/>
            </a:pP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FINANSBANK :- Lock Process is randomly going down.</a:t>
            </a:r>
            <a:endParaRPr lang="en-US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800100" lvl="2" indent="-342900">
              <a:lnSpc>
                <a:spcPts val="1600"/>
              </a:lnSpc>
              <a:spcBef>
                <a:spcPct val="20000"/>
              </a:spcBef>
              <a:buClr>
                <a:srgbClr val="D10074"/>
              </a:buClr>
              <a:buSzPct val="100000"/>
              <a:buFont typeface="Wingdings 3" pitchFamily="18" charset="2"/>
              <a:buChar char=""/>
            </a:pPr>
            <a:r>
              <a:rPr lang="it-IT" sz="1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Banco </a:t>
            </a:r>
            <a:r>
              <a:rPr lang="it-IT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Popolare :- </a:t>
            </a:r>
            <a:r>
              <a:rPr lang="it-IT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Campaigns </a:t>
            </a:r>
            <a:r>
              <a:rPr lang="it-IT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are aborting when segment is used. </a:t>
            </a:r>
            <a:endParaRPr lang="en-US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28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Director Updates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19150"/>
            <a:ext cx="8763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463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CMD </a:t>
            </a:r>
            <a:r>
              <a:rPr lang="en-US" dirty="0"/>
              <a:t>Sustaining Graphs</a:t>
            </a: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56833"/>
            <a:ext cx="8229600" cy="2321959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95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28750"/>
            <a:ext cx="8382000" cy="236135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209550"/>
            <a:ext cx="3418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  <a:latin typeface="+mj-lt"/>
                <a:cs typeface="Calibri" pitchFamily="34" charset="0"/>
              </a:rPr>
              <a:t>Team Productivity</a:t>
            </a:r>
            <a:endParaRPr lang="en-US" sz="3200" dirty="0">
              <a:solidFill>
                <a:schemeClr val="accent1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46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ga2012pptTemplate">
  <a:themeElements>
    <a:clrScheme name="Pega Color Scheme">
      <a:dk1>
        <a:srgbClr val="000000"/>
      </a:dk1>
      <a:lt1>
        <a:srgbClr val="FFFFFF"/>
      </a:lt1>
      <a:dk2>
        <a:srgbClr val="002F5F"/>
      </a:dk2>
      <a:lt2>
        <a:srgbClr val="7090B7"/>
      </a:lt2>
      <a:accent1>
        <a:srgbClr val="002F5F"/>
      </a:accent1>
      <a:accent2>
        <a:srgbClr val="009FDA"/>
      </a:accent2>
      <a:accent3>
        <a:srgbClr val="00C7B2"/>
      </a:accent3>
      <a:accent4>
        <a:srgbClr val="8EBAE5"/>
      </a:accent4>
      <a:accent5>
        <a:srgbClr val="776F67"/>
      </a:accent5>
      <a:accent6>
        <a:srgbClr val="FFE61E"/>
      </a:accent6>
      <a:hlink>
        <a:srgbClr val="0062C6"/>
      </a:hlink>
      <a:folHlink>
        <a:srgbClr val="595959"/>
      </a:folHlink>
    </a:clrScheme>
    <a:fontScheme name="Pega Corporate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Magenta Accent">
      <a:srgbClr val="D10074"/>
    </a:custClr>
  </a:custClrLst>
</a:theme>
</file>

<file path=ppt/theme/theme2.xml><?xml version="1.0" encoding="utf-8"?>
<a:theme xmlns:a="http://schemas.openxmlformats.org/drawingml/2006/main" name="Pega POTX Template">
  <a:themeElements>
    <a:clrScheme name="Pega Color Scheme">
      <a:dk1>
        <a:srgbClr val="000000"/>
      </a:dk1>
      <a:lt1>
        <a:srgbClr val="FFFFFF"/>
      </a:lt1>
      <a:dk2>
        <a:srgbClr val="002F5F"/>
      </a:dk2>
      <a:lt2>
        <a:srgbClr val="7090B7"/>
      </a:lt2>
      <a:accent1>
        <a:srgbClr val="002F5F"/>
      </a:accent1>
      <a:accent2>
        <a:srgbClr val="009FDA"/>
      </a:accent2>
      <a:accent3>
        <a:srgbClr val="00C7B2"/>
      </a:accent3>
      <a:accent4>
        <a:srgbClr val="8EBAE5"/>
      </a:accent4>
      <a:accent5>
        <a:srgbClr val="776F67"/>
      </a:accent5>
      <a:accent6>
        <a:srgbClr val="FFE61E"/>
      </a:accent6>
      <a:hlink>
        <a:srgbClr val="0062C6"/>
      </a:hlink>
      <a:folHlink>
        <a:srgbClr val="595959"/>
      </a:folHlink>
    </a:clrScheme>
    <a:fontScheme name="Pega Corporate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Magenta Accent">
      <a:srgbClr val="D10074"/>
    </a:custClr>
  </a:custClr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Pega2012pptTemplate</Template>
  <TotalTime>5622</TotalTime>
  <Words>597</Words>
  <Application>Microsoft Office PowerPoint</Application>
  <PresentationFormat>On-screen Show (16:9)</PresentationFormat>
  <Paragraphs>119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Pega2012pptTemplate</vt:lpstr>
      <vt:lpstr>Pega POTX Template</vt:lpstr>
      <vt:lpstr>    CMD  Support &amp; Sustaining</vt:lpstr>
      <vt:lpstr>Agenda</vt:lpstr>
      <vt:lpstr>Team Structure</vt:lpstr>
      <vt:lpstr>PowerPoint Presentation</vt:lpstr>
      <vt:lpstr>Highlights</vt:lpstr>
      <vt:lpstr>Marketing Director Updates</vt:lpstr>
      <vt:lpstr>Marketing Director Updates</vt:lpstr>
      <vt:lpstr>CMD Sustaining Graphs</vt:lpstr>
      <vt:lpstr>PowerPoint Presentation</vt:lpstr>
      <vt:lpstr>PowerPoint Presentation</vt:lpstr>
      <vt:lpstr>Challenges / Mitigation</vt:lpstr>
      <vt:lpstr>Go Live / Upgrade </vt:lpstr>
      <vt:lpstr>Customer Feedback</vt:lpstr>
      <vt:lpstr>PowerPoint Presentation</vt:lpstr>
      <vt:lpstr>PowerPoint Presentation</vt:lpstr>
    </vt:vector>
  </TitlesOfParts>
  <Company>Pegasystems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GCSSE Bangalore</dc:title>
  <dc:creator>Shrihari.Saraf@in.pega.com</dc:creator>
  <cp:lastModifiedBy>Iruthayaraj, Leo</cp:lastModifiedBy>
  <cp:revision>225</cp:revision>
  <dcterms:created xsi:type="dcterms:W3CDTF">2012-07-23T08:36:12Z</dcterms:created>
  <dcterms:modified xsi:type="dcterms:W3CDTF">2012-08-29T16:40:57Z</dcterms:modified>
</cp:coreProperties>
</file>