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4" r:id="rId3"/>
    <p:sldId id="258" r:id="rId4"/>
    <p:sldId id="282" r:id="rId5"/>
    <p:sldId id="259" r:id="rId6"/>
    <p:sldId id="261" r:id="rId7"/>
    <p:sldId id="262" r:id="rId8"/>
    <p:sldId id="263" r:id="rId9"/>
    <p:sldId id="283" r:id="rId10"/>
    <p:sldId id="260" r:id="rId11"/>
    <p:sldId id="265" r:id="rId12"/>
    <p:sldId id="264" r:id="rId13"/>
    <p:sldId id="266" r:id="rId14"/>
    <p:sldId id="267" r:id="rId15"/>
    <p:sldId id="268" r:id="rId16"/>
    <p:sldId id="269" r:id="rId17"/>
    <p:sldId id="272" r:id="rId18"/>
    <p:sldId id="281" r:id="rId19"/>
    <p:sldId id="273" r:id="rId20"/>
    <p:sldId id="270" r:id="rId21"/>
    <p:sldId id="274" r:id="rId22"/>
    <p:sldId id="275" r:id="rId23"/>
    <p:sldId id="276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CB7F1-45CC-4989-A2F2-42997E8A5A4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1BF163-6F5A-4419-918D-4DC25BD5CA66}">
      <dgm:prSet phldrT="[Text]"/>
      <dgm:spPr/>
      <dgm:t>
        <a:bodyPr/>
        <a:lstStyle/>
        <a:p>
          <a:r>
            <a:rPr lang="en-US" dirty="0"/>
            <a:t>Define POI</a:t>
          </a:r>
        </a:p>
      </dgm:t>
    </dgm:pt>
    <dgm:pt modelId="{84ED0E7B-C33A-4A29-AC2F-F58072D1409E}" type="parTrans" cxnId="{F99F05D6-76F7-4F09-8501-41EED11BDFA5}">
      <dgm:prSet/>
      <dgm:spPr/>
      <dgm:t>
        <a:bodyPr/>
        <a:lstStyle/>
        <a:p>
          <a:endParaRPr lang="en-US"/>
        </a:p>
      </dgm:t>
    </dgm:pt>
    <dgm:pt modelId="{592F4E1D-1F06-461C-8165-D332E2969962}" type="sibTrans" cxnId="{F99F05D6-76F7-4F09-8501-41EED11BDFA5}">
      <dgm:prSet/>
      <dgm:spPr/>
      <dgm:t>
        <a:bodyPr/>
        <a:lstStyle/>
        <a:p>
          <a:endParaRPr lang="en-US"/>
        </a:p>
      </dgm:t>
    </dgm:pt>
    <dgm:pt modelId="{A58A3494-972D-4C05-8CB2-0EE73AE04093}">
      <dgm:prSet phldrT="[Text]"/>
      <dgm:spPr/>
      <dgm:t>
        <a:bodyPr/>
        <a:lstStyle/>
        <a:p>
          <a:r>
            <a:rPr lang="en-US" dirty="0"/>
            <a:t>By </a:t>
          </a:r>
          <a:r>
            <a:rPr lang="en-US" dirty="0" err="1"/>
            <a:t>lat</a:t>
          </a:r>
          <a:r>
            <a:rPr lang="en-US" dirty="0"/>
            <a:t>/long coordinates</a:t>
          </a:r>
        </a:p>
      </dgm:t>
    </dgm:pt>
    <dgm:pt modelId="{FC9671BC-3AB0-4E38-A041-5CBDCE68C1EA}" type="parTrans" cxnId="{39467217-ED50-424F-A13F-6F411700BB5C}">
      <dgm:prSet/>
      <dgm:spPr/>
      <dgm:t>
        <a:bodyPr/>
        <a:lstStyle/>
        <a:p>
          <a:endParaRPr lang="en-US"/>
        </a:p>
      </dgm:t>
    </dgm:pt>
    <dgm:pt modelId="{675FFD5A-02E9-4DE7-8CE8-839679FCB48A}" type="sibTrans" cxnId="{39467217-ED50-424F-A13F-6F411700BB5C}">
      <dgm:prSet/>
      <dgm:spPr/>
      <dgm:t>
        <a:bodyPr/>
        <a:lstStyle/>
        <a:p>
          <a:endParaRPr lang="en-US"/>
        </a:p>
      </dgm:t>
    </dgm:pt>
    <dgm:pt modelId="{0A9FA56A-C132-4CCE-8531-4FEA79553727}">
      <dgm:prSet phldrT="[Text]"/>
      <dgm:spPr/>
      <dgm:t>
        <a:bodyPr/>
        <a:lstStyle/>
        <a:p>
          <a:r>
            <a:rPr lang="en-US" dirty="0"/>
            <a:t>By area</a:t>
          </a:r>
        </a:p>
      </dgm:t>
    </dgm:pt>
    <dgm:pt modelId="{6D157A3E-7CF2-48A6-BBB9-3F16EF178DC3}" type="parTrans" cxnId="{E3DC463E-3B66-4900-9C94-44B77063C51D}">
      <dgm:prSet/>
      <dgm:spPr/>
      <dgm:t>
        <a:bodyPr/>
        <a:lstStyle/>
        <a:p>
          <a:endParaRPr lang="en-US"/>
        </a:p>
      </dgm:t>
    </dgm:pt>
    <dgm:pt modelId="{CEBBD134-1A70-4DBE-BDAB-88B79E3CE5E0}" type="sibTrans" cxnId="{E3DC463E-3B66-4900-9C94-44B77063C51D}">
      <dgm:prSet/>
      <dgm:spPr/>
      <dgm:t>
        <a:bodyPr/>
        <a:lstStyle/>
        <a:p>
          <a:endParaRPr lang="en-US"/>
        </a:p>
      </dgm:t>
    </dgm:pt>
    <dgm:pt modelId="{9DFC4DD7-EEE9-4E78-BD51-C19DBC71D4C6}">
      <dgm:prSet phldrT="[Text]"/>
      <dgm:spPr/>
      <dgm:t>
        <a:bodyPr/>
        <a:lstStyle/>
        <a:p>
          <a:r>
            <a:rPr lang="en-US" dirty="0"/>
            <a:t>Define Constellation</a:t>
          </a:r>
        </a:p>
      </dgm:t>
    </dgm:pt>
    <dgm:pt modelId="{A7DF36F4-100A-47C6-AD9D-2AE7404B5A79}" type="parTrans" cxnId="{FCB76FC1-DF83-45FD-8188-E61A76BBAC48}">
      <dgm:prSet/>
      <dgm:spPr/>
      <dgm:t>
        <a:bodyPr/>
        <a:lstStyle/>
        <a:p>
          <a:endParaRPr lang="en-US"/>
        </a:p>
      </dgm:t>
    </dgm:pt>
    <dgm:pt modelId="{08AE2BDA-BAAD-4986-825D-9464DFE39FAF}" type="sibTrans" cxnId="{FCB76FC1-DF83-45FD-8188-E61A76BBAC48}">
      <dgm:prSet/>
      <dgm:spPr/>
      <dgm:t>
        <a:bodyPr/>
        <a:lstStyle/>
        <a:p>
          <a:endParaRPr lang="en-US"/>
        </a:p>
      </dgm:t>
    </dgm:pt>
    <dgm:pt modelId="{71318104-F8CD-4432-9F77-4A667084AC26}">
      <dgm:prSet phldrT="[Text]"/>
      <dgm:spPr/>
      <dgm:t>
        <a:bodyPr/>
        <a:lstStyle/>
        <a:p>
          <a:r>
            <a:rPr lang="en-US" dirty="0"/>
            <a:t>Define orbit properties (altitude, satellite per plane, inclination)</a:t>
          </a:r>
        </a:p>
      </dgm:t>
    </dgm:pt>
    <dgm:pt modelId="{27519E06-5882-4AE1-ADCB-13101500A57E}" type="parTrans" cxnId="{19FED521-BA1A-4D19-918A-8221D97214C3}">
      <dgm:prSet/>
      <dgm:spPr/>
      <dgm:t>
        <a:bodyPr/>
        <a:lstStyle/>
        <a:p>
          <a:endParaRPr lang="en-US"/>
        </a:p>
      </dgm:t>
    </dgm:pt>
    <dgm:pt modelId="{9BD38131-6E98-4C44-AEFB-AA11837AA1E8}" type="sibTrans" cxnId="{19FED521-BA1A-4D19-918A-8221D97214C3}">
      <dgm:prSet/>
      <dgm:spPr/>
      <dgm:t>
        <a:bodyPr/>
        <a:lstStyle/>
        <a:p>
          <a:endParaRPr lang="en-US"/>
        </a:p>
      </dgm:t>
    </dgm:pt>
    <dgm:pt modelId="{55808B52-DAEC-46DC-A29B-B779A968B0E7}">
      <dgm:prSet phldrT="[Text]"/>
      <dgm:spPr/>
      <dgm:t>
        <a:bodyPr/>
        <a:lstStyle/>
        <a:p>
          <a:r>
            <a:rPr lang="en-US" dirty="0"/>
            <a:t>Define Payload properties (swath, </a:t>
          </a:r>
          <a:r>
            <a:rPr lang="en-US" dirty="0" err="1"/>
            <a:t>depointing</a:t>
          </a:r>
          <a:r>
            <a:rPr lang="en-US" dirty="0"/>
            <a:t> angle, SAR, EO, data size)</a:t>
          </a:r>
        </a:p>
      </dgm:t>
    </dgm:pt>
    <dgm:pt modelId="{43699560-999C-40E5-ACAE-A3EAB1A1B9A2}" type="parTrans" cxnId="{A3E31848-9AAF-4AE4-B917-DE7F3D4AF311}">
      <dgm:prSet/>
      <dgm:spPr/>
      <dgm:t>
        <a:bodyPr/>
        <a:lstStyle/>
        <a:p>
          <a:endParaRPr lang="en-US"/>
        </a:p>
      </dgm:t>
    </dgm:pt>
    <dgm:pt modelId="{A31A4968-A2BC-400B-8FCF-495EA84743E4}" type="sibTrans" cxnId="{A3E31848-9AAF-4AE4-B917-DE7F3D4AF311}">
      <dgm:prSet/>
      <dgm:spPr/>
      <dgm:t>
        <a:bodyPr/>
        <a:lstStyle/>
        <a:p>
          <a:endParaRPr lang="en-US"/>
        </a:p>
      </dgm:t>
    </dgm:pt>
    <dgm:pt modelId="{162F6058-F92C-4DCA-893C-18A5193E6C31}">
      <dgm:prSet phldrT="[Text]"/>
      <dgm:spPr/>
      <dgm:t>
        <a:bodyPr/>
        <a:lstStyle/>
        <a:p>
          <a:r>
            <a:rPr lang="en-US" dirty="0"/>
            <a:t>Calculate KPI</a:t>
          </a:r>
        </a:p>
      </dgm:t>
    </dgm:pt>
    <dgm:pt modelId="{061F26AA-676E-4174-BB9A-245BE3AA45C1}" type="parTrans" cxnId="{1163FDF7-75B8-4D8F-9FF7-D0E817749C3B}">
      <dgm:prSet/>
      <dgm:spPr/>
      <dgm:t>
        <a:bodyPr/>
        <a:lstStyle/>
        <a:p>
          <a:endParaRPr lang="en-US"/>
        </a:p>
      </dgm:t>
    </dgm:pt>
    <dgm:pt modelId="{5CB7C421-96FF-4E5A-A246-1685C9317E28}" type="sibTrans" cxnId="{1163FDF7-75B8-4D8F-9FF7-D0E817749C3B}">
      <dgm:prSet/>
      <dgm:spPr/>
      <dgm:t>
        <a:bodyPr/>
        <a:lstStyle/>
        <a:p>
          <a:endParaRPr lang="en-US"/>
        </a:p>
      </dgm:t>
    </dgm:pt>
    <dgm:pt modelId="{F83E6E23-AA61-432B-B291-D36FC953EE2C}">
      <dgm:prSet phldrT="[Text]"/>
      <dgm:spPr/>
      <dgm:t>
        <a:bodyPr/>
        <a:lstStyle/>
        <a:p>
          <a:r>
            <a:rPr lang="en-US" dirty="0"/>
            <a:t>Number of revisit per day (with/without </a:t>
          </a:r>
          <a:r>
            <a:rPr lang="en-US" dirty="0" err="1"/>
            <a:t>depointing</a:t>
          </a:r>
          <a:r>
            <a:rPr lang="en-US" dirty="0"/>
            <a:t>)</a:t>
          </a:r>
        </a:p>
      </dgm:t>
    </dgm:pt>
    <dgm:pt modelId="{9F633BCD-1CB6-4FE5-8050-990B9B675FDB}" type="parTrans" cxnId="{B8896EF2-F124-471E-A8F2-CC59779FF70D}">
      <dgm:prSet/>
      <dgm:spPr/>
      <dgm:t>
        <a:bodyPr/>
        <a:lstStyle/>
        <a:p>
          <a:endParaRPr lang="en-US"/>
        </a:p>
      </dgm:t>
    </dgm:pt>
    <dgm:pt modelId="{3F7D5E57-4001-4187-832B-6AB3B553760C}" type="sibTrans" cxnId="{B8896EF2-F124-471E-A8F2-CC59779FF70D}">
      <dgm:prSet/>
      <dgm:spPr/>
      <dgm:t>
        <a:bodyPr/>
        <a:lstStyle/>
        <a:p>
          <a:endParaRPr lang="en-US"/>
        </a:p>
      </dgm:t>
    </dgm:pt>
    <dgm:pt modelId="{08BBD361-A30E-4A30-A60C-4F4F6F21BC3E}">
      <dgm:prSet phldrT="[Text]"/>
      <dgm:spPr/>
      <dgm:t>
        <a:bodyPr/>
        <a:lstStyle/>
        <a:p>
          <a:r>
            <a:rPr lang="en-US" dirty="0"/>
            <a:t>Coverage (time interval, with/without </a:t>
          </a:r>
          <a:r>
            <a:rPr lang="en-US" dirty="0" err="1"/>
            <a:t>depointing</a:t>
          </a:r>
          <a:r>
            <a:rPr lang="en-US" dirty="0"/>
            <a:t>)</a:t>
          </a:r>
        </a:p>
      </dgm:t>
    </dgm:pt>
    <dgm:pt modelId="{26531468-E755-447B-B63A-C9AA4D9CD4FD}" type="parTrans" cxnId="{7954B913-8A9E-42C2-8469-961427D9DBDD}">
      <dgm:prSet/>
      <dgm:spPr/>
      <dgm:t>
        <a:bodyPr/>
        <a:lstStyle/>
        <a:p>
          <a:endParaRPr lang="en-US"/>
        </a:p>
      </dgm:t>
    </dgm:pt>
    <dgm:pt modelId="{4605912C-F868-4E2D-8CE5-BF69A9D50A02}" type="sibTrans" cxnId="{7954B913-8A9E-42C2-8469-961427D9DBDD}">
      <dgm:prSet/>
      <dgm:spPr/>
      <dgm:t>
        <a:bodyPr/>
        <a:lstStyle/>
        <a:p>
          <a:endParaRPr lang="en-US"/>
        </a:p>
      </dgm:t>
    </dgm:pt>
    <dgm:pt modelId="{C40D350D-2927-40FA-A98B-CE8366B6C295}">
      <dgm:prSet phldrT="[Text]"/>
      <dgm:spPr/>
      <dgm:t>
        <a:bodyPr/>
        <a:lstStyle/>
        <a:p>
          <a:r>
            <a:rPr lang="en-US" dirty="0"/>
            <a:t>Define Ground Segment</a:t>
          </a:r>
        </a:p>
      </dgm:t>
    </dgm:pt>
    <dgm:pt modelId="{64181228-76D2-4A93-94BA-D3F74068450E}" type="parTrans" cxnId="{05A0BB47-DE27-4CD4-B9C5-D2762116B19E}">
      <dgm:prSet/>
      <dgm:spPr/>
      <dgm:t>
        <a:bodyPr/>
        <a:lstStyle/>
        <a:p>
          <a:endParaRPr lang="en-US"/>
        </a:p>
      </dgm:t>
    </dgm:pt>
    <dgm:pt modelId="{47EBDE3E-3695-4E0E-ADCB-B6C477A7BAB9}" type="sibTrans" cxnId="{05A0BB47-DE27-4CD4-B9C5-D2762116B19E}">
      <dgm:prSet/>
      <dgm:spPr/>
      <dgm:t>
        <a:bodyPr/>
        <a:lstStyle/>
        <a:p>
          <a:endParaRPr lang="en-US"/>
        </a:p>
      </dgm:t>
    </dgm:pt>
    <dgm:pt modelId="{1C99B031-0C00-40DA-977D-0405AF4A291F}">
      <dgm:prSet phldrT="[Text]"/>
      <dgm:spPr/>
      <dgm:t>
        <a:bodyPr/>
        <a:lstStyle/>
        <a:p>
          <a:r>
            <a:rPr lang="en-US" dirty="0"/>
            <a:t>GS location (</a:t>
          </a:r>
          <a:r>
            <a:rPr lang="en-US" dirty="0" err="1"/>
            <a:t>lat</a:t>
          </a:r>
          <a:r>
            <a:rPr lang="en-US" dirty="0"/>
            <a:t>/long coordinates)</a:t>
          </a:r>
        </a:p>
      </dgm:t>
    </dgm:pt>
    <dgm:pt modelId="{3CE478B3-BA4B-4FD8-8C80-6082F6BB028B}" type="parTrans" cxnId="{A3D1A52A-E8C8-40E3-9FCB-C3A1AF80E886}">
      <dgm:prSet/>
      <dgm:spPr/>
      <dgm:t>
        <a:bodyPr/>
        <a:lstStyle/>
        <a:p>
          <a:endParaRPr lang="en-US"/>
        </a:p>
      </dgm:t>
    </dgm:pt>
    <dgm:pt modelId="{73C0A10D-0CF7-4FEB-93BF-7B42D97A33B1}" type="sibTrans" cxnId="{A3D1A52A-E8C8-40E3-9FCB-C3A1AF80E886}">
      <dgm:prSet/>
      <dgm:spPr/>
      <dgm:t>
        <a:bodyPr/>
        <a:lstStyle/>
        <a:p>
          <a:endParaRPr lang="en-US"/>
        </a:p>
      </dgm:t>
    </dgm:pt>
    <dgm:pt modelId="{BB8DA3F6-2AD6-45CA-8F61-9D06F35AE13B}">
      <dgm:prSet/>
      <dgm:spPr/>
      <dgm:t>
        <a:bodyPr/>
        <a:lstStyle/>
        <a:p>
          <a:r>
            <a:rPr lang="en-GB" noProof="0" dirty="0"/>
            <a:t>GS properties (elevation, orbital arc, data, bandwidth)</a:t>
          </a:r>
        </a:p>
      </dgm:t>
    </dgm:pt>
    <dgm:pt modelId="{CA73A291-6E1D-4818-A922-DB053B792FF2}" type="parTrans" cxnId="{E1E7CCD3-4C65-4285-A40E-4C5AB8E4A70A}">
      <dgm:prSet/>
      <dgm:spPr/>
      <dgm:t>
        <a:bodyPr/>
        <a:lstStyle/>
        <a:p>
          <a:endParaRPr lang="fr-FR"/>
        </a:p>
      </dgm:t>
    </dgm:pt>
    <dgm:pt modelId="{B0D61410-EC05-4D35-AC44-372052288C0C}" type="sibTrans" cxnId="{E1E7CCD3-4C65-4285-A40E-4C5AB8E4A70A}">
      <dgm:prSet/>
      <dgm:spPr/>
      <dgm:t>
        <a:bodyPr/>
        <a:lstStyle/>
        <a:p>
          <a:endParaRPr lang="fr-FR"/>
        </a:p>
      </dgm:t>
    </dgm:pt>
    <dgm:pt modelId="{8D2EF3D5-A2CA-4462-9010-0B88BF81D9B9}">
      <dgm:prSet/>
      <dgm:spPr/>
      <dgm:t>
        <a:bodyPr/>
        <a:lstStyle/>
        <a:p>
          <a:r>
            <a:rPr lang="fr-FR" dirty="0"/>
            <a:t>Acquisition/</a:t>
          </a:r>
          <a:r>
            <a:rPr lang="fr-FR" dirty="0" err="1"/>
            <a:t>emptying</a:t>
          </a:r>
          <a:r>
            <a:rPr lang="fr-FR" dirty="0"/>
            <a:t> </a:t>
          </a:r>
          <a:r>
            <a:rPr lang="fr-FR" dirty="0" err="1"/>
            <a:t>opportunities</a:t>
          </a:r>
          <a:endParaRPr lang="fr-FR" dirty="0"/>
        </a:p>
      </dgm:t>
    </dgm:pt>
    <dgm:pt modelId="{147B3D06-3CDE-449D-A784-D2A254AD0721}" type="parTrans" cxnId="{D9B68B15-1BE7-46DD-AC85-FE78CD840435}">
      <dgm:prSet/>
      <dgm:spPr/>
      <dgm:t>
        <a:bodyPr/>
        <a:lstStyle/>
        <a:p>
          <a:endParaRPr lang="fr-FR"/>
        </a:p>
      </dgm:t>
    </dgm:pt>
    <dgm:pt modelId="{E5360BA2-6F7E-4A8D-9D57-9BE3738E8EA0}" type="sibTrans" cxnId="{D9B68B15-1BE7-46DD-AC85-FE78CD840435}">
      <dgm:prSet/>
      <dgm:spPr/>
      <dgm:t>
        <a:bodyPr/>
        <a:lstStyle/>
        <a:p>
          <a:endParaRPr lang="fr-FR"/>
        </a:p>
      </dgm:t>
    </dgm:pt>
    <dgm:pt modelId="{41A15C92-EF2B-4625-8EA8-7A1EACF1E353}">
      <dgm:prSet/>
      <dgm:spPr/>
      <dgm:t>
        <a:bodyPr/>
        <a:lstStyle/>
        <a:p>
          <a:r>
            <a:rPr lang="en-GB" noProof="0" dirty="0"/>
            <a:t>Define Mission</a:t>
          </a:r>
        </a:p>
      </dgm:t>
    </dgm:pt>
    <dgm:pt modelId="{10C58015-A754-4005-B038-72EB9FA5F70A}" type="parTrans" cxnId="{69E0A10B-8E8A-49F9-967A-806452D0E43B}">
      <dgm:prSet/>
      <dgm:spPr/>
      <dgm:t>
        <a:bodyPr/>
        <a:lstStyle/>
        <a:p>
          <a:endParaRPr lang="fr-FR"/>
        </a:p>
      </dgm:t>
    </dgm:pt>
    <dgm:pt modelId="{061893EA-579E-4A6D-BFA7-A16F0B77BBBB}" type="sibTrans" cxnId="{69E0A10B-8E8A-49F9-967A-806452D0E43B}">
      <dgm:prSet/>
      <dgm:spPr/>
      <dgm:t>
        <a:bodyPr/>
        <a:lstStyle/>
        <a:p>
          <a:endParaRPr lang="fr-FR"/>
        </a:p>
      </dgm:t>
    </dgm:pt>
    <dgm:pt modelId="{566EC5EC-DC62-4DA1-9CC4-91CA0923ADC9}">
      <dgm:prSet/>
      <dgm:spPr/>
      <dgm:t>
        <a:bodyPr/>
        <a:lstStyle/>
        <a:p>
          <a:r>
            <a:rPr lang="fr-FR" dirty="0"/>
            <a:t>Mission </a:t>
          </a:r>
          <a:r>
            <a:rPr lang="fr-FR" dirty="0" err="1"/>
            <a:t>parameters</a:t>
          </a:r>
          <a:r>
            <a:rPr lang="fr-FR" dirty="0"/>
            <a:t> (time of the mission, </a:t>
          </a:r>
          <a:r>
            <a:rPr lang="fr-FR" dirty="0" err="1"/>
            <a:t>sun</a:t>
          </a:r>
          <a:r>
            <a:rPr lang="fr-FR" dirty="0"/>
            <a:t> </a:t>
          </a:r>
          <a:r>
            <a:rPr lang="fr-FR" dirty="0" err="1"/>
            <a:t>zenith</a:t>
          </a:r>
          <a:r>
            <a:rPr lang="fr-FR" dirty="0"/>
            <a:t> angle, </a:t>
          </a:r>
          <a:r>
            <a:rPr lang="fr-FR" dirty="0" err="1"/>
            <a:t>depointing</a:t>
          </a:r>
          <a:r>
            <a:rPr lang="fr-FR" dirty="0"/>
            <a:t>)</a:t>
          </a:r>
        </a:p>
      </dgm:t>
    </dgm:pt>
    <dgm:pt modelId="{B60D92FD-85F2-48C4-B24A-FFA5316AE08B}" type="parTrans" cxnId="{04440C63-CED9-4D95-9123-5E3333BD1925}">
      <dgm:prSet/>
      <dgm:spPr/>
      <dgm:t>
        <a:bodyPr/>
        <a:lstStyle/>
        <a:p>
          <a:endParaRPr lang="fr-FR"/>
        </a:p>
      </dgm:t>
    </dgm:pt>
    <dgm:pt modelId="{3CC26968-FCC9-4079-8341-AB9E1BA8F553}" type="sibTrans" cxnId="{04440C63-CED9-4D95-9123-5E3333BD1925}">
      <dgm:prSet/>
      <dgm:spPr/>
      <dgm:t>
        <a:bodyPr/>
        <a:lstStyle/>
        <a:p>
          <a:endParaRPr lang="fr-FR"/>
        </a:p>
      </dgm:t>
    </dgm:pt>
    <dgm:pt modelId="{263DA1D7-8FC9-4F61-8CAB-CA7D1AFEE6D6}" type="pres">
      <dgm:prSet presAssocID="{22ACB7F1-45CC-4989-A2F2-42997E8A5A48}" presName="theList" presStyleCnt="0">
        <dgm:presLayoutVars>
          <dgm:dir/>
          <dgm:animLvl val="lvl"/>
          <dgm:resizeHandles val="exact"/>
        </dgm:presLayoutVars>
      </dgm:prSet>
      <dgm:spPr/>
    </dgm:pt>
    <dgm:pt modelId="{E012E237-62AE-4526-AC18-48DE67DD975D}" type="pres">
      <dgm:prSet presAssocID="{3E1BF163-6F5A-4419-918D-4DC25BD5CA66}" presName="compNode" presStyleCnt="0"/>
      <dgm:spPr/>
    </dgm:pt>
    <dgm:pt modelId="{07F762D0-0BC1-4F10-80AA-68636BC6F421}" type="pres">
      <dgm:prSet presAssocID="{3E1BF163-6F5A-4419-918D-4DC25BD5CA66}" presName="aNode" presStyleLbl="bgShp" presStyleIdx="0" presStyleCnt="5"/>
      <dgm:spPr/>
    </dgm:pt>
    <dgm:pt modelId="{3A44047F-251E-4737-97E5-87B75F25A8D2}" type="pres">
      <dgm:prSet presAssocID="{3E1BF163-6F5A-4419-918D-4DC25BD5CA66}" presName="textNode" presStyleLbl="bgShp" presStyleIdx="0" presStyleCnt="5"/>
      <dgm:spPr/>
    </dgm:pt>
    <dgm:pt modelId="{D7ADF6B7-501B-4DF4-982E-5651251107F0}" type="pres">
      <dgm:prSet presAssocID="{3E1BF163-6F5A-4419-918D-4DC25BD5CA66}" presName="compChildNode" presStyleCnt="0"/>
      <dgm:spPr/>
    </dgm:pt>
    <dgm:pt modelId="{9A81151D-BC7D-427B-A3FF-6218F44371A9}" type="pres">
      <dgm:prSet presAssocID="{3E1BF163-6F5A-4419-918D-4DC25BD5CA66}" presName="theInnerList" presStyleCnt="0"/>
      <dgm:spPr/>
    </dgm:pt>
    <dgm:pt modelId="{E24C27CA-7286-4E6F-9E1A-59A5BCD4D75B}" type="pres">
      <dgm:prSet presAssocID="{A58A3494-972D-4C05-8CB2-0EE73AE04093}" presName="childNode" presStyleLbl="node1" presStyleIdx="0" presStyleCnt="10">
        <dgm:presLayoutVars>
          <dgm:bulletEnabled val="1"/>
        </dgm:presLayoutVars>
      </dgm:prSet>
      <dgm:spPr/>
    </dgm:pt>
    <dgm:pt modelId="{042B58B0-A188-4105-937E-35658E2600A2}" type="pres">
      <dgm:prSet presAssocID="{A58A3494-972D-4C05-8CB2-0EE73AE04093}" presName="aSpace2" presStyleCnt="0"/>
      <dgm:spPr/>
    </dgm:pt>
    <dgm:pt modelId="{2DAFDDB1-274F-45E8-B306-9B1AE027ADE5}" type="pres">
      <dgm:prSet presAssocID="{0A9FA56A-C132-4CCE-8531-4FEA79553727}" presName="childNode" presStyleLbl="node1" presStyleIdx="1" presStyleCnt="10">
        <dgm:presLayoutVars>
          <dgm:bulletEnabled val="1"/>
        </dgm:presLayoutVars>
      </dgm:prSet>
      <dgm:spPr/>
    </dgm:pt>
    <dgm:pt modelId="{594BBC23-ABB8-412A-9B0A-D2CA86823479}" type="pres">
      <dgm:prSet presAssocID="{3E1BF163-6F5A-4419-918D-4DC25BD5CA66}" presName="aSpace" presStyleCnt="0"/>
      <dgm:spPr/>
    </dgm:pt>
    <dgm:pt modelId="{DC5175A8-B4C8-4D6C-8B3A-931AD98044AD}" type="pres">
      <dgm:prSet presAssocID="{C40D350D-2927-40FA-A98B-CE8366B6C295}" presName="compNode" presStyleCnt="0"/>
      <dgm:spPr/>
    </dgm:pt>
    <dgm:pt modelId="{722FD274-B3C9-4B78-83CC-B84421A4C984}" type="pres">
      <dgm:prSet presAssocID="{C40D350D-2927-40FA-A98B-CE8366B6C295}" presName="aNode" presStyleLbl="bgShp" presStyleIdx="1" presStyleCnt="5"/>
      <dgm:spPr/>
    </dgm:pt>
    <dgm:pt modelId="{52C7A660-CD08-4AE3-8E63-015A11ED1B33}" type="pres">
      <dgm:prSet presAssocID="{C40D350D-2927-40FA-A98B-CE8366B6C295}" presName="textNode" presStyleLbl="bgShp" presStyleIdx="1" presStyleCnt="5"/>
      <dgm:spPr/>
    </dgm:pt>
    <dgm:pt modelId="{50324D61-DC48-47E0-BD20-09E163CBD319}" type="pres">
      <dgm:prSet presAssocID="{C40D350D-2927-40FA-A98B-CE8366B6C295}" presName="compChildNode" presStyleCnt="0"/>
      <dgm:spPr/>
    </dgm:pt>
    <dgm:pt modelId="{A6E2E6D1-D036-4CB4-BBD4-76B4E52A9280}" type="pres">
      <dgm:prSet presAssocID="{C40D350D-2927-40FA-A98B-CE8366B6C295}" presName="theInnerList" presStyleCnt="0"/>
      <dgm:spPr/>
    </dgm:pt>
    <dgm:pt modelId="{8BE52B1F-F3FA-40FF-89B0-DB25A8412235}" type="pres">
      <dgm:prSet presAssocID="{1C99B031-0C00-40DA-977D-0405AF4A291F}" presName="childNode" presStyleLbl="node1" presStyleIdx="2" presStyleCnt="10">
        <dgm:presLayoutVars>
          <dgm:bulletEnabled val="1"/>
        </dgm:presLayoutVars>
      </dgm:prSet>
      <dgm:spPr/>
    </dgm:pt>
    <dgm:pt modelId="{9C9D3B9A-42D9-4C20-A535-F40AB8766D54}" type="pres">
      <dgm:prSet presAssocID="{1C99B031-0C00-40DA-977D-0405AF4A291F}" presName="aSpace2" presStyleCnt="0"/>
      <dgm:spPr/>
    </dgm:pt>
    <dgm:pt modelId="{C0ECA1C5-F9F2-4D66-ACD2-B552236255F1}" type="pres">
      <dgm:prSet presAssocID="{BB8DA3F6-2AD6-45CA-8F61-9D06F35AE13B}" presName="childNode" presStyleLbl="node1" presStyleIdx="3" presStyleCnt="10">
        <dgm:presLayoutVars>
          <dgm:bulletEnabled val="1"/>
        </dgm:presLayoutVars>
      </dgm:prSet>
      <dgm:spPr/>
    </dgm:pt>
    <dgm:pt modelId="{BC38ADD1-CDA1-4192-98F8-B9FC353E2343}" type="pres">
      <dgm:prSet presAssocID="{C40D350D-2927-40FA-A98B-CE8366B6C295}" presName="aSpace" presStyleCnt="0"/>
      <dgm:spPr/>
    </dgm:pt>
    <dgm:pt modelId="{422F6FEE-ACA7-4E37-A0D4-380AF02454B6}" type="pres">
      <dgm:prSet presAssocID="{9DFC4DD7-EEE9-4E78-BD51-C19DBC71D4C6}" presName="compNode" presStyleCnt="0"/>
      <dgm:spPr/>
    </dgm:pt>
    <dgm:pt modelId="{213E4C22-0F4B-4063-A537-C565F520FB9E}" type="pres">
      <dgm:prSet presAssocID="{9DFC4DD7-EEE9-4E78-BD51-C19DBC71D4C6}" presName="aNode" presStyleLbl="bgShp" presStyleIdx="2" presStyleCnt="5"/>
      <dgm:spPr/>
    </dgm:pt>
    <dgm:pt modelId="{A4020C58-86AE-41C2-A10A-5551044A636D}" type="pres">
      <dgm:prSet presAssocID="{9DFC4DD7-EEE9-4E78-BD51-C19DBC71D4C6}" presName="textNode" presStyleLbl="bgShp" presStyleIdx="2" presStyleCnt="5"/>
      <dgm:spPr/>
    </dgm:pt>
    <dgm:pt modelId="{1A528B32-66AD-42B0-BB2B-167BAA0141DE}" type="pres">
      <dgm:prSet presAssocID="{9DFC4DD7-EEE9-4E78-BD51-C19DBC71D4C6}" presName="compChildNode" presStyleCnt="0"/>
      <dgm:spPr/>
    </dgm:pt>
    <dgm:pt modelId="{AD900DF3-8356-4099-8D58-3D11D21C6845}" type="pres">
      <dgm:prSet presAssocID="{9DFC4DD7-EEE9-4E78-BD51-C19DBC71D4C6}" presName="theInnerList" presStyleCnt="0"/>
      <dgm:spPr/>
    </dgm:pt>
    <dgm:pt modelId="{DBB1E223-83D1-4B86-B712-B802A162CD6B}" type="pres">
      <dgm:prSet presAssocID="{71318104-F8CD-4432-9F77-4A667084AC26}" presName="childNode" presStyleLbl="node1" presStyleIdx="4" presStyleCnt="10">
        <dgm:presLayoutVars>
          <dgm:bulletEnabled val="1"/>
        </dgm:presLayoutVars>
      </dgm:prSet>
      <dgm:spPr/>
    </dgm:pt>
    <dgm:pt modelId="{5D89EEDB-59A6-47D3-B299-63ECFF520F88}" type="pres">
      <dgm:prSet presAssocID="{71318104-F8CD-4432-9F77-4A667084AC26}" presName="aSpace2" presStyleCnt="0"/>
      <dgm:spPr/>
    </dgm:pt>
    <dgm:pt modelId="{AE3E2DDC-F4BA-4FBE-9757-F2957467C564}" type="pres">
      <dgm:prSet presAssocID="{55808B52-DAEC-46DC-A29B-B779A968B0E7}" presName="childNode" presStyleLbl="node1" presStyleIdx="5" presStyleCnt="10">
        <dgm:presLayoutVars>
          <dgm:bulletEnabled val="1"/>
        </dgm:presLayoutVars>
      </dgm:prSet>
      <dgm:spPr/>
    </dgm:pt>
    <dgm:pt modelId="{E15C59A6-222E-4296-96EB-C676CAADB4FB}" type="pres">
      <dgm:prSet presAssocID="{9DFC4DD7-EEE9-4E78-BD51-C19DBC71D4C6}" presName="aSpace" presStyleCnt="0"/>
      <dgm:spPr/>
    </dgm:pt>
    <dgm:pt modelId="{F0C9D0BE-40FF-4AF9-8E8B-C10E63AFC31D}" type="pres">
      <dgm:prSet presAssocID="{41A15C92-EF2B-4625-8EA8-7A1EACF1E353}" presName="compNode" presStyleCnt="0"/>
      <dgm:spPr/>
    </dgm:pt>
    <dgm:pt modelId="{0D3A1763-E483-430A-8F92-8766D95517D3}" type="pres">
      <dgm:prSet presAssocID="{41A15C92-EF2B-4625-8EA8-7A1EACF1E353}" presName="aNode" presStyleLbl="bgShp" presStyleIdx="3" presStyleCnt="5"/>
      <dgm:spPr/>
    </dgm:pt>
    <dgm:pt modelId="{B1EEAB7B-A605-450A-8FEF-96565A5A9014}" type="pres">
      <dgm:prSet presAssocID="{41A15C92-EF2B-4625-8EA8-7A1EACF1E353}" presName="textNode" presStyleLbl="bgShp" presStyleIdx="3" presStyleCnt="5"/>
      <dgm:spPr/>
    </dgm:pt>
    <dgm:pt modelId="{D2BA502A-D88C-4FD3-BD39-00A9F04EF87A}" type="pres">
      <dgm:prSet presAssocID="{41A15C92-EF2B-4625-8EA8-7A1EACF1E353}" presName="compChildNode" presStyleCnt="0"/>
      <dgm:spPr/>
    </dgm:pt>
    <dgm:pt modelId="{A06F41EC-8995-4607-B1DA-473D0F40121A}" type="pres">
      <dgm:prSet presAssocID="{41A15C92-EF2B-4625-8EA8-7A1EACF1E353}" presName="theInnerList" presStyleCnt="0"/>
      <dgm:spPr/>
    </dgm:pt>
    <dgm:pt modelId="{380A67ED-B82B-4AB0-A024-4CDB1295D82A}" type="pres">
      <dgm:prSet presAssocID="{566EC5EC-DC62-4DA1-9CC4-91CA0923ADC9}" presName="childNode" presStyleLbl="node1" presStyleIdx="6" presStyleCnt="10">
        <dgm:presLayoutVars>
          <dgm:bulletEnabled val="1"/>
        </dgm:presLayoutVars>
      </dgm:prSet>
      <dgm:spPr/>
    </dgm:pt>
    <dgm:pt modelId="{7705227B-AAE9-4533-8C1A-ABA335D04D36}" type="pres">
      <dgm:prSet presAssocID="{41A15C92-EF2B-4625-8EA8-7A1EACF1E353}" presName="aSpace" presStyleCnt="0"/>
      <dgm:spPr/>
    </dgm:pt>
    <dgm:pt modelId="{49D7D538-D7FE-4CF3-99D9-A1129052BBCA}" type="pres">
      <dgm:prSet presAssocID="{162F6058-F92C-4DCA-893C-18A5193E6C31}" presName="compNode" presStyleCnt="0"/>
      <dgm:spPr/>
    </dgm:pt>
    <dgm:pt modelId="{9A1E194F-B7E1-42C6-A355-802C27096AF1}" type="pres">
      <dgm:prSet presAssocID="{162F6058-F92C-4DCA-893C-18A5193E6C31}" presName="aNode" presStyleLbl="bgShp" presStyleIdx="4" presStyleCnt="5"/>
      <dgm:spPr/>
    </dgm:pt>
    <dgm:pt modelId="{555F0DCB-D48E-4E2E-AF84-0BEC89018F6E}" type="pres">
      <dgm:prSet presAssocID="{162F6058-F92C-4DCA-893C-18A5193E6C31}" presName="textNode" presStyleLbl="bgShp" presStyleIdx="4" presStyleCnt="5"/>
      <dgm:spPr/>
    </dgm:pt>
    <dgm:pt modelId="{107CCF87-2C5A-47A2-890F-4748C36A5708}" type="pres">
      <dgm:prSet presAssocID="{162F6058-F92C-4DCA-893C-18A5193E6C31}" presName="compChildNode" presStyleCnt="0"/>
      <dgm:spPr/>
    </dgm:pt>
    <dgm:pt modelId="{B49AC515-AD18-4D78-8C0A-E3868DF6C241}" type="pres">
      <dgm:prSet presAssocID="{162F6058-F92C-4DCA-893C-18A5193E6C31}" presName="theInnerList" presStyleCnt="0"/>
      <dgm:spPr/>
    </dgm:pt>
    <dgm:pt modelId="{14B2A72D-9B09-4718-BCA0-7CD91F52D809}" type="pres">
      <dgm:prSet presAssocID="{F83E6E23-AA61-432B-B291-D36FC953EE2C}" presName="childNode" presStyleLbl="node1" presStyleIdx="7" presStyleCnt="10">
        <dgm:presLayoutVars>
          <dgm:bulletEnabled val="1"/>
        </dgm:presLayoutVars>
      </dgm:prSet>
      <dgm:spPr/>
    </dgm:pt>
    <dgm:pt modelId="{F09FF4C0-FF1E-4F8D-9070-09CFF19B6F4D}" type="pres">
      <dgm:prSet presAssocID="{F83E6E23-AA61-432B-B291-D36FC953EE2C}" presName="aSpace2" presStyleCnt="0"/>
      <dgm:spPr/>
    </dgm:pt>
    <dgm:pt modelId="{7E4C451E-681B-4245-A256-27AE9573EFC8}" type="pres">
      <dgm:prSet presAssocID="{08BBD361-A30E-4A30-A60C-4F4F6F21BC3E}" presName="childNode" presStyleLbl="node1" presStyleIdx="8" presStyleCnt="10">
        <dgm:presLayoutVars>
          <dgm:bulletEnabled val="1"/>
        </dgm:presLayoutVars>
      </dgm:prSet>
      <dgm:spPr/>
    </dgm:pt>
    <dgm:pt modelId="{C172AFB4-C901-414E-9DDE-421B18E4EC1A}" type="pres">
      <dgm:prSet presAssocID="{08BBD361-A30E-4A30-A60C-4F4F6F21BC3E}" presName="aSpace2" presStyleCnt="0"/>
      <dgm:spPr/>
    </dgm:pt>
    <dgm:pt modelId="{527231DA-9491-4271-8BAA-72D901891CD5}" type="pres">
      <dgm:prSet presAssocID="{8D2EF3D5-A2CA-4462-9010-0B88BF81D9B9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1C38DE04-FA41-45A6-A849-10D3C24EEF4A}" type="presOf" srcId="{C40D350D-2927-40FA-A98B-CE8366B6C295}" destId="{52C7A660-CD08-4AE3-8E63-015A11ED1B33}" srcOrd="1" destOrd="0" presId="urn:microsoft.com/office/officeart/2005/8/layout/lProcess2"/>
    <dgm:cxn modelId="{69E0A10B-8E8A-49F9-967A-806452D0E43B}" srcId="{22ACB7F1-45CC-4989-A2F2-42997E8A5A48}" destId="{41A15C92-EF2B-4625-8EA8-7A1EACF1E353}" srcOrd="3" destOrd="0" parTransId="{10C58015-A754-4005-B038-72EB9FA5F70A}" sibTransId="{061893EA-579E-4A6D-BFA7-A16F0B77BBBB}"/>
    <dgm:cxn modelId="{7954B913-8A9E-42C2-8469-961427D9DBDD}" srcId="{162F6058-F92C-4DCA-893C-18A5193E6C31}" destId="{08BBD361-A30E-4A30-A60C-4F4F6F21BC3E}" srcOrd="1" destOrd="0" parTransId="{26531468-E755-447B-B63A-C9AA4D9CD4FD}" sibTransId="{4605912C-F868-4E2D-8CE5-BF69A9D50A02}"/>
    <dgm:cxn modelId="{D9B68B15-1BE7-46DD-AC85-FE78CD840435}" srcId="{162F6058-F92C-4DCA-893C-18A5193E6C31}" destId="{8D2EF3D5-A2CA-4462-9010-0B88BF81D9B9}" srcOrd="2" destOrd="0" parTransId="{147B3D06-3CDE-449D-A784-D2A254AD0721}" sibTransId="{E5360BA2-6F7E-4A8D-9D57-9BE3738E8EA0}"/>
    <dgm:cxn modelId="{39467217-ED50-424F-A13F-6F411700BB5C}" srcId="{3E1BF163-6F5A-4419-918D-4DC25BD5CA66}" destId="{A58A3494-972D-4C05-8CB2-0EE73AE04093}" srcOrd="0" destOrd="0" parTransId="{FC9671BC-3AB0-4E38-A041-5CBDCE68C1EA}" sibTransId="{675FFD5A-02E9-4DE7-8CE8-839679FCB48A}"/>
    <dgm:cxn modelId="{19FED521-BA1A-4D19-918A-8221D97214C3}" srcId="{9DFC4DD7-EEE9-4E78-BD51-C19DBC71D4C6}" destId="{71318104-F8CD-4432-9F77-4A667084AC26}" srcOrd="0" destOrd="0" parTransId="{27519E06-5882-4AE1-ADCB-13101500A57E}" sibTransId="{9BD38131-6E98-4C44-AEFB-AA11837AA1E8}"/>
    <dgm:cxn modelId="{A3D1A52A-E8C8-40E3-9FCB-C3A1AF80E886}" srcId="{C40D350D-2927-40FA-A98B-CE8366B6C295}" destId="{1C99B031-0C00-40DA-977D-0405AF4A291F}" srcOrd="0" destOrd="0" parTransId="{3CE478B3-BA4B-4FD8-8C80-6082F6BB028B}" sibTransId="{73C0A10D-0CF7-4FEB-93BF-7B42D97A33B1}"/>
    <dgm:cxn modelId="{72558A2B-DD99-4B11-BE41-056611F567B3}" type="presOf" srcId="{C40D350D-2927-40FA-A98B-CE8366B6C295}" destId="{722FD274-B3C9-4B78-83CC-B84421A4C984}" srcOrd="0" destOrd="0" presId="urn:microsoft.com/office/officeart/2005/8/layout/lProcess2"/>
    <dgm:cxn modelId="{F3D45E31-524E-47B5-AF63-0FF493F56AEE}" type="presOf" srcId="{9DFC4DD7-EEE9-4E78-BD51-C19DBC71D4C6}" destId="{213E4C22-0F4B-4063-A537-C565F520FB9E}" srcOrd="0" destOrd="0" presId="urn:microsoft.com/office/officeart/2005/8/layout/lProcess2"/>
    <dgm:cxn modelId="{57722C34-9FF5-499B-A310-5DBE680F16F2}" type="presOf" srcId="{F83E6E23-AA61-432B-B291-D36FC953EE2C}" destId="{14B2A72D-9B09-4718-BCA0-7CD91F52D809}" srcOrd="0" destOrd="0" presId="urn:microsoft.com/office/officeart/2005/8/layout/lProcess2"/>
    <dgm:cxn modelId="{DA2B7C37-F163-4E7A-B9EF-BEF6D79D051E}" type="presOf" srcId="{08BBD361-A30E-4A30-A60C-4F4F6F21BC3E}" destId="{7E4C451E-681B-4245-A256-27AE9573EFC8}" srcOrd="0" destOrd="0" presId="urn:microsoft.com/office/officeart/2005/8/layout/lProcess2"/>
    <dgm:cxn modelId="{E3DC463E-3B66-4900-9C94-44B77063C51D}" srcId="{3E1BF163-6F5A-4419-918D-4DC25BD5CA66}" destId="{0A9FA56A-C132-4CCE-8531-4FEA79553727}" srcOrd="1" destOrd="0" parTransId="{6D157A3E-7CF2-48A6-BBB9-3F16EF178DC3}" sibTransId="{CEBBD134-1A70-4DBE-BDAB-88B79E3CE5E0}"/>
    <dgm:cxn modelId="{04440C63-CED9-4D95-9123-5E3333BD1925}" srcId="{41A15C92-EF2B-4625-8EA8-7A1EACF1E353}" destId="{566EC5EC-DC62-4DA1-9CC4-91CA0923ADC9}" srcOrd="0" destOrd="0" parTransId="{B60D92FD-85F2-48C4-B24A-FFA5316AE08B}" sibTransId="{3CC26968-FCC9-4079-8341-AB9E1BA8F553}"/>
    <dgm:cxn modelId="{10D12763-E436-4A40-91AC-143D0445E635}" type="presOf" srcId="{BB8DA3F6-2AD6-45CA-8F61-9D06F35AE13B}" destId="{C0ECA1C5-F9F2-4D66-ACD2-B552236255F1}" srcOrd="0" destOrd="0" presId="urn:microsoft.com/office/officeart/2005/8/layout/lProcess2"/>
    <dgm:cxn modelId="{05A0BB47-DE27-4CD4-B9C5-D2762116B19E}" srcId="{22ACB7F1-45CC-4989-A2F2-42997E8A5A48}" destId="{C40D350D-2927-40FA-A98B-CE8366B6C295}" srcOrd="1" destOrd="0" parTransId="{64181228-76D2-4A93-94BA-D3F74068450E}" sibTransId="{47EBDE3E-3695-4E0E-ADCB-B6C477A7BAB9}"/>
    <dgm:cxn modelId="{B0F8D367-7CFE-4930-ABF2-99D0023D657F}" type="presOf" srcId="{162F6058-F92C-4DCA-893C-18A5193E6C31}" destId="{555F0DCB-D48E-4E2E-AF84-0BEC89018F6E}" srcOrd="1" destOrd="0" presId="urn:microsoft.com/office/officeart/2005/8/layout/lProcess2"/>
    <dgm:cxn modelId="{A3E31848-9AAF-4AE4-B917-DE7F3D4AF311}" srcId="{9DFC4DD7-EEE9-4E78-BD51-C19DBC71D4C6}" destId="{55808B52-DAEC-46DC-A29B-B779A968B0E7}" srcOrd="1" destOrd="0" parTransId="{43699560-999C-40E5-ACAE-A3EAB1A1B9A2}" sibTransId="{A31A4968-A2BC-400B-8FCF-495EA84743E4}"/>
    <dgm:cxn modelId="{22D1784B-853A-44C7-A444-E01AB57995BD}" type="presOf" srcId="{0A9FA56A-C132-4CCE-8531-4FEA79553727}" destId="{2DAFDDB1-274F-45E8-B306-9B1AE027ADE5}" srcOrd="0" destOrd="0" presId="urn:microsoft.com/office/officeart/2005/8/layout/lProcess2"/>
    <dgm:cxn modelId="{840B8274-5646-4C55-A813-4F45CC083110}" type="presOf" srcId="{41A15C92-EF2B-4625-8EA8-7A1EACF1E353}" destId="{0D3A1763-E483-430A-8F92-8766D95517D3}" srcOrd="0" destOrd="0" presId="urn:microsoft.com/office/officeart/2005/8/layout/lProcess2"/>
    <dgm:cxn modelId="{8BE79D79-A052-41A4-AD74-530853193A93}" type="presOf" srcId="{41A15C92-EF2B-4625-8EA8-7A1EACF1E353}" destId="{B1EEAB7B-A605-450A-8FEF-96565A5A9014}" srcOrd="1" destOrd="0" presId="urn:microsoft.com/office/officeart/2005/8/layout/lProcess2"/>
    <dgm:cxn modelId="{E6FF1E8B-33DB-43D2-901F-71466FBECF62}" type="presOf" srcId="{8D2EF3D5-A2CA-4462-9010-0B88BF81D9B9}" destId="{527231DA-9491-4271-8BAA-72D901891CD5}" srcOrd="0" destOrd="0" presId="urn:microsoft.com/office/officeart/2005/8/layout/lProcess2"/>
    <dgm:cxn modelId="{9839D78D-FD3E-4422-8C5C-27636A705476}" type="presOf" srcId="{566EC5EC-DC62-4DA1-9CC4-91CA0923ADC9}" destId="{380A67ED-B82B-4AB0-A024-4CDB1295D82A}" srcOrd="0" destOrd="0" presId="urn:microsoft.com/office/officeart/2005/8/layout/lProcess2"/>
    <dgm:cxn modelId="{76CDF690-8B3D-48E3-8C26-97DFE3FC04AA}" type="presOf" srcId="{1C99B031-0C00-40DA-977D-0405AF4A291F}" destId="{8BE52B1F-F3FA-40FF-89B0-DB25A8412235}" srcOrd="0" destOrd="0" presId="urn:microsoft.com/office/officeart/2005/8/layout/lProcess2"/>
    <dgm:cxn modelId="{8A1843A4-C06A-458B-8FA0-2BA3E8D08A0F}" type="presOf" srcId="{55808B52-DAEC-46DC-A29B-B779A968B0E7}" destId="{AE3E2DDC-F4BA-4FBE-9757-F2957467C564}" srcOrd="0" destOrd="0" presId="urn:microsoft.com/office/officeart/2005/8/layout/lProcess2"/>
    <dgm:cxn modelId="{933BB8B2-A6AB-48C6-BED7-ECF6A381CFB2}" type="presOf" srcId="{A58A3494-972D-4C05-8CB2-0EE73AE04093}" destId="{E24C27CA-7286-4E6F-9E1A-59A5BCD4D75B}" srcOrd="0" destOrd="0" presId="urn:microsoft.com/office/officeart/2005/8/layout/lProcess2"/>
    <dgm:cxn modelId="{FCB76FC1-DF83-45FD-8188-E61A76BBAC48}" srcId="{22ACB7F1-45CC-4989-A2F2-42997E8A5A48}" destId="{9DFC4DD7-EEE9-4E78-BD51-C19DBC71D4C6}" srcOrd="2" destOrd="0" parTransId="{A7DF36F4-100A-47C6-AD9D-2AE7404B5A79}" sibTransId="{08AE2BDA-BAAD-4986-825D-9464DFE39FAF}"/>
    <dgm:cxn modelId="{BB9237C9-6DE0-4546-A52E-F556ACCCA6D8}" type="presOf" srcId="{3E1BF163-6F5A-4419-918D-4DC25BD5CA66}" destId="{3A44047F-251E-4737-97E5-87B75F25A8D2}" srcOrd="1" destOrd="0" presId="urn:microsoft.com/office/officeart/2005/8/layout/lProcess2"/>
    <dgm:cxn modelId="{1AB82DCD-C8D2-47E3-A3DC-463D2315C079}" type="presOf" srcId="{71318104-F8CD-4432-9F77-4A667084AC26}" destId="{DBB1E223-83D1-4B86-B712-B802A162CD6B}" srcOrd="0" destOrd="0" presId="urn:microsoft.com/office/officeart/2005/8/layout/lProcess2"/>
    <dgm:cxn modelId="{E1E7CCD3-4C65-4285-A40E-4C5AB8E4A70A}" srcId="{C40D350D-2927-40FA-A98B-CE8366B6C295}" destId="{BB8DA3F6-2AD6-45CA-8F61-9D06F35AE13B}" srcOrd="1" destOrd="0" parTransId="{CA73A291-6E1D-4818-A922-DB053B792FF2}" sibTransId="{B0D61410-EC05-4D35-AC44-372052288C0C}"/>
    <dgm:cxn modelId="{F99F05D6-76F7-4F09-8501-41EED11BDFA5}" srcId="{22ACB7F1-45CC-4989-A2F2-42997E8A5A48}" destId="{3E1BF163-6F5A-4419-918D-4DC25BD5CA66}" srcOrd="0" destOrd="0" parTransId="{84ED0E7B-C33A-4A29-AC2F-F58072D1409E}" sibTransId="{592F4E1D-1F06-461C-8165-D332E2969962}"/>
    <dgm:cxn modelId="{650391E1-6B43-4B55-BBFA-AA2A773D2788}" type="presOf" srcId="{162F6058-F92C-4DCA-893C-18A5193E6C31}" destId="{9A1E194F-B7E1-42C6-A355-802C27096AF1}" srcOrd="0" destOrd="0" presId="urn:microsoft.com/office/officeart/2005/8/layout/lProcess2"/>
    <dgm:cxn modelId="{D636FCED-7785-4E1F-A404-6746F70E6D18}" type="presOf" srcId="{9DFC4DD7-EEE9-4E78-BD51-C19DBC71D4C6}" destId="{A4020C58-86AE-41C2-A10A-5551044A636D}" srcOrd="1" destOrd="0" presId="urn:microsoft.com/office/officeart/2005/8/layout/lProcess2"/>
    <dgm:cxn modelId="{B8896EF2-F124-471E-A8F2-CC59779FF70D}" srcId="{162F6058-F92C-4DCA-893C-18A5193E6C31}" destId="{F83E6E23-AA61-432B-B291-D36FC953EE2C}" srcOrd="0" destOrd="0" parTransId="{9F633BCD-1CB6-4FE5-8050-990B9B675FDB}" sibTransId="{3F7D5E57-4001-4187-832B-6AB3B553760C}"/>
    <dgm:cxn modelId="{C1C649F4-897C-4707-A659-B62FC2715BF1}" type="presOf" srcId="{3E1BF163-6F5A-4419-918D-4DC25BD5CA66}" destId="{07F762D0-0BC1-4F10-80AA-68636BC6F421}" srcOrd="0" destOrd="0" presId="urn:microsoft.com/office/officeart/2005/8/layout/lProcess2"/>
    <dgm:cxn modelId="{ABA21CF6-468E-481D-8289-160A7D7DAA76}" type="presOf" srcId="{22ACB7F1-45CC-4989-A2F2-42997E8A5A48}" destId="{263DA1D7-8FC9-4F61-8CAB-CA7D1AFEE6D6}" srcOrd="0" destOrd="0" presId="urn:microsoft.com/office/officeart/2005/8/layout/lProcess2"/>
    <dgm:cxn modelId="{1163FDF7-75B8-4D8F-9FF7-D0E817749C3B}" srcId="{22ACB7F1-45CC-4989-A2F2-42997E8A5A48}" destId="{162F6058-F92C-4DCA-893C-18A5193E6C31}" srcOrd="4" destOrd="0" parTransId="{061F26AA-676E-4174-BB9A-245BE3AA45C1}" sibTransId="{5CB7C421-96FF-4E5A-A246-1685C9317E28}"/>
    <dgm:cxn modelId="{1FB6E8D4-2F76-4268-831E-2DED3F163CEF}" type="presParOf" srcId="{263DA1D7-8FC9-4F61-8CAB-CA7D1AFEE6D6}" destId="{E012E237-62AE-4526-AC18-48DE67DD975D}" srcOrd="0" destOrd="0" presId="urn:microsoft.com/office/officeart/2005/8/layout/lProcess2"/>
    <dgm:cxn modelId="{BAE24EAC-8500-4C8B-B6E0-58EBDF63DBFC}" type="presParOf" srcId="{E012E237-62AE-4526-AC18-48DE67DD975D}" destId="{07F762D0-0BC1-4F10-80AA-68636BC6F421}" srcOrd="0" destOrd="0" presId="urn:microsoft.com/office/officeart/2005/8/layout/lProcess2"/>
    <dgm:cxn modelId="{4B28FC16-EB67-4F2A-8E1A-B8B91E86D61E}" type="presParOf" srcId="{E012E237-62AE-4526-AC18-48DE67DD975D}" destId="{3A44047F-251E-4737-97E5-87B75F25A8D2}" srcOrd="1" destOrd="0" presId="urn:microsoft.com/office/officeart/2005/8/layout/lProcess2"/>
    <dgm:cxn modelId="{25E53103-E10C-467D-9A9A-62B687327690}" type="presParOf" srcId="{E012E237-62AE-4526-AC18-48DE67DD975D}" destId="{D7ADF6B7-501B-4DF4-982E-5651251107F0}" srcOrd="2" destOrd="0" presId="urn:microsoft.com/office/officeart/2005/8/layout/lProcess2"/>
    <dgm:cxn modelId="{A256C157-41FC-4934-AC01-E23C184B5665}" type="presParOf" srcId="{D7ADF6B7-501B-4DF4-982E-5651251107F0}" destId="{9A81151D-BC7D-427B-A3FF-6218F44371A9}" srcOrd="0" destOrd="0" presId="urn:microsoft.com/office/officeart/2005/8/layout/lProcess2"/>
    <dgm:cxn modelId="{4B00965D-A535-49BE-B3FD-F173BE6FF420}" type="presParOf" srcId="{9A81151D-BC7D-427B-A3FF-6218F44371A9}" destId="{E24C27CA-7286-4E6F-9E1A-59A5BCD4D75B}" srcOrd="0" destOrd="0" presId="urn:microsoft.com/office/officeart/2005/8/layout/lProcess2"/>
    <dgm:cxn modelId="{BDD955C3-2545-4403-83EB-57609E45E15E}" type="presParOf" srcId="{9A81151D-BC7D-427B-A3FF-6218F44371A9}" destId="{042B58B0-A188-4105-937E-35658E2600A2}" srcOrd="1" destOrd="0" presId="urn:microsoft.com/office/officeart/2005/8/layout/lProcess2"/>
    <dgm:cxn modelId="{E475257B-07D8-42DF-B6AA-AC74AD611DB9}" type="presParOf" srcId="{9A81151D-BC7D-427B-A3FF-6218F44371A9}" destId="{2DAFDDB1-274F-45E8-B306-9B1AE027ADE5}" srcOrd="2" destOrd="0" presId="urn:microsoft.com/office/officeart/2005/8/layout/lProcess2"/>
    <dgm:cxn modelId="{1885A55A-E419-406A-877B-3FEB798D4979}" type="presParOf" srcId="{263DA1D7-8FC9-4F61-8CAB-CA7D1AFEE6D6}" destId="{594BBC23-ABB8-412A-9B0A-D2CA86823479}" srcOrd="1" destOrd="0" presId="urn:microsoft.com/office/officeart/2005/8/layout/lProcess2"/>
    <dgm:cxn modelId="{E9C273F9-AB36-423A-8D91-47B1BA900331}" type="presParOf" srcId="{263DA1D7-8FC9-4F61-8CAB-CA7D1AFEE6D6}" destId="{DC5175A8-B4C8-4D6C-8B3A-931AD98044AD}" srcOrd="2" destOrd="0" presId="urn:microsoft.com/office/officeart/2005/8/layout/lProcess2"/>
    <dgm:cxn modelId="{B9AFF5C6-03A2-44F9-B733-598FB618235A}" type="presParOf" srcId="{DC5175A8-B4C8-4D6C-8B3A-931AD98044AD}" destId="{722FD274-B3C9-4B78-83CC-B84421A4C984}" srcOrd="0" destOrd="0" presId="urn:microsoft.com/office/officeart/2005/8/layout/lProcess2"/>
    <dgm:cxn modelId="{FB1A7B4F-9222-40E8-B144-0E79C16759B4}" type="presParOf" srcId="{DC5175A8-B4C8-4D6C-8B3A-931AD98044AD}" destId="{52C7A660-CD08-4AE3-8E63-015A11ED1B33}" srcOrd="1" destOrd="0" presId="urn:microsoft.com/office/officeart/2005/8/layout/lProcess2"/>
    <dgm:cxn modelId="{3B5744CC-9C35-4240-B3F0-93BD8FAE30DB}" type="presParOf" srcId="{DC5175A8-B4C8-4D6C-8B3A-931AD98044AD}" destId="{50324D61-DC48-47E0-BD20-09E163CBD319}" srcOrd="2" destOrd="0" presId="urn:microsoft.com/office/officeart/2005/8/layout/lProcess2"/>
    <dgm:cxn modelId="{286D2877-80DE-4662-A16A-07A44A883C33}" type="presParOf" srcId="{50324D61-DC48-47E0-BD20-09E163CBD319}" destId="{A6E2E6D1-D036-4CB4-BBD4-76B4E52A9280}" srcOrd="0" destOrd="0" presId="urn:microsoft.com/office/officeart/2005/8/layout/lProcess2"/>
    <dgm:cxn modelId="{EF9D8D4C-AFDC-49A0-815D-0B83B64FCF7A}" type="presParOf" srcId="{A6E2E6D1-D036-4CB4-BBD4-76B4E52A9280}" destId="{8BE52B1F-F3FA-40FF-89B0-DB25A8412235}" srcOrd="0" destOrd="0" presId="urn:microsoft.com/office/officeart/2005/8/layout/lProcess2"/>
    <dgm:cxn modelId="{BBB6089F-A466-440A-ABE2-B430C4528C88}" type="presParOf" srcId="{A6E2E6D1-D036-4CB4-BBD4-76B4E52A9280}" destId="{9C9D3B9A-42D9-4C20-A535-F40AB8766D54}" srcOrd="1" destOrd="0" presId="urn:microsoft.com/office/officeart/2005/8/layout/lProcess2"/>
    <dgm:cxn modelId="{BE73E725-127E-404B-85AD-8616FA2A50D8}" type="presParOf" srcId="{A6E2E6D1-D036-4CB4-BBD4-76B4E52A9280}" destId="{C0ECA1C5-F9F2-4D66-ACD2-B552236255F1}" srcOrd="2" destOrd="0" presId="urn:microsoft.com/office/officeart/2005/8/layout/lProcess2"/>
    <dgm:cxn modelId="{02FA0D70-234C-4E67-925D-4D0A759977F7}" type="presParOf" srcId="{263DA1D7-8FC9-4F61-8CAB-CA7D1AFEE6D6}" destId="{BC38ADD1-CDA1-4192-98F8-B9FC353E2343}" srcOrd="3" destOrd="0" presId="urn:microsoft.com/office/officeart/2005/8/layout/lProcess2"/>
    <dgm:cxn modelId="{3EE5CFAA-9DC7-41FB-9EB6-269FBFC0FD28}" type="presParOf" srcId="{263DA1D7-8FC9-4F61-8CAB-CA7D1AFEE6D6}" destId="{422F6FEE-ACA7-4E37-A0D4-380AF02454B6}" srcOrd="4" destOrd="0" presId="urn:microsoft.com/office/officeart/2005/8/layout/lProcess2"/>
    <dgm:cxn modelId="{ACAE42FB-AAF3-477C-BD6D-57E5C7CF4A19}" type="presParOf" srcId="{422F6FEE-ACA7-4E37-A0D4-380AF02454B6}" destId="{213E4C22-0F4B-4063-A537-C565F520FB9E}" srcOrd="0" destOrd="0" presId="urn:microsoft.com/office/officeart/2005/8/layout/lProcess2"/>
    <dgm:cxn modelId="{DC64B4C5-4A81-4F8D-B0CA-4D10320FD3E5}" type="presParOf" srcId="{422F6FEE-ACA7-4E37-A0D4-380AF02454B6}" destId="{A4020C58-86AE-41C2-A10A-5551044A636D}" srcOrd="1" destOrd="0" presId="urn:microsoft.com/office/officeart/2005/8/layout/lProcess2"/>
    <dgm:cxn modelId="{C5F2E81F-0BED-4FBF-8447-51B9798FDFD5}" type="presParOf" srcId="{422F6FEE-ACA7-4E37-A0D4-380AF02454B6}" destId="{1A528B32-66AD-42B0-BB2B-167BAA0141DE}" srcOrd="2" destOrd="0" presId="urn:microsoft.com/office/officeart/2005/8/layout/lProcess2"/>
    <dgm:cxn modelId="{70583649-6033-4D33-A9EA-2AC70C4DB314}" type="presParOf" srcId="{1A528B32-66AD-42B0-BB2B-167BAA0141DE}" destId="{AD900DF3-8356-4099-8D58-3D11D21C6845}" srcOrd="0" destOrd="0" presId="urn:microsoft.com/office/officeart/2005/8/layout/lProcess2"/>
    <dgm:cxn modelId="{A7DC29F4-DE4B-495D-9ECD-0B71FEA541A5}" type="presParOf" srcId="{AD900DF3-8356-4099-8D58-3D11D21C6845}" destId="{DBB1E223-83D1-4B86-B712-B802A162CD6B}" srcOrd="0" destOrd="0" presId="urn:microsoft.com/office/officeart/2005/8/layout/lProcess2"/>
    <dgm:cxn modelId="{3AC35E7E-0A2C-48D3-82EB-E0F1ED947EC7}" type="presParOf" srcId="{AD900DF3-8356-4099-8D58-3D11D21C6845}" destId="{5D89EEDB-59A6-47D3-B299-63ECFF520F88}" srcOrd="1" destOrd="0" presId="urn:microsoft.com/office/officeart/2005/8/layout/lProcess2"/>
    <dgm:cxn modelId="{EB226EC0-69F3-4F4C-BC5E-4E0382DFF045}" type="presParOf" srcId="{AD900DF3-8356-4099-8D58-3D11D21C6845}" destId="{AE3E2DDC-F4BA-4FBE-9757-F2957467C564}" srcOrd="2" destOrd="0" presId="urn:microsoft.com/office/officeart/2005/8/layout/lProcess2"/>
    <dgm:cxn modelId="{B5B66B0F-8AA4-495E-A8FA-43A8F4B14257}" type="presParOf" srcId="{263DA1D7-8FC9-4F61-8CAB-CA7D1AFEE6D6}" destId="{E15C59A6-222E-4296-96EB-C676CAADB4FB}" srcOrd="5" destOrd="0" presId="urn:microsoft.com/office/officeart/2005/8/layout/lProcess2"/>
    <dgm:cxn modelId="{E39F6684-E260-4BB6-BEAE-22FBCA80989E}" type="presParOf" srcId="{263DA1D7-8FC9-4F61-8CAB-CA7D1AFEE6D6}" destId="{F0C9D0BE-40FF-4AF9-8E8B-C10E63AFC31D}" srcOrd="6" destOrd="0" presId="urn:microsoft.com/office/officeart/2005/8/layout/lProcess2"/>
    <dgm:cxn modelId="{2A8989E0-1B2D-4671-8ADD-01C60D699FB5}" type="presParOf" srcId="{F0C9D0BE-40FF-4AF9-8E8B-C10E63AFC31D}" destId="{0D3A1763-E483-430A-8F92-8766D95517D3}" srcOrd="0" destOrd="0" presId="urn:microsoft.com/office/officeart/2005/8/layout/lProcess2"/>
    <dgm:cxn modelId="{BAF1FC14-F8FA-4554-A18F-026F0D37834E}" type="presParOf" srcId="{F0C9D0BE-40FF-4AF9-8E8B-C10E63AFC31D}" destId="{B1EEAB7B-A605-450A-8FEF-96565A5A9014}" srcOrd="1" destOrd="0" presId="urn:microsoft.com/office/officeart/2005/8/layout/lProcess2"/>
    <dgm:cxn modelId="{59271D6B-D126-477C-B8A0-F5E3C1E7D6C4}" type="presParOf" srcId="{F0C9D0BE-40FF-4AF9-8E8B-C10E63AFC31D}" destId="{D2BA502A-D88C-4FD3-BD39-00A9F04EF87A}" srcOrd="2" destOrd="0" presId="urn:microsoft.com/office/officeart/2005/8/layout/lProcess2"/>
    <dgm:cxn modelId="{FF6B2B3F-5DDF-41CB-A94B-E97E95137121}" type="presParOf" srcId="{D2BA502A-D88C-4FD3-BD39-00A9F04EF87A}" destId="{A06F41EC-8995-4607-B1DA-473D0F40121A}" srcOrd="0" destOrd="0" presId="urn:microsoft.com/office/officeart/2005/8/layout/lProcess2"/>
    <dgm:cxn modelId="{6EE48E53-4134-4860-9AF1-F43125BBC8D9}" type="presParOf" srcId="{A06F41EC-8995-4607-B1DA-473D0F40121A}" destId="{380A67ED-B82B-4AB0-A024-4CDB1295D82A}" srcOrd="0" destOrd="0" presId="urn:microsoft.com/office/officeart/2005/8/layout/lProcess2"/>
    <dgm:cxn modelId="{B3F920EB-69CF-4B53-BE39-2A5784C5950F}" type="presParOf" srcId="{263DA1D7-8FC9-4F61-8CAB-CA7D1AFEE6D6}" destId="{7705227B-AAE9-4533-8C1A-ABA335D04D36}" srcOrd="7" destOrd="0" presId="urn:microsoft.com/office/officeart/2005/8/layout/lProcess2"/>
    <dgm:cxn modelId="{FD656132-857D-431F-A5B7-38ACD5A639AF}" type="presParOf" srcId="{263DA1D7-8FC9-4F61-8CAB-CA7D1AFEE6D6}" destId="{49D7D538-D7FE-4CF3-99D9-A1129052BBCA}" srcOrd="8" destOrd="0" presId="urn:microsoft.com/office/officeart/2005/8/layout/lProcess2"/>
    <dgm:cxn modelId="{48BAA57C-E576-4E0E-863C-64E9E40B087F}" type="presParOf" srcId="{49D7D538-D7FE-4CF3-99D9-A1129052BBCA}" destId="{9A1E194F-B7E1-42C6-A355-802C27096AF1}" srcOrd="0" destOrd="0" presId="urn:microsoft.com/office/officeart/2005/8/layout/lProcess2"/>
    <dgm:cxn modelId="{A0D78FC3-6A2F-4793-A3FA-1E73F6D1777D}" type="presParOf" srcId="{49D7D538-D7FE-4CF3-99D9-A1129052BBCA}" destId="{555F0DCB-D48E-4E2E-AF84-0BEC89018F6E}" srcOrd="1" destOrd="0" presId="urn:microsoft.com/office/officeart/2005/8/layout/lProcess2"/>
    <dgm:cxn modelId="{EA2B0046-08E5-4E9C-8200-845B4396240B}" type="presParOf" srcId="{49D7D538-D7FE-4CF3-99D9-A1129052BBCA}" destId="{107CCF87-2C5A-47A2-890F-4748C36A5708}" srcOrd="2" destOrd="0" presId="urn:microsoft.com/office/officeart/2005/8/layout/lProcess2"/>
    <dgm:cxn modelId="{521E4CAB-69F7-40B6-8633-9762DF8C103A}" type="presParOf" srcId="{107CCF87-2C5A-47A2-890F-4748C36A5708}" destId="{B49AC515-AD18-4D78-8C0A-E3868DF6C241}" srcOrd="0" destOrd="0" presId="urn:microsoft.com/office/officeart/2005/8/layout/lProcess2"/>
    <dgm:cxn modelId="{77BD129B-BAAC-40C7-8A53-03D16F988A8D}" type="presParOf" srcId="{B49AC515-AD18-4D78-8C0A-E3868DF6C241}" destId="{14B2A72D-9B09-4718-BCA0-7CD91F52D809}" srcOrd="0" destOrd="0" presId="urn:microsoft.com/office/officeart/2005/8/layout/lProcess2"/>
    <dgm:cxn modelId="{0E422259-1C0D-434B-9B26-452A039A18E0}" type="presParOf" srcId="{B49AC515-AD18-4D78-8C0A-E3868DF6C241}" destId="{F09FF4C0-FF1E-4F8D-9070-09CFF19B6F4D}" srcOrd="1" destOrd="0" presId="urn:microsoft.com/office/officeart/2005/8/layout/lProcess2"/>
    <dgm:cxn modelId="{1B541615-1FFC-48CA-9581-93DDB7BC93C2}" type="presParOf" srcId="{B49AC515-AD18-4D78-8C0A-E3868DF6C241}" destId="{7E4C451E-681B-4245-A256-27AE9573EFC8}" srcOrd="2" destOrd="0" presId="urn:microsoft.com/office/officeart/2005/8/layout/lProcess2"/>
    <dgm:cxn modelId="{6027EA98-995A-4C6A-89AA-18867F5A32CD}" type="presParOf" srcId="{B49AC515-AD18-4D78-8C0A-E3868DF6C241}" destId="{C172AFB4-C901-414E-9DDE-421B18E4EC1A}" srcOrd="3" destOrd="0" presId="urn:microsoft.com/office/officeart/2005/8/layout/lProcess2"/>
    <dgm:cxn modelId="{62D9AE10-6E1A-4D33-83B0-2763BBA4520C}" type="presParOf" srcId="{B49AC515-AD18-4D78-8C0A-E3868DF6C241}" destId="{527231DA-9491-4271-8BAA-72D901891CD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762D0-0BC1-4F10-80AA-68636BC6F421}">
      <dsp:nvSpPr>
        <dsp:cNvPr id="0" name=""/>
        <dsp:cNvSpPr/>
      </dsp:nvSpPr>
      <dsp:spPr>
        <a:xfrm>
          <a:off x="5977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Define POI</a:t>
          </a:r>
        </a:p>
      </dsp:txBody>
      <dsp:txXfrm>
        <a:off x="5977" y="0"/>
        <a:ext cx="2097487" cy="1468548"/>
      </dsp:txXfrm>
    </dsp:sp>
    <dsp:sp modelId="{E24C27CA-7286-4E6F-9E1A-59A5BCD4D75B}">
      <dsp:nvSpPr>
        <dsp:cNvPr id="0" name=""/>
        <dsp:cNvSpPr/>
      </dsp:nvSpPr>
      <dsp:spPr>
        <a:xfrm>
          <a:off x="215726" y="1469982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By </a:t>
          </a:r>
          <a:r>
            <a:rPr lang="en-US" sz="1300" kern="1200" dirty="0" err="1"/>
            <a:t>lat</a:t>
          </a:r>
          <a:r>
            <a:rPr lang="en-US" sz="1300" kern="1200" dirty="0"/>
            <a:t>/long coordinates</a:t>
          </a:r>
        </a:p>
      </dsp:txBody>
      <dsp:txXfrm>
        <a:off x="258955" y="1513211"/>
        <a:ext cx="1591532" cy="1389499"/>
      </dsp:txXfrm>
    </dsp:sp>
    <dsp:sp modelId="{2DAFDDB1-274F-45E8-B306-9B1AE027ADE5}">
      <dsp:nvSpPr>
        <dsp:cNvPr id="0" name=""/>
        <dsp:cNvSpPr/>
      </dsp:nvSpPr>
      <dsp:spPr>
        <a:xfrm>
          <a:off x="215726" y="3173010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By area</a:t>
          </a:r>
        </a:p>
      </dsp:txBody>
      <dsp:txXfrm>
        <a:off x="258955" y="3216239"/>
        <a:ext cx="1591532" cy="1389499"/>
      </dsp:txXfrm>
    </dsp:sp>
    <dsp:sp modelId="{722FD274-B3C9-4B78-83CC-B84421A4C984}">
      <dsp:nvSpPr>
        <dsp:cNvPr id="0" name=""/>
        <dsp:cNvSpPr/>
      </dsp:nvSpPr>
      <dsp:spPr>
        <a:xfrm>
          <a:off x="2260776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Define Ground Segment</a:t>
          </a:r>
        </a:p>
      </dsp:txBody>
      <dsp:txXfrm>
        <a:off x="2260776" y="0"/>
        <a:ext cx="2097487" cy="1468548"/>
      </dsp:txXfrm>
    </dsp:sp>
    <dsp:sp modelId="{8BE52B1F-F3FA-40FF-89B0-DB25A8412235}">
      <dsp:nvSpPr>
        <dsp:cNvPr id="0" name=""/>
        <dsp:cNvSpPr/>
      </dsp:nvSpPr>
      <dsp:spPr>
        <a:xfrm>
          <a:off x="2470525" y="1469982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GS location (</a:t>
          </a:r>
          <a:r>
            <a:rPr lang="en-US" sz="1300" kern="1200" dirty="0" err="1"/>
            <a:t>lat</a:t>
          </a:r>
          <a:r>
            <a:rPr lang="en-US" sz="1300" kern="1200" dirty="0"/>
            <a:t>/long coordinates)</a:t>
          </a:r>
        </a:p>
      </dsp:txBody>
      <dsp:txXfrm>
        <a:off x="2513754" y="1513211"/>
        <a:ext cx="1591532" cy="1389499"/>
      </dsp:txXfrm>
    </dsp:sp>
    <dsp:sp modelId="{C0ECA1C5-F9F2-4D66-ACD2-B552236255F1}">
      <dsp:nvSpPr>
        <dsp:cNvPr id="0" name=""/>
        <dsp:cNvSpPr/>
      </dsp:nvSpPr>
      <dsp:spPr>
        <a:xfrm>
          <a:off x="2470525" y="3173010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GS properties (elevation, orbital arc, data, bandwidth)</a:t>
          </a:r>
        </a:p>
      </dsp:txBody>
      <dsp:txXfrm>
        <a:off x="2513754" y="3216239"/>
        <a:ext cx="1591532" cy="1389499"/>
      </dsp:txXfrm>
    </dsp:sp>
    <dsp:sp modelId="{213E4C22-0F4B-4063-A537-C565F520FB9E}">
      <dsp:nvSpPr>
        <dsp:cNvPr id="0" name=""/>
        <dsp:cNvSpPr/>
      </dsp:nvSpPr>
      <dsp:spPr>
        <a:xfrm>
          <a:off x="4515575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Define Constellation</a:t>
          </a:r>
        </a:p>
      </dsp:txBody>
      <dsp:txXfrm>
        <a:off x="4515575" y="0"/>
        <a:ext cx="2097487" cy="1468548"/>
      </dsp:txXfrm>
    </dsp:sp>
    <dsp:sp modelId="{DBB1E223-83D1-4B86-B712-B802A162CD6B}">
      <dsp:nvSpPr>
        <dsp:cNvPr id="0" name=""/>
        <dsp:cNvSpPr/>
      </dsp:nvSpPr>
      <dsp:spPr>
        <a:xfrm>
          <a:off x="4725324" y="1469982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Define orbit properties (altitude, satellite per plane, inclination)</a:t>
          </a:r>
        </a:p>
      </dsp:txBody>
      <dsp:txXfrm>
        <a:off x="4768553" y="1513211"/>
        <a:ext cx="1591532" cy="1389499"/>
      </dsp:txXfrm>
    </dsp:sp>
    <dsp:sp modelId="{AE3E2DDC-F4BA-4FBE-9757-F2957467C564}">
      <dsp:nvSpPr>
        <dsp:cNvPr id="0" name=""/>
        <dsp:cNvSpPr/>
      </dsp:nvSpPr>
      <dsp:spPr>
        <a:xfrm>
          <a:off x="4725324" y="3173010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Define Payload properties (swath, </a:t>
          </a:r>
          <a:r>
            <a:rPr lang="en-US" sz="1300" kern="1200" dirty="0" err="1"/>
            <a:t>depointing</a:t>
          </a:r>
          <a:r>
            <a:rPr lang="en-US" sz="1300" kern="1200" dirty="0"/>
            <a:t> angle, SAR, EO, data size)</a:t>
          </a:r>
        </a:p>
      </dsp:txBody>
      <dsp:txXfrm>
        <a:off x="4768553" y="3216239"/>
        <a:ext cx="1591532" cy="1389499"/>
      </dsp:txXfrm>
    </dsp:sp>
    <dsp:sp modelId="{0D3A1763-E483-430A-8F92-8766D95517D3}">
      <dsp:nvSpPr>
        <dsp:cNvPr id="0" name=""/>
        <dsp:cNvSpPr/>
      </dsp:nvSpPr>
      <dsp:spPr>
        <a:xfrm>
          <a:off x="6770374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noProof="0" dirty="0"/>
            <a:t>Define Mission</a:t>
          </a:r>
        </a:p>
      </dsp:txBody>
      <dsp:txXfrm>
        <a:off x="6770374" y="0"/>
        <a:ext cx="2097487" cy="1468548"/>
      </dsp:txXfrm>
    </dsp:sp>
    <dsp:sp modelId="{380A67ED-B82B-4AB0-A024-4CDB1295D82A}">
      <dsp:nvSpPr>
        <dsp:cNvPr id="0" name=""/>
        <dsp:cNvSpPr/>
      </dsp:nvSpPr>
      <dsp:spPr>
        <a:xfrm>
          <a:off x="6980123" y="1468548"/>
          <a:ext cx="1677990" cy="318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Mission </a:t>
          </a:r>
          <a:r>
            <a:rPr lang="fr-FR" sz="1300" kern="1200" dirty="0" err="1"/>
            <a:t>parameters</a:t>
          </a:r>
          <a:r>
            <a:rPr lang="fr-FR" sz="1300" kern="1200" dirty="0"/>
            <a:t> (time of the mission, </a:t>
          </a:r>
          <a:r>
            <a:rPr lang="fr-FR" sz="1300" kern="1200" dirty="0" err="1"/>
            <a:t>sun</a:t>
          </a:r>
          <a:r>
            <a:rPr lang="fr-FR" sz="1300" kern="1200" dirty="0"/>
            <a:t> </a:t>
          </a:r>
          <a:r>
            <a:rPr lang="fr-FR" sz="1300" kern="1200" dirty="0" err="1"/>
            <a:t>zenith</a:t>
          </a:r>
          <a:r>
            <a:rPr lang="fr-FR" sz="1300" kern="1200" dirty="0"/>
            <a:t> angle, </a:t>
          </a:r>
          <a:r>
            <a:rPr lang="fr-FR" sz="1300" kern="1200" dirty="0" err="1"/>
            <a:t>depointing</a:t>
          </a:r>
          <a:r>
            <a:rPr lang="fr-FR" sz="1300" kern="1200" dirty="0"/>
            <a:t>)</a:t>
          </a:r>
        </a:p>
      </dsp:txBody>
      <dsp:txXfrm>
        <a:off x="7029270" y="1517695"/>
        <a:ext cx="1579696" cy="3083560"/>
      </dsp:txXfrm>
    </dsp:sp>
    <dsp:sp modelId="{9A1E194F-B7E1-42C6-A355-802C27096AF1}">
      <dsp:nvSpPr>
        <dsp:cNvPr id="0" name=""/>
        <dsp:cNvSpPr/>
      </dsp:nvSpPr>
      <dsp:spPr>
        <a:xfrm>
          <a:off x="9025174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Calculate KPI</a:t>
          </a:r>
        </a:p>
      </dsp:txBody>
      <dsp:txXfrm>
        <a:off x="9025174" y="0"/>
        <a:ext cx="2097487" cy="1468548"/>
      </dsp:txXfrm>
    </dsp:sp>
    <dsp:sp modelId="{14B2A72D-9B09-4718-BCA0-7CD91F52D809}">
      <dsp:nvSpPr>
        <dsp:cNvPr id="0" name=""/>
        <dsp:cNvSpPr/>
      </dsp:nvSpPr>
      <dsp:spPr>
        <a:xfrm>
          <a:off x="9234922" y="1468966"/>
          <a:ext cx="1677990" cy="9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Number of revisit per day (with/without </a:t>
          </a:r>
          <a:r>
            <a:rPr lang="en-US" sz="1300" kern="1200" dirty="0" err="1"/>
            <a:t>depointing</a:t>
          </a:r>
          <a:r>
            <a:rPr lang="en-US" sz="1300" kern="1200" dirty="0"/>
            <a:t>)</a:t>
          </a:r>
        </a:p>
      </dsp:txBody>
      <dsp:txXfrm>
        <a:off x="9263089" y="1497133"/>
        <a:ext cx="1621656" cy="905368"/>
      </dsp:txXfrm>
    </dsp:sp>
    <dsp:sp modelId="{7E4C451E-681B-4245-A256-27AE9573EFC8}">
      <dsp:nvSpPr>
        <dsp:cNvPr id="0" name=""/>
        <dsp:cNvSpPr/>
      </dsp:nvSpPr>
      <dsp:spPr>
        <a:xfrm>
          <a:off x="9234922" y="2578623"/>
          <a:ext cx="1677990" cy="9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Coverage (time interval, with/without </a:t>
          </a:r>
          <a:r>
            <a:rPr lang="en-US" sz="1300" kern="1200" dirty="0" err="1"/>
            <a:t>depointing</a:t>
          </a:r>
          <a:r>
            <a:rPr lang="en-US" sz="1300" kern="1200" dirty="0"/>
            <a:t>)</a:t>
          </a:r>
        </a:p>
      </dsp:txBody>
      <dsp:txXfrm>
        <a:off x="9263089" y="2606790"/>
        <a:ext cx="1621656" cy="905368"/>
      </dsp:txXfrm>
    </dsp:sp>
    <dsp:sp modelId="{527231DA-9491-4271-8BAA-72D901891CD5}">
      <dsp:nvSpPr>
        <dsp:cNvPr id="0" name=""/>
        <dsp:cNvSpPr/>
      </dsp:nvSpPr>
      <dsp:spPr>
        <a:xfrm>
          <a:off x="9234922" y="3688280"/>
          <a:ext cx="1677990" cy="9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Acquisition/</a:t>
          </a:r>
          <a:r>
            <a:rPr lang="fr-FR" sz="1300" kern="1200" dirty="0" err="1"/>
            <a:t>emptying</a:t>
          </a:r>
          <a:r>
            <a:rPr lang="fr-FR" sz="1300" kern="1200" dirty="0"/>
            <a:t> </a:t>
          </a:r>
          <a:r>
            <a:rPr lang="fr-FR" sz="1300" kern="1200" dirty="0" err="1"/>
            <a:t>opportunities</a:t>
          </a:r>
          <a:endParaRPr lang="fr-FR" sz="1300" kern="1200" dirty="0"/>
        </a:p>
      </dsp:txBody>
      <dsp:txXfrm>
        <a:off x="9263089" y="3716447"/>
        <a:ext cx="1621656" cy="905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DC67458-C1EC-4D79-9BE4-B50822F2D5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9899" y="1417638"/>
            <a:ext cx="10522132" cy="457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600">
                <a:latin typeface="+mn-lt"/>
              </a:defRPr>
            </a:lvl1pPr>
            <a:lvl2pPr>
              <a:spcBef>
                <a:spcPts val="1200"/>
              </a:spcBef>
              <a:spcAft>
                <a:spcPts val="1200"/>
              </a:spcAft>
              <a:defRPr sz="1400">
                <a:latin typeface="+mn-lt"/>
              </a:defRPr>
            </a:lvl2pPr>
            <a:lvl3pPr>
              <a:spcBef>
                <a:spcPts val="1200"/>
              </a:spcBef>
              <a:spcAft>
                <a:spcPts val="1200"/>
              </a:spcAft>
              <a:defRPr sz="1200">
                <a:latin typeface="+mn-lt"/>
              </a:defRPr>
            </a:lvl3pPr>
            <a:lvl4pPr>
              <a:spcBef>
                <a:spcPts val="1200"/>
              </a:spcBef>
              <a:spcAft>
                <a:spcPts val="1200"/>
              </a:spcAft>
              <a:defRPr sz="1100">
                <a:latin typeface="+mn-lt"/>
              </a:defRPr>
            </a:lvl4pPr>
            <a:lvl5pPr>
              <a:spcBef>
                <a:spcPts val="1200"/>
              </a:spcBef>
              <a:spcAft>
                <a:spcPts val="1200"/>
              </a:spcAft>
              <a:defRPr sz="11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Espace réservé du titre 1">
            <a:extLst>
              <a:ext uri="{FF2B5EF4-FFF2-40B4-BE49-F238E27FC236}">
                <a16:creationId xmlns:a16="http://schemas.microsoft.com/office/drawing/2014/main" id="{555B91BF-9AD0-4EF3-A273-6CD2AEE885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0712" y="365126"/>
            <a:ext cx="9713088" cy="555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noProof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278225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5914-6712-18BF-7FA1-8E9EB3938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5ABD7-F5B4-8F1C-BF38-ECC9DAE1F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BFDC-F13E-7C17-FC1D-44093D49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25F-85A3-41F3-B1C4-5F3A710FEBF6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3422-393C-2F34-BD41-2F3D49C4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FB86-CDFD-FA81-795B-3605ACE8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E92F-1CB2-4FB8-9197-09D5E971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6009E4-196E-4011-9CE6-2F18F85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711" y="365126"/>
            <a:ext cx="10113323" cy="555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b="1" i="0" u="none" strike="noStrike" kern="1200" cap="all" spc="0" normalizeH="0" baseline="0" noProof="0" dirty="0">
              <a:ln>
                <a:noFill/>
              </a:ln>
              <a:solidFill>
                <a:srgbClr val="00134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id="{D67EFBB2-158F-440B-BE8E-984221D10F30}"/>
              </a:ext>
            </a:extLst>
          </p:cNvPr>
          <p:cNvCxnSpPr/>
          <p:nvPr/>
        </p:nvCxnSpPr>
        <p:spPr>
          <a:xfrm>
            <a:off x="1640712" y="920651"/>
            <a:ext cx="9720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12BF33-A787-4DB8-8C5E-F76CA3806E7D}"/>
              </a:ext>
            </a:extLst>
          </p:cNvPr>
          <p:cNvSpPr/>
          <p:nvPr/>
        </p:nvSpPr>
        <p:spPr>
          <a:xfrm>
            <a:off x="0" y="6421351"/>
            <a:ext cx="12192000" cy="445756"/>
          </a:xfrm>
          <a:prstGeom prst="rect">
            <a:avLst/>
          </a:prstGeom>
          <a:solidFill>
            <a:srgbClr val="00134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noProof="0">
              <a:solidFill>
                <a:prstClr val="white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EA6E073-677B-4322-B318-5382994C9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398" y="64638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69E92F-1CB2-4FB8-9197-09D5E971A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39FC0AF-3DB3-4E72-9F81-A901FCD29F42}"/>
              </a:ext>
            </a:extLst>
          </p:cNvPr>
          <p:cNvGrpSpPr/>
          <p:nvPr/>
        </p:nvGrpSpPr>
        <p:grpSpPr>
          <a:xfrm>
            <a:off x="-785057" y="753830"/>
            <a:ext cx="485753" cy="4871713"/>
            <a:chOff x="-785057" y="753830"/>
            <a:chExt cx="485753" cy="48717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067F14-DE63-480A-B77A-A1F132FA3D7C}"/>
                </a:ext>
              </a:extLst>
            </p:cNvPr>
            <p:cNvSpPr/>
            <p:nvPr/>
          </p:nvSpPr>
          <p:spPr>
            <a:xfrm rot="5400000">
              <a:off x="-902810" y="1704138"/>
              <a:ext cx="708936" cy="4734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C64C4C-53C7-4F0C-8619-6B61E9942E1F}"/>
                </a:ext>
              </a:extLst>
            </p:cNvPr>
            <p:cNvSpPr/>
            <p:nvPr/>
          </p:nvSpPr>
          <p:spPr>
            <a:xfrm rot="5400000">
              <a:off x="-902810" y="2536693"/>
              <a:ext cx="708936" cy="473430"/>
            </a:xfrm>
            <a:prstGeom prst="rect">
              <a:avLst/>
            </a:prstGeom>
            <a:solidFill>
              <a:schemeClr val="tx2">
                <a:alpha val="69804"/>
              </a:schemeClr>
            </a:solidFill>
            <a:ln>
              <a:solidFill>
                <a:srgbClr val="4D5A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3B0507-846C-4477-8244-A0CC10C811DA}"/>
                </a:ext>
              </a:extLst>
            </p:cNvPr>
            <p:cNvSpPr/>
            <p:nvPr/>
          </p:nvSpPr>
          <p:spPr>
            <a:xfrm rot="5400000">
              <a:off x="-894913" y="3369248"/>
              <a:ext cx="708936" cy="473430"/>
            </a:xfrm>
            <a:prstGeom prst="rect">
              <a:avLst/>
            </a:prstGeom>
            <a:solidFill>
              <a:srgbClr val="949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949CB2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480FF6-DC91-41E3-9A36-2E8BFD7861C9}"/>
                </a:ext>
              </a:extLst>
            </p:cNvPr>
            <p:cNvSpPr/>
            <p:nvPr/>
          </p:nvSpPr>
          <p:spPr>
            <a:xfrm rot="5400000">
              <a:off x="-890487" y="4201803"/>
              <a:ext cx="708936" cy="47343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934FA7-FBE5-499E-868C-519748DCA69A}"/>
                </a:ext>
              </a:extLst>
            </p:cNvPr>
            <p:cNvSpPr/>
            <p:nvPr/>
          </p:nvSpPr>
          <p:spPr>
            <a:xfrm rot="5400000">
              <a:off x="-894913" y="5034360"/>
              <a:ext cx="708936" cy="4734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41A9BF-2518-485E-BB18-20D6A5288601}"/>
                </a:ext>
              </a:extLst>
            </p:cNvPr>
            <p:cNvSpPr/>
            <p:nvPr/>
          </p:nvSpPr>
          <p:spPr>
            <a:xfrm rot="5400000">
              <a:off x="-902810" y="871583"/>
              <a:ext cx="708936" cy="473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CA6246F-4EB5-4F4B-BEEF-E73448BF05EE}"/>
              </a:ext>
            </a:extLst>
          </p:cNvPr>
          <p:cNvGrpSpPr/>
          <p:nvPr/>
        </p:nvGrpSpPr>
        <p:grpSpPr>
          <a:xfrm>
            <a:off x="751455" y="300940"/>
            <a:ext cx="705053" cy="642509"/>
            <a:chOff x="9581947" y="4812842"/>
            <a:chExt cx="1659842" cy="1512600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127D9C90-6460-4C73-85E6-5AAAC8F802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947" y="4812842"/>
              <a:ext cx="1257377" cy="1263253"/>
            </a:xfrm>
            <a:prstGeom prst="rect">
              <a:avLst/>
            </a:prstGeom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8B97226B-5DD0-49CF-AE7F-527B28529C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412" y="5062189"/>
              <a:ext cx="1257377" cy="1263253"/>
            </a:xfrm>
            <a:prstGeom prst="rect">
              <a:avLst/>
            </a:prstGeom>
          </p:spPr>
        </p:pic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A117134-B353-4382-94F6-6B84F0C635F2}"/>
              </a:ext>
            </a:extLst>
          </p:cNvPr>
          <p:cNvCxnSpPr>
            <a:cxnSpLocks/>
          </p:cNvCxnSpPr>
          <p:nvPr/>
        </p:nvCxnSpPr>
        <p:spPr>
          <a:xfrm flipV="1">
            <a:off x="1675015" y="6498071"/>
            <a:ext cx="0" cy="28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pied de page 5">
            <a:extLst>
              <a:ext uri="{FF2B5EF4-FFF2-40B4-BE49-F238E27FC236}">
                <a16:creationId xmlns:a16="http://schemas.microsoft.com/office/drawing/2014/main" id="{1DF9D440-5A22-46DB-882C-77CE4E64DDD1}"/>
              </a:ext>
            </a:extLst>
          </p:cNvPr>
          <p:cNvSpPr txBox="1">
            <a:spLocks/>
          </p:cNvSpPr>
          <p:nvPr/>
        </p:nvSpPr>
        <p:spPr>
          <a:xfrm>
            <a:off x="1756364" y="646382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noProof="0" dirty="0">
                <a:solidFill>
                  <a:schemeClr val="bg1">
                    <a:lumMod val="50000"/>
                  </a:schemeClr>
                </a:solidFill>
                <a:cs typeface="Leelawadee" panose="020B0502040204020203" pitchFamily="34" charset="-34"/>
              </a:rPr>
              <a:t>Corporate Presentation</a:t>
            </a:r>
          </a:p>
          <a:p>
            <a:r>
              <a:rPr lang="en-US" sz="800" noProof="0" dirty="0">
                <a:solidFill>
                  <a:schemeClr val="bg1">
                    <a:lumMod val="50000"/>
                  </a:schemeClr>
                </a:solidFill>
                <a:cs typeface="Leelawadee" panose="020B0502040204020203" pitchFamily="34" charset="-34"/>
              </a:rPr>
              <a:t>© Satconsult 2020 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3D5520DE-0FFC-471F-86B6-3CCC1218DA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3"/>
          <a:stretch/>
        </p:blipFill>
        <p:spPr>
          <a:xfrm>
            <a:off x="3" y="6356346"/>
            <a:ext cx="1673379" cy="4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3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1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100" kern="1200" dirty="0">
          <a:solidFill>
            <a:schemeClr val="tx2"/>
          </a:solidFill>
          <a:effectLst/>
          <a:latin typeface="+mj-lt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F1DD-E618-355B-F49E-A042C99EF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Earth Observation Tool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64CF13-870E-4F72-896D-EC45B354D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15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42372-5260-4E02-A06F-2F5D932E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req - </a:t>
            </a:r>
            <a:r>
              <a:rPr lang="en-GB" dirty="0"/>
              <a:t>Define POI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F5470-492F-4BB2-98A0-D1ECD674A623}"/>
              </a:ext>
            </a:extLst>
          </p:cNvPr>
          <p:cNvSpPr txBox="1"/>
          <p:nvPr/>
        </p:nvSpPr>
        <p:spPr>
          <a:xfrm>
            <a:off x="763595" y="18802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Point of interest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73BB9B-7FDF-4BE6-8D56-9A6A34C0C367}"/>
              </a:ext>
            </a:extLst>
          </p:cNvPr>
          <p:cNvSpPr/>
          <p:nvPr/>
        </p:nvSpPr>
        <p:spPr>
          <a:xfrm>
            <a:off x="752807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048CA8-6611-4379-B142-40AA28411F27}"/>
              </a:ext>
            </a:extLst>
          </p:cNvPr>
          <p:cNvSpPr/>
          <p:nvPr/>
        </p:nvSpPr>
        <p:spPr>
          <a:xfrm>
            <a:off x="752807" y="28665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875990-FFD6-4BEE-8D22-E355E4378EF0}"/>
              </a:ext>
            </a:extLst>
          </p:cNvPr>
          <p:cNvSpPr/>
          <p:nvPr/>
        </p:nvSpPr>
        <p:spPr>
          <a:xfrm>
            <a:off x="184574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5C247-60A0-4CAD-9EC6-0D170B7F3727}"/>
              </a:ext>
            </a:extLst>
          </p:cNvPr>
          <p:cNvSpPr txBox="1"/>
          <p:nvPr/>
        </p:nvSpPr>
        <p:spPr>
          <a:xfrm>
            <a:off x="4468022" y="1880274"/>
            <a:ext cx="265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Area of interest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6FA1D0-E8D3-4F08-A6A7-2A48DDF69D85}"/>
              </a:ext>
            </a:extLst>
          </p:cNvPr>
          <p:cNvSpPr/>
          <p:nvPr/>
        </p:nvSpPr>
        <p:spPr>
          <a:xfrm>
            <a:off x="4438520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 x2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30D021-1ECC-4885-BE95-33C1BCD95502}"/>
              </a:ext>
            </a:extLst>
          </p:cNvPr>
          <p:cNvSpPr/>
          <p:nvPr/>
        </p:nvSpPr>
        <p:spPr>
          <a:xfrm>
            <a:off x="4438520" y="28665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 x2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275BC-C669-48A9-9BBA-DBBF064EA32E}"/>
              </a:ext>
            </a:extLst>
          </p:cNvPr>
          <p:cNvSpPr/>
          <p:nvPr/>
        </p:nvSpPr>
        <p:spPr>
          <a:xfrm>
            <a:off x="5531457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076ED-6755-4F4C-9E2F-007B12C06710}"/>
              </a:ext>
            </a:extLst>
          </p:cNvPr>
          <p:cNvSpPr txBox="1"/>
          <p:nvPr/>
        </p:nvSpPr>
        <p:spPr>
          <a:xfrm>
            <a:off x="3702906" y="125691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F91EF8-0BCD-45C2-ABA1-D1FB38AD892A}"/>
              </a:ext>
            </a:extLst>
          </p:cNvPr>
          <p:cNvSpPr/>
          <p:nvPr/>
        </p:nvSpPr>
        <p:spPr>
          <a:xfrm>
            <a:off x="4438520" y="3322564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Resolution step</a:t>
            </a:r>
          </a:p>
        </p:txBody>
      </p:sp>
    </p:spTree>
    <p:extLst>
      <p:ext uri="{BB962C8B-B14F-4D97-AF65-F5344CB8AC3E}">
        <p14:creationId xmlns:p14="http://schemas.microsoft.com/office/powerpoint/2010/main" val="357265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req - Define GROUND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802CD-9334-59EC-402E-DDCE668E6F5D}"/>
              </a:ext>
            </a:extLst>
          </p:cNvPr>
          <p:cNvSpPr txBox="1"/>
          <p:nvPr/>
        </p:nvSpPr>
        <p:spPr>
          <a:xfrm>
            <a:off x="420822" y="1880274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Ground Station Location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8E4067-0621-0498-B348-33FA2ADC5912}"/>
              </a:ext>
            </a:extLst>
          </p:cNvPr>
          <p:cNvSpPr/>
          <p:nvPr/>
        </p:nvSpPr>
        <p:spPr>
          <a:xfrm>
            <a:off x="752807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4AD407-427B-1EB3-B0AE-B453A73D300A}"/>
              </a:ext>
            </a:extLst>
          </p:cNvPr>
          <p:cNvSpPr/>
          <p:nvPr/>
        </p:nvSpPr>
        <p:spPr>
          <a:xfrm>
            <a:off x="752807" y="28665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2DBDF-2B8F-44EF-97F7-C25CDF54DD30}"/>
              </a:ext>
            </a:extLst>
          </p:cNvPr>
          <p:cNvSpPr/>
          <p:nvPr/>
        </p:nvSpPr>
        <p:spPr>
          <a:xfrm>
            <a:off x="184574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B8F9C6-1966-4D58-BA92-01D67489FCFA}"/>
              </a:ext>
            </a:extLst>
          </p:cNvPr>
          <p:cNvSpPr/>
          <p:nvPr/>
        </p:nvSpPr>
        <p:spPr>
          <a:xfrm>
            <a:off x="5518367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27E75-584C-4711-90F1-203A174B55B4}"/>
              </a:ext>
            </a:extLst>
          </p:cNvPr>
          <p:cNvSpPr txBox="1"/>
          <p:nvPr/>
        </p:nvSpPr>
        <p:spPr>
          <a:xfrm>
            <a:off x="4019439" y="1880274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Ground Station characteristics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506307-D898-4509-8CB0-782A2653DD2B}"/>
              </a:ext>
            </a:extLst>
          </p:cNvPr>
          <p:cNvSpPr/>
          <p:nvPr/>
        </p:nvSpPr>
        <p:spPr>
          <a:xfrm>
            <a:off x="4482908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elevation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094444-3DDA-45C6-AC02-34644FE59A24}"/>
              </a:ext>
            </a:extLst>
          </p:cNvPr>
          <p:cNvSpPr/>
          <p:nvPr/>
        </p:nvSpPr>
        <p:spPr>
          <a:xfrm>
            <a:off x="4482908" y="28665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Orbital arc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9F1686-ABE6-48B8-A0D2-6A88C8565CD0}"/>
              </a:ext>
            </a:extLst>
          </p:cNvPr>
          <p:cNvSpPr/>
          <p:nvPr/>
        </p:nvSpPr>
        <p:spPr>
          <a:xfrm>
            <a:off x="4482908" y="3308272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9A3B37-B6BE-4291-B769-0B023537397E}"/>
              </a:ext>
            </a:extLst>
          </p:cNvPr>
          <p:cNvSpPr/>
          <p:nvPr/>
        </p:nvSpPr>
        <p:spPr>
          <a:xfrm>
            <a:off x="4482908" y="376428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bandwidth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DF1263-8A66-496B-9C53-1E23F01589D0}"/>
              </a:ext>
            </a:extLst>
          </p:cNvPr>
          <p:cNvSpPr/>
          <p:nvPr/>
        </p:nvSpPr>
        <p:spPr>
          <a:xfrm>
            <a:off x="931871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A3EA7-E0EC-42AF-859A-5FE47108802F}"/>
              </a:ext>
            </a:extLst>
          </p:cNvPr>
          <p:cNvSpPr txBox="1"/>
          <p:nvPr/>
        </p:nvSpPr>
        <p:spPr>
          <a:xfrm>
            <a:off x="8161267" y="1787941"/>
            <a:ext cx="28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Associate GS characteristics to GS 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80D53-027E-4F85-B7BC-2EC40F182D51}"/>
              </a:ext>
            </a:extLst>
          </p:cNvPr>
          <p:cNvSpPr txBox="1"/>
          <p:nvPr/>
        </p:nvSpPr>
        <p:spPr>
          <a:xfrm>
            <a:off x="8161267" y="4733548"/>
            <a:ext cx="28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Option: Import pre-existing data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01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8310E7-BE30-A220-3EEE-36ADD906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req - CONSTELLATION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49F80-28B8-D228-2880-C6861C6B4450}"/>
              </a:ext>
            </a:extLst>
          </p:cNvPr>
          <p:cNvSpPr txBox="1"/>
          <p:nvPr/>
        </p:nvSpPr>
        <p:spPr>
          <a:xfrm>
            <a:off x="1373722" y="17113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orbit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E59C7A-9E20-E504-4CF7-E7FB99685551}"/>
              </a:ext>
            </a:extLst>
          </p:cNvPr>
          <p:cNvSpPr/>
          <p:nvPr/>
        </p:nvSpPr>
        <p:spPr>
          <a:xfrm>
            <a:off x="184574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79BA29-2221-A6F4-529B-2AAA993F89E0}"/>
              </a:ext>
            </a:extLst>
          </p:cNvPr>
          <p:cNvSpPr/>
          <p:nvPr/>
        </p:nvSpPr>
        <p:spPr>
          <a:xfrm>
            <a:off x="770562" y="21593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7EF0A4-080C-BF8F-3E37-BF7D34F11D6D}"/>
              </a:ext>
            </a:extLst>
          </p:cNvPr>
          <p:cNvSpPr/>
          <p:nvPr/>
        </p:nvSpPr>
        <p:spPr>
          <a:xfrm>
            <a:off x="770562" y="26153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Altitude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C5691D-C7F0-5C43-B0A8-57830D6FFC53}"/>
              </a:ext>
            </a:extLst>
          </p:cNvPr>
          <p:cNvSpPr/>
          <p:nvPr/>
        </p:nvSpPr>
        <p:spPr>
          <a:xfrm>
            <a:off x="770562" y="3071364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 per plane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2C2C96-69A3-B4BF-2D2A-AA0C2583315A}"/>
              </a:ext>
            </a:extLst>
          </p:cNvPr>
          <p:cNvSpPr/>
          <p:nvPr/>
        </p:nvSpPr>
        <p:spPr>
          <a:xfrm>
            <a:off x="770562" y="3527378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Inclination</a:t>
            </a:r>
          </a:p>
        </p:txBody>
      </p:sp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311DB9C6-93D6-4DE3-79A0-AA25C58F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0177" y="3904292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58A6FB-1FCB-4754-577E-327134705F14}"/>
              </a:ext>
            </a:extLst>
          </p:cNvPr>
          <p:cNvSpPr/>
          <p:nvPr/>
        </p:nvSpPr>
        <p:spPr>
          <a:xfrm>
            <a:off x="771950" y="4834395"/>
            <a:ext cx="2650732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orbit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09EB6-68DA-1919-B462-937F58650535}"/>
              </a:ext>
            </a:extLst>
          </p:cNvPr>
          <p:cNvSpPr txBox="1"/>
          <p:nvPr/>
        </p:nvSpPr>
        <p:spPr>
          <a:xfrm>
            <a:off x="4080401" y="171798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Payload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83D9AC-C1EA-BDFF-B70D-76DA6D4165BD}"/>
              </a:ext>
            </a:extLst>
          </p:cNvPr>
          <p:cNvSpPr/>
          <p:nvPr/>
        </p:nvSpPr>
        <p:spPr>
          <a:xfrm>
            <a:off x="4701508" y="117048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D4F163-F712-C871-752A-F83C35CF1E77}"/>
              </a:ext>
            </a:extLst>
          </p:cNvPr>
          <p:cNvSpPr/>
          <p:nvPr/>
        </p:nvSpPr>
        <p:spPr>
          <a:xfrm>
            <a:off x="3626326" y="216600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EC4DD0-BC63-A084-EE2A-6A466FD1767C}"/>
              </a:ext>
            </a:extLst>
          </p:cNvPr>
          <p:cNvSpPr/>
          <p:nvPr/>
        </p:nvSpPr>
        <p:spPr>
          <a:xfrm>
            <a:off x="3626326" y="262202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Depointing</a:t>
            </a:r>
            <a:r>
              <a:rPr lang="en-US" dirty="0"/>
              <a:t> angle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61B8DE-F1E7-DCDF-A0AD-4528C258E626}"/>
              </a:ext>
            </a:extLst>
          </p:cNvPr>
          <p:cNvSpPr/>
          <p:nvPr/>
        </p:nvSpPr>
        <p:spPr>
          <a:xfrm>
            <a:off x="3626326" y="3078034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A6708A-B1AE-BB50-4E26-555663D9107B}"/>
              </a:ext>
            </a:extLst>
          </p:cNvPr>
          <p:cNvSpPr/>
          <p:nvPr/>
        </p:nvSpPr>
        <p:spPr>
          <a:xfrm>
            <a:off x="3626326" y="3534047"/>
            <a:ext cx="2650732" cy="6006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</a:t>
            </a:r>
          </a:p>
        </p:txBody>
      </p:sp>
      <p:pic>
        <p:nvPicPr>
          <p:cNvPr id="20" name="Graphic 19" descr="Badge Follow outline">
            <a:extLst>
              <a:ext uri="{FF2B5EF4-FFF2-40B4-BE49-F238E27FC236}">
                <a16:creationId xmlns:a16="http://schemas.microsoft.com/office/drawing/2014/main" id="{ED90F2F3-F73A-1801-0B48-CCF2A424E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941" y="4696156"/>
            <a:ext cx="914400" cy="9144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336180-9BA5-B313-3263-0606058A15A9}"/>
              </a:ext>
            </a:extLst>
          </p:cNvPr>
          <p:cNvSpPr/>
          <p:nvPr/>
        </p:nvSpPr>
        <p:spPr>
          <a:xfrm>
            <a:off x="3627714" y="5626259"/>
            <a:ext cx="2650732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Payload definition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EADE8CC-50E8-CCBC-BC46-7D990F059C4D}"/>
              </a:ext>
            </a:extLst>
          </p:cNvPr>
          <p:cNvSpPr/>
          <p:nvPr/>
        </p:nvSpPr>
        <p:spPr>
          <a:xfrm>
            <a:off x="3626326" y="4250671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732B22-A986-A5D3-1F1C-94F38B8403D2}"/>
              </a:ext>
            </a:extLst>
          </p:cNvPr>
          <p:cNvSpPr txBox="1"/>
          <p:nvPr/>
        </p:nvSpPr>
        <p:spPr>
          <a:xfrm>
            <a:off x="6624869" y="1701589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Associate Payload to Satellite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87EF55-F5F1-B82C-28DE-C4A5C90C6C8E}"/>
              </a:ext>
            </a:extLst>
          </p:cNvPr>
          <p:cNvSpPr/>
          <p:nvPr/>
        </p:nvSpPr>
        <p:spPr>
          <a:xfrm>
            <a:off x="8059678" y="1146063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220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req - Define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802CD-9334-59EC-402E-DDCE668E6F5D}"/>
              </a:ext>
            </a:extLst>
          </p:cNvPr>
          <p:cNvSpPr txBox="1"/>
          <p:nvPr/>
        </p:nvSpPr>
        <p:spPr>
          <a:xfrm>
            <a:off x="420822" y="1880274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Define Mission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8E4067-0621-0498-B348-33FA2ADC5912}"/>
              </a:ext>
            </a:extLst>
          </p:cNvPr>
          <p:cNvSpPr/>
          <p:nvPr/>
        </p:nvSpPr>
        <p:spPr>
          <a:xfrm>
            <a:off x="752807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and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4AD407-427B-1EB3-B0AE-B453A73D300A}"/>
              </a:ext>
            </a:extLst>
          </p:cNvPr>
          <p:cNvSpPr/>
          <p:nvPr/>
        </p:nvSpPr>
        <p:spPr>
          <a:xfrm>
            <a:off x="752807" y="3373704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 zenith angle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2DBDF-2B8F-44EF-97F7-C25CDF54DD30}"/>
              </a:ext>
            </a:extLst>
          </p:cNvPr>
          <p:cNvSpPr/>
          <p:nvPr/>
        </p:nvSpPr>
        <p:spPr>
          <a:xfrm>
            <a:off x="184574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2D333B-F402-4A8D-A12E-A4130BE29858}"/>
              </a:ext>
            </a:extLst>
          </p:cNvPr>
          <p:cNvSpPr/>
          <p:nvPr/>
        </p:nvSpPr>
        <p:spPr>
          <a:xfrm>
            <a:off x="752807" y="3829718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Depointing</a:t>
            </a:r>
            <a:r>
              <a:rPr lang="en-US" dirty="0"/>
              <a:t> (yes or no)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C0B114-0467-4A53-9842-976F546DE2FF}"/>
              </a:ext>
            </a:extLst>
          </p:cNvPr>
          <p:cNvSpPr/>
          <p:nvPr/>
        </p:nvSpPr>
        <p:spPr>
          <a:xfrm>
            <a:off x="752807" y="4285732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 with EO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45D83-3460-4194-8770-32777842C886}"/>
              </a:ext>
            </a:extLst>
          </p:cNvPr>
          <p:cNvSpPr/>
          <p:nvPr/>
        </p:nvSpPr>
        <p:spPr>
          <a:xfrm>
            <a:off x="5816236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17A60-7CF6-418B-9046-DD286813F1C8}"/>
              </a:ext>
            </a:extLst>
          </p:cNvPr>
          <p:cNvSpPr txBox="1"/>
          <p:nvPr/>
        </p:nvSpPr>
        <p:spPr>
          <a:xfrm>
            <a:off x="4528903" y="1777846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Associate POI to Mission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7C5AA3-F109-4C69-A0AE-F239D5F91255}"/>
              </a:ext>
            </a:extLst>
          </p:cNvPr>
          <p:cNvSpPr/>
          <p:nvPr/>
        </p:nvSpPr>
        <p:spPr>
          <a:xfrm>
            <a:off x="5816236" y="2393036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939B9-231D-4765-AF57-5337A0A0FB77}"/>
              </a:ext>
            </a:extLst>
          </p:cNvPr>
          <p:cNvSpPr txBox="1"/>
          <p:nvPr/>
        </p:nvSpPr>
        <p:spPr>
          <a:xfrm>
            <a:off x="4625084" y="300437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Associate GS to Mission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3CBD8E-D5F9-4050-A2D8-64C417FDE672}"/>
              </a:ext>
            </a:extLst>
          </p:cNvPr>
          <p:cNvSpPr/>
          <p:nvPr/>
        </p:nvSpPr>
        <p:spPr>
          <a:xfrm>
            <a:off x="5759086" y="3622253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2CC3F-A016-412E-8AB6-5E03BCBDA194}"/>
              </a:ext>
            </a:extLst>
          </p:cNvPr>
          <p:cNvSpPr txBox="1"/>
          <p:nvPr/>
        </p:nvSpPr>
        <p:spPr>
          <a:xfrm>
            <a:off x="4092886" y="4230898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Associate Constellation to Mission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6193DF-A10C-4C32-9647-288B890D26BB}"/>
              </a:ext>
            </a:extLst>
          </p:cNvPr>
          <p:cNvSpPr/>
          <p:nvPr/>
        </p:nvSpPr>
        <p:spPr>
          <a:xfrm>
            <a:off x="752807" y="288550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step</a:t>
            </a:r>
          </a:p>
        </p:txBody>
      </p:sp>
    </p:spTree>
    <p:extLst>
      <p:ext uri="{BB962C8B-B14F-4D97-AF65-F5344CB8AC3E}">
        <p14:creationId xmlns:p14="http://schemas.microsoft.com/office/powerpoint/2010/main" val="134957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req - Define KPI-1</a:t>
            </a:r>
          </a:p>
        </p:txBody>
      </p:sp>
      <p:pic>
        <p:nvPicPr>
          <p:cNvPr id="8" name="Picture 7" descr="A map of the world&#10;&#10;Description automatically generated">
            <a:extLst>
              <a:ext uri="{FF2B5EF4-FFF2-40B4-BE49-F238E27FC236}">
                <a16:creationId xmlns:a16="http://schemas.microsoft.com/office/drawing/2014/main" id="{B2FE47CE-B2D8-473C-8570-13E07C1BD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1" t="8283" r="21457" b="5130"/>
          <a:stretch/>
        </p:blipFill>
        <p:spPr>
          <a:xfrm>
            <a:off x="548759" y="1091953"/>
            <a:ext cx="4057405" cy="2086253"/>
          </a:xfrm>
          <a:prstGeom prst="rect">
            <a:avLst/>
          </a:prstGeom>
        </p:spPr>
      </p:pic>
      <p:pic>
        <p:nvPicPr>
          <p:cNvPr id="19" name="Picture 18" descr="A screenshot of a graph&#10;&#10;Description automatically generated">
            <a:extLst>
              <a:ext uri="{FF2B5EF4-FFF2-40B4-BE49-F238E27FC236}">
                <a16:creationId xmlns:a16="http://schemas.microsoft.com/office/drawing/2014/main" id="{6592240E-E9FE-4993-8289-ACE1D9097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65" y="1084557"/>
            <a:ext cx="4651900" cy="25641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531EA5-82E9-4324-8300-FDAFDDD66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3" y="3793390"/>
            <a:ext cx="4057829" cy="17484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8194773" y="4223755"/>
            <a:ext cx="378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of KPIs format that can be interesting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5DE037F-6968-4555-A8AA-45F011012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72" y="3713290"/>
            <a:ext cx="3260477" cy="24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3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req - Define KPI-2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8403362" y="5493510"/>
            <a:ext cx="378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of KPIs format that can be interesting</a:t>
            </a:r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D063AA60-A85D-4AA8-9842-C37437C45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6" y="1254567"/>
            <a:ext cx="4516550" cy="2332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40EAF5-EA2E-4E8B-AD59-AD0E1C721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3" y="3629725"/>
            <a:ext cx="4562075" cy="234198"/>
          </a:xfrm>
          <a:prstGeom prst="rect">
            <a:avLst/>
          </a:prstGeom>
        </p:spPr>
      </p:pic>
      <p:pic>
        <p:nvPicPr>
          <p:cNvPr id="13" name="Picture 1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D86B57C-2053-4131-9D8D-81EE1C60F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4" y="4088340"/>
            <a:ext cx="4870714" cy="2037164"/>
          </a:xfrm>
          <a:prstGeom prst="rect">
            <a:avLst/>
          </a:prstGeom>
        </p:spPr>
      </p:pic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E09863A1-1DFE-4240-9E40-C771A38DB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060" y="1364490"/>
            <a:ext cx="3632033" cy="2112509"/>
          </a:xfrm>
          <a:prstGeom prst="rect">
            <a:avLst/>
          </a:prstGeom>
        </p:spPr>
      </p:pic>
      <p:pic>
        <p:nvPicPr>
          <p:cNvPr id="5" name="Picture 4" descr="A graph of a satellite&#10;&#10;Description automatically generated">
            <a:extLst>
              <a:ext uri="{FF2B5EF4-FFF2-40B4-BE49-F238E27FC236}">
                <a16:creationId xmlns:a16="http://schemas.microsoft.com/office/drawing/2014/main" id="{4D5690BE-A090-4E70-A06F-F18BCC484F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65" y="3911854"/>
            <a:ext cx="2816678" cy="21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9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req - Format of exported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4" y="1480555"/>
            <a:ext cx="468030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Which ones ?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Acquisition/emptying windows/opportunities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Revisit per day/in day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GS opportunities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Date and time of flight over target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r>
              <a:rPr lang="en-US" b="1" dirty="0"/>
              <a:t>Format : CSV, JSON, XML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0807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73438" y="1439733"/>
            <a:ext cx="378863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Mandatory user stories:</a:t>
            </a:r>
          </a:p>
          <a:p>
            <a:r>
              <a:rPr lang="en-US" sz="1200" b="1" dirty="0"/>
              <a:t>	- As a user, I want to obtain detailed information on satellite passes over specific geographical areas to plan observations or operations.</a:t>
            </a:r>
          </a:p>
          <a:p>
            <a:r>
              <a:rPr lang="en-US" sz="1200" b="1" dirty="0"/>
              <a:t>	- As a user, I want to be able to adjust the time interval and resolution step for orbit propagation calculations to strike a balance between accuracy and performance.</a:t>
            </a:r>
          </a:p>
          <a:p>
            <a:r>
              <a:rPr lang="en-US" sz="1200" b="1" dirty="0"/>
              <a:t>	- As a user, I want to obtain simulation reports containing information on orbital parameters, eclipse periods and transits over geographical areas.</a:t>
            </a:r>
          </a:p>
          <a:p>
            <a:r>
              <a:rPr lang="en-US" sz="1200" b="1" dirty="0"/>
              <a:t>	- As a user, I want to be able to simulate satellite constellations to model satellite networks for specific applications.</a:t>
            </a:r>
          </a:p>
          <a:p>
            <a:r>
              <a:rPr lang="en-US" sz="1200" b="1" dirty="0"/>
              <a:t>	- As a user, I want to be able to integrate data from real satellites (telemetry, TLE) to compare simulations with real trajectories.</a:t>
            </a:r>
          </a:p>
          <a:p>
            <a:r>
              <a:rPr lang="en-US" sz="1200" b="1" dirty="0"/>
              <a:t>	- As a user, I want to be able to export simulation data and visualizations for use in reports or other analyses.</a:t>
            </a:r>
          </a:p>
          <a:p>
            <a:r>
              <a:rPr lang="en-US" sz="1200" b="1" dirty="0"/>
              <a:t>	- As a user, I want to visualize satellite coverage areas to plan communication or Earth observation missions.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C6CAF-0792-44EC-A3CE-E6CCA36E2AB6}"/>
              </a:ext>
            </a:extLst>
          </p:cNvPr>
          <p:cNvSpPr txBox="1"/>
          <p:nvPr/>
        </p:nvSpPr>
        <p:spPr>
          <a:xfrm>
            <a:off x="5375373" y="1439733"/>
            <a:ext cx="378863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Optional user stories:</a:t>
            </a:r>
          </a:p>
          <a:p>
            <a:r>
              <a:rPr lang="en-US" sz="1200" b="1" dirty="0"/>
              <a:t>	- As a user, I want to be able to change the map projections for the ground track to better visualize satellite trajectories in different parts of the world.</a:t>
            </a:r>
          </a:p>
          <a:p>
            <a:r>
              <a:rPr lang="en-US" sz="1200" b="1" dirty="0"/>
              <a:t>	- As a user, I want to simulate the effects of external disturbances (such as atmospheric drag and the gravitational effects of other bodies) to model more realistic orbits.	- As a user, I want to visualize the eclipse periods of satellites so that I know when they are not visible from Earth.</a:t>
            </a:r>
          </a:p>
          <a:p>
            <a:r>
              <a:rPr lang="en-US" sz="1200" b="1" dirty="0"/>
              <a:t>	- As a user, I want to be able to customize the user interface to display the information and visualizations most relevant to my mission.</a:t>
            </a:r>
          </a:p>
          <a:p>
            <a:r>
              <a:rPr lang="en-US" sz="1200" b="1" dirty="0"/>
              <a:t>	- As a user, I want to be able to share simulations and visualizations with other users or customers for collaboration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71507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Software requirements (US requirements)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Lorem Ipsum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365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B182-B133-4C47-BBB7-3B66200DD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4570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81B5-192D-47AA-980B-F176B4A47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fr-FR" dirty="0" err="1"/>
              <a:t>needs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8D607-A275-414B-8C5D-C10C27103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33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Arbre</a:t>
            </a:r>
            <a:r>
              <a:rPr lang="en-US" dirty="0"/>
              <a:t> des </a:t>
            </a:r>
            <a:r>
              <a:rPr lang="en-US" dirty="0" err="1"/>
              <a:t>conséquences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Lorem Ipsum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C4B967C3-E412-4B4F-8A2B-AAE55DE76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5" y="991673"/>
            <a:ext cx="9611296" cy="54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3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Lorem Ipsum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2E63EB76-A96F-464E-9FAC-9EF584A98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291"/>
            <a:ext cx="12192000" cy="425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9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Lorem Ipsum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4" name="Picture 3" descr="A diagram of a computer code&#10;&#10;Description automatically generated">
            <a:extLst>
              <a:ext uri="{FF2B5EF4-FFF2-40B4-BE49-F238E27FC236}">
                <a16:creationId xmlns:a16="http://schemas.microsoft.com/office/drawing/2014/main" id="{7C6C77E8-891C-4D95-A531-742891BEC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160"/>
            <a:ext cx="12192000" cy="54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02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Satellite to Mission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4" name="Picture 3" descr="A diagram of a project&#10;&#10;Description automatically generated">
            <a:extLst>
              <a:ext uri="{FF2B5EF4-FFF2-40B4-BE49-F238E27FC236}">
                <a16:creationId xmlns:a16="http://schemas.microsoft.com/office/drawing/2014/main" id="{3A76D262-2431-4EC7-A6C9-DCBD55C56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71" y="1203997"/>
            <a:ext cx="7146471" cy="37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28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POI to Mission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6D262-2431-4EC7-A6C9-DCBD55C56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4015" y="1203997"/>
            <a:ext cx="6106582" cy="37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0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GS to Mission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6D262-2431-4EC7-A6C9-DCBD55C56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9234" y="1203997"/>
            <a:ext cx="5976144" cy="37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13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Mission to KPIs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6D262-2431-4EC7-A6C9-DCBD55C56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2661" y="1203997"/>
            <a:ext cx="7109291" cy="37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8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F5DC6-7F4D-48CD-FF36-03031580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712" y="338493"/>
            <a:ext cx="9713088" cy="55552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A8FCC33-709C-C2CE-5E1B-FDF38B39F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385785"/>
              </p:ext>
            </p:extLst>
          </p:nvPr>
        </p:nvGraphicFramePr>
        <p:xfrm>
          <a:off x="616449" y="1243174"/>
          <a:ext cx="11128639" cy="4895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18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2BF9-74BD-4883-ADCA-F5A6A02AC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6F0AF-310D-4B19-B773-DBA75024D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95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52707E-CA7C-BBDF-31FC-3EEBF4C2E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Main page with 3 config tabs and 1 for the result: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- 1 tab to configure the point of interest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- 1 tab to configure the ground segment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- 1 tab to configure the constellation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- 1 tab for the KPI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Also, on this page, a map of the world will be show to see ground track, ground station location and POI location (except for the KPI’s tab)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 sub page to see the constellation, ground station and POI in 3D 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 sub tab to choose which data to export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A277C-55A9-8E57-C1DE-0D77E97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</a:t>
            </a:r>
          </a:p>
        </p:txBody>
      </p:sp>
    </p:spTree>
    <p:extLst>
      <p:ext uri="{BB962C8B-B14F-4D97-AF65-F5344CB8AC3E}">
        <p14:creationId xmlns:p14="http://schemas.microsoft.com/office/powerpoint/2010/main" val="351679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A277C-55A9-8E57-C1DE-0D77E97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 – Ground station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49468-B756-43DA-9AC0-83109C7252AC}"/>
              </a:ext>
            </a:extLst>
          </p:cNvPr>
          <p:cNvSpPr/>
          <p:nvPr/>
        </p:nvSpPr>
        <p:spPr>
          <a:xfrm>
            <a:off x="871491" y="1080855"/>
            <a:ext cx="10449017" cy="4964837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ff</a:t>
            </a:r>
            <a:endParaRPr lang="fr-FR" dirty="0"/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415E8434-5FF7-4CDC-B138-4F2B8159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81" y="1477019"/>
            <a:ext cx="6159628" cy="4619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CF567-05E0-44BC-B8FF-2563C0345BF8}"/>
              </a:ext>
            </a:extLst>
          </p:cNvPr>
          <p:cNvSpPr/>
          <p:nvPr/>
        </p:nvSpPr>
        <p:spPr>
          <a:xfrm>
            <a:off x="2102525" y="1080855"/>
            <a:ext cx="1827321" cy="3961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Ground station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0A811-B35C-4882-8702-F2F093357B36}"/>
              </a:ext>
            </a:extLst>
          </p:cNvPr>
          <p:cNvSpPr/>
          <p:nvPr/>
        </p:nvSpPr>
        <p:spPr>
          <a:xfrm>
            <a:off x="3929846" y="1080854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 of interest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C082C-DC3C-4DBA-8D8C-A35CC58BB1B4}"/>
              </a:ext>
            </a:extLst>
          </p:cNvPr>
          <p:cNvSpPr/>
          <p:nvPr/>
        </p:nvSpPr>
        <p:spPr>
          <a:xfrm>
            <a:off x="5757167" y="1080854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Constellation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8D2A9-7425-4D41-B53E-5F568C6538CE}"/>
              </a:ext>
            </a:extLst>
          </p:cNvPr>
          <p:cNvSpPr/>
          <p:nvPr/>
        </p:nvSpPr>
        <p:spPr>
          <a:xfrm>
            <a:off x="7584488" y="1080853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60E1-722D-48B2-B7B9-34038DC5F349}"/>
              </a:ext>
            </a:extLst>
          </p:cNvPr>
          <p:cNvSpPr txBox="1"/>
          <p:nvPr/>
        </p:nvSpPr>
        <p:spPr>
          <a:xfrm>
            <a:off x="1027587" y="1755554"/>
            <a:ext cx="3977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:</a:t>
            </a:r>
          </a:p>
          <a:p>
            <a:r>
              <a:rPr lang="fr-FR" dirty="0" err="1"/>
              <a:t>Elevation</a:t>
            </a:r>
            <a:r>
              <a:rPr lang="fr-FR" dirty="0"/>
              <a:t> :</a:t>
            </a:r>
          </a:p>
          <a:p>
            <a:r>
              <a:rPr lang="fr-FR" dirty="0"/>
              <a:t>Data volume :</a:t>
            </a:r>
          </a:p>
          <a:p>
            <a:r>
              <a:rPr lang="en-GB" dirty="0"/>
              <a:t>Bandwidth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Location</a:t>
            </a:r>
          </a:p>
          <a:p>
            <a:endParaRPr lang="fr-FR" dirty="0"/>
          </a:p>
          <a:p>
            <a:r>
              <a:rPr lang="fr-FR" dirty="0"/>
              <a:t>Latitude: 	Longitude:</a:t>
            </a:r>
          </a:p>
          <a:p>
            <a:r>
              <a:rPr lang="fr-FR" dirty="0"/>
              <a:t>Altitude: </a:t>
            </a:r>
          </a:p>
        </p:txBody>
      </p:sp>
      <p:pic>
        <p:nvPicPr>
          <p:cNvPr id="19" name="Picture 18" descr="A black and white image of a satellite dish&#10;&#10;Description automatically generated">
            <a:extLst>
              <a:ext uri="{FF2B5EF4-FFF2-40B4-BE49-F238E27FC236}">
                <a16:creationId xmlns:a16="http://schemas.microsoft.com/office/drawing/2014/main" id="{472887B2-E546-4371-8D1D-3D053E7CE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8" b="99775" l="3056" r="95000">
                        <a14:foregroundMark x1="24167" y1="42568" x2="24167" y2="42568"/>
                        <a14:foregroundMark x1="26111" y1="83784" x2="26111" y2="83784"/>
                        <a14:foregroundMark x1="53611" y1="38964" x2="53611" y2="38964"/>
                        <a14:foregroundMark x1="67222" y1="23423" x2="67222" y2="23423"/>
                        <a14:foregroundMark x1="82222" y1="12387" x2="82222" y2="12387"/>
                        <a14:foregroundMark x1="87778" y1="22973" x2="87778" y2="22973"/>
                        <a14:foregroundMark x1="87500" y1="20045" x2="87500" y2="20045"/>
                        <a14:foregroundMark x1="81667" y1="14865" x2="95000" y2="34685"/>
                        <a14:foregroundMark x1="53056" y1="4279" x2="67222" y2="7207"/>
                        <a14:foregroundMark x1="67222" y1="7207" x2="71944" y2="9910"/>
                        <a14:foregroundMark x1="54722" y1="2928" x2="60833" y2="3604"/>
                        <a14:foregroundMark x1="54722" y1="19820" x2="75556" y2="35360"/>
                        <a14:foregroundMark x1="75556" y1="35360" x2="75833" y2="35811"/>
                        <a14:foregroundMark x1="7500" y1="94144" x2="33056" y2="84459"/>
                        <a14:foregroundMark x1="33056" y1="84459" x2="44167" y2="94369"/>
                        <a14:foregroundMark x1="44167" y1="94369" x2="51944" y2="94595"/>
                        <a14:foregroundMark x1="5278" y1="91441" x2="18333" y2="97748"/>
                        <a14:foregroundMark x1="18333" y1="97748" x2="3611" y2="95045"/>
                        <a14:foregroundMark x1="3611" y1="95045" x2="3333" y2="91892"/>
                        <a14:foregroundMark x1="3056" y1="98423" x2="17778" y2="97748"/>
                        <a14:foregroundMark x1="17778" y1="97748" x2="56944" y2="997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58" y="2881508"/>
            <a:ext cx="262281" cy="3234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9C238F-74B0-4D84-86B1-AAA847CB6F48}"/>
              </a:ext>
            </a:extLst>
          </p:cNvPr>
          <p:cNvSpPr/>
          <p:nvPr/>
        </p:nvSpPr>
        <p:spPr>
          <a:xfrm>
            <a:off x="1027587" y="4793201"/>
            <a:ext cx="1827321" cy="396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Add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935BE-A414-40B7-A373-309120C2911D}"/>
              </a:ext>
            </a:extLst>
          </p:cNvPr>
          <p:cNvSpPr/>
          <p:nvPr/>
        </p:nvSpPr>
        <p:spPr>
          <a:xfrm>
            <a:off x="2102524" y="5474751"/>
            <a:ext cx="1827321" cy="3961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Remove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0A3442-2C15-4FE3-8286-78D2FA120899}"/>
              </a:ext>
            </a:extLst>
          </p:cNvPr>
          <p:cNvSpPr/>
          <p:nvPr/>
        </p:nvSpPr>
        <p:spPr>
          <a:xfrm>
            <a:off x="3094234" y="4793200"/>
            <a:ext cx="1827321" cy="396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Modify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2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A277C-55A9-8E57-C1DE-0D77E97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 – Point of interest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49468-B756-43DA-9AC0-83109C7252AC}"/>
              </a:ext>
            </a:extLst>
          </p:cNvPr>
          <p:cNvSpPr/>
          <p:nvPr/>
        </p:nvSpPr>
        <p:spPr>
          <a:xfrm>
            <a:off x="871491" y="1080855"/>
            <a:ext cx="10449017" cy="4964837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ff</a:t>
            </a:r>
            <a:endParaRPr lang="fr-FR" dirty="0"/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415E8434-5FF7-4CDC-B138-4F2B8159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81" y="1477019"/>
            <a:ext cx="6159628" cy="4619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CF567-05E0-44BC-B8FF-2563C0345BF8}"/>
              </a:ext>
            </a:extLst>
          </p:cNvPr>
          <p:cNvSpPr/>
          <p:nvPr/>
        </p:nvSpPr>
        <p:spPr>
          <a:xfrm>
            <a:off x="2102525" y="1080855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Ground station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0A811-B35C-4882-8702-F2F093357B36}"/>
              </a:ext>
            </a:extLst>
          </p:cNvPr>
          <p:cNvSpPr/>
          <p:nvPr/>
        </p:nvSpPr>
        <p:spPr>
          <a:xfrm>
            <a:off x="3929846" y="1080854"/>
            <a:ext cx="1827321" cy="3961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 of interest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C082C-DC3C-4DBA-8D8C-A35CC58BB1B4}"/>
              </a:ext>
            </a:extLst>
          </p:cNvPr>
          <p:cNvSpPr/>
          <p:nvPr/>
        </p:nvSpPr>
        <p:spPr>
          <a:xfrm>
            <a:off x="5757167" y="1080854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Constellation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8D2A9-7425-4D41-B53E-5F568C6538CE}"/>
              </a:ext>
            </a:extLst>
          </p:cNvPr>
          <p:cNvSpPr/>
          <p:nvPr/>
        </p:nvSpPr>
        <p:spPr>
          <a:xfrm>
            <a:off x="7584488" y="1080853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60E1-722D-48B2-B7B9-34038DC5F349}"/>
              </a:ext>
            </a:extLst>
          </p:cNvPr>
          <p:cNvSpPr txBox="1"/>
          <p:nvPr/>
        </p:nvSpPr>
        <p:spPr>
          <a:xfrm>
            <a:off x="1027587" y="1755554"/>
            <a:ext cx="3977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:</a:t>
            </a:r>
          </a:p>
          <a:p>
            <a:endParaRPr lang="fr-FR" dirty="0"/>
          </a:p>
          <a:p>
            <a:r>
              <a:rPr lang="fr-FR" dirty="0"/>
              <a:t>Type : point or area</a:t>
            </a:r>
          </a:p>
          <a:p>
            <a:endParaRPr lang="fr-FR" dirty="0"/>
          </a:p>
          <a:p>
            <a:r>
              <a:rPr lang="fr-FR" dirty="0"/>
              <a:t>Location</a:t>
            </a:r>
          </a:p>
          <a:p>
            <a:endParaRPr lang="fr-FR" dirty="0"/>
          </a:p>
          <a:p>
            <a:r>
              <a:rPr lang="fr-FR" dirty="0"/>
              <a:t>Latitude: 	Longitude:</a:t>
            </a:r>
          </a:p>
        </p:txBody>
      </p:sp>
      <p:pic>
        <p:nvPicPr>
          <p:cNvPr id="4" name="Picture 3" descr="A black and white pin&#10;&#10;Description automatically generated">
            <a:extLst>
              <a:ext uri="{FF2B5EF4-FFF2-40B4-BE49-F238E27FC236}">
                <a16:creationId xmlns:a16="http://schemas.microsoft.com/office/drawing/2014/main" id="{021B63F5-6A69-4614-B4D8-3026185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89" y="2197498"/>
            <a:ext cx="531920" cy="531920"/>
          </a:xfrm>
          <a:prstGeom prst="rect">
            <a:avLst/>
          </a:prstGeom>
        </p:spPr>
      </p:pic>
      <p:pic>
        <p:nvPicPr>
          <p:cNvPr id="15" name="Picture 14" descr="A black and white image of a satellite dish&#10;&#10;Description automatically generated">
            <a:extLst>
              <a:ext uri="{FF2B5EF4-FFF2-40B4-BE49-F238E27FC236}">
                <a16:creationId xmlns:a16="http://schemas.microsoft.com/office/drawing/2014/main" id="{78010177-B406-4EF7-AED1-B1785D367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28" b="99775" l="3056" r="95000">
                        <a14:foregroundMark x1="24167" y1="42568" x2="24167" y2="42568"/>
                        <a14:foregroundMark x1="26111" y1="83784" x2="26111" y2="83784"/>
                        <a14:foregroundMark x1="53611" y1="38964" x2="53611" y2="38964"/>
                        <a14:foregroundMark x1="67222" y1="23423" x2="67222" y2="23423"/>
                        <a14:foregroundMark x1="82222" y1="12387" x2="82222" y2="12387"/>
                        <a14:foregroundMark x1="87778" y1="22973" x2="87778" y2="22973"/>
                        <a14:foregroundMark x1="87500" y1="20045" x2="87500" y2="20045"/>
                        <a14:foregroundMark x1="81667" y1="14865" x2="95000" y2="34685"/>
                        <a14:foregroundMark x1="53056" y1="4279" x2="67222" y2="7207"/>
                        <a14:foregroundMark x1="67222" y1="7207" x2="71944" y2="9910"/>
                        <a14:foregroundMark x1="54722" y1="2928" x2="60833" y2="3604"/>
                        <a14:foregroundMark x1="54722" y1="19820" x2="75556" y2="35360"/>
                        <a14:foregroundMark x1="75556" y1="35360" x2="75833" y2="35811"/>
                        <a14:foregroundMark x1="7500" y1="94144" x2="33056" y2="84459"/>
                        <a14:foregroundMark x1="33056" y1="84459" x2="44167" y2="94369"/>
                        <a14:foregroundMark x1="44167" y1="94369" x2="51944" y2="94595"/>
                        <a14:foregroundMark x1="5278" y1="91441" x2="18333" y2="97748"/>
                        <a14:foregroundMark x1="18333" y1="97748" x2="3611" y2="95045"/>
                        <a14:foregroundMark x1="3611" y1="95045" x2="3333" y2="91892"/>
                        <a14:foregroundMark x1="3056" y1="98423" x2="17778" y2="97748"/>
                        <a14:foregroundMark x1="17778" y1="97748" x2="56944" y2="997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58" y="2881508"/>
            <a:ext cx="262281" cy="3234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DFE2E1-E172-4C88-AB02-993121DD5819}"/>
              </a:ext>
            </a:extLst>
          </p:cNvPr>
          <p:cNvSpPr/>
          <p:nvPr/>
        </p:nvSpPr>
        <p:spPr>
          <a:xfrm>
            <a:off x="1027587" y="4793201"/>
            <a:ext cx="1827321" cy="396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Add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21D7F-95D1-47E8-8478-D2FB35AD5B34}"/>
              </a:ext>
            </a:extLst>
          </p:cNvPr>
          <p:cNvSpPr/>
          <p:nvPr/>
        </p:nvSpPr>
        <p:spPr>
          <a:xfrm>
            <a:off x="2102524" y="5474751"/>
            <a:ext cx="1827321" cy="3961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Remove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D83554-3899-45FA-96A8-54FDCA531358}"/>
              </a:ext>
            </a:extLst>
          </p:cNvPr>
          <p:cNvSpPr/>
          <p:nvPr/>
        </p:nvSpPr>
        <p:spPr>
          <a:xfrm>
            <a:off x="3094234" y="4793200"/>
            <a:ext cx="1827321" cy="396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Modify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2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A277C-55A9-8E57-C1DE-0D77E97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 – Constellation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49468-B756-43DA-9AC0-83109C7252AC}"/>
              </a:ext>
            </a:extLst>
          </p:cNvPr>
          <p:cNvSpPr/>
          <p:nvPr/>
        </p:nvSpPr>
        <p:spPr>
          <a:xfrm>
            <a:off x="871491" y="1080855"/>
            <a:ext cx="10449017" cy="4964837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5CF567-05E0-44BC-B8FF-2563C0345BF8}"/>
              </a:ext>
            </a:extLst>
          </p:cNvPr>
          <p:cNvSpPr/>
          <p:nvPr/>
        </p:nvSpPr>
        <p:spPr>
          <a:xfrm>
            <a:off x="2102525" y="1080855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Ground station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0A811-B35C-4882-8702-F2F093357B36}"/>
              </a:ext>
            </a:extLst>
          </p:cNvPr>
          <p:cNvSpPr/>
          <p:nvPr/>
        </p:nvSpPr>
        <p:spPr>
          <a:xfrm>
            <a:off x="3929846" y="1080854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 of interest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C082C-DC3C-4DBA-8D8C-A35CC58BB1B4}"/>
              </a:ext>
            </a:extLst>
          </p:cNvPr>
          <p:cNvSpPr/>
          <p:nvPr/>
        </p:nvSpPr>
        <p:spPr>
          <a:xfrm>
            <a:off x="5757167" y="1080854"/>
            <a:ext cx="1827321" cy="3961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Constellation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8D2A9-7425-4D41-B53E-5F568C6538CE}"/>
              </a:ext>
            </a:extLst>
          </p:cNvPr>
          <p:cNvSpPr/>
          <p:nvPr/>
        </p:nvSpPr>
        <p:spPr>
          <a:xfrm>
            <a:off x="7584488" y="1080853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60E1-722D-48B2-B7B9-34038DC5F349}"/>
              </a:ext>
            </a:extLst>
          </p:cNvPr>
          <p:cNvSpPr txBox="1"/>
          <p:nvPr/>
        </p:nvSpPr>
        <p:spPr>
          <a:xfrm>
            <a:off x="1017827" y="1572425"/>
            <a:ext cx="39771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Name :</a:t>
            </a:r>
          </a:p>
          <a:p>
            <a:endParaRPr lang="fr-FR" sz="1400" dirty="0"/>
          </a:p>
          <a:p>
            <a:r>
              <a:rPr lang="fr-FR" sz="1400" dirty="0" err="1"/>
              <a:t>Orbit</a:t>
            </a:r>
            <a:endParaRPr lang="fr-FR" sz="1400" dirty="0"/>
          </a:p>
          <a:p>
            <a:r>
              <a:rPr lang="fr-FR" sz="1400" dirty="0"/>
              <a:t>Semi-major axis:</a:t>
            </a:r>
          </a:p>
          <a:p>
            <a:r>
              <a:rPr lang="fr-FR" sz="1400" dirty="0" err="1"/>
              <a:t>Eccentricity</a:t>
            </a:r>
            <a:r>
              <a:rPr lang="fr-FR" sz="1400" dirty="0"/>
              <a:t>:</a:t>
            </a:r>
          </a:p>
          <a:p>
            <a:r>
              <a:rPr lang="fr-FR" sz="1400" dirty="0"/>
              <a:t>Inclination:</a:t>
            </a:r>
          </a:p>
          <a:p>
            <a:r>
              <a:rPr lang="fr-FR" sz="1400" dirty="0"/>
              <a:t>RAAN:</a:t>
            </a:r>
          </a:p>
          <a:p>
            <a:r>
              <a:rPr lang="fr-FR" sz="1400" dirty="0"/>
              <a:t>Argument of </a:t>
            </a:r>
            <a:r>
              <a:rPr lang="fr-FR" sz="1400" dirty="0" err="1"/>
              <a:t>perigee</a:t>
            </a:r>
            <a:r>
              <a:rPr lang="fr-FR" sz="1400" dirty="0"/>
              <a:t>:</a:t>
            </a:r>
          </a:p>
          <a:p>
            <a:r>
              <a:rPr lang="fr-FR" sz="1400" dirty="0"/>
              <a:t>(</a:t>
            </a:r>
            <a:r>
              <a:rPr lang="fr-FR" sz="1400" dirty="0" err="1"/>
              <a:t>Mean</a:t>
            </a:r>
            <a:r>
              <a:rPr lang="fr-FR" sz="1400" dirty="0"/>
              <a:t> </a:t>
            </a:r>
            <a:r>
              <a:rPr lang="fr-FR" sz="1400" dirty="0" err="1"/>
              <a:t>anomaly</a:t>
            </a:r>
            <a:r>
              <a:rPr lang="fr-FR" sz="1400" dirty="0"/>
              <a:t>):</a:t>
            </a:r>
          </a:p>
          <a:p>
            <a:endParaRPr lang="fr-FR" sz="1400" dirty="0"/>
          </a:p>
          <a:p>
            <a:r>
              <a:rPr lang="fr-FR" sz="1400" dirty="0" err="1"/>
              <a:t>Number</a:t>
            </a:r>
            <a:r>
              <a:rPr lang="fr-FR" sz="1400" dirty="0"/>
              <a:t> of plan:</a:t>
            </a:r>
          </a:p>
          <a:p>
            <a:r>
              <a:rPr lang="fr-FR" sz="1400" dirty="0"/>
              <a:t>RAAN offset:</a:t>
            </a:r>
          </a:p>
          <a:p>
            <a:r>
              <a:rPr lang="fr-FR" sz="1400" dirty="0" err="1"/>
              <a:t>Number</a:t>
            </a:r>
            <a:r>
              <a:rPr lang="fr-FR" sz="1400" dirty="0"/>
              <a:t> of satellite:</a:t>
            </a:r>
          </a:p>
          <a:p>
            <a:r>
              <a:rPr lang="fr-FR" sz="1400" dirty="0" err="1"/>
              <a:t>Mean</a:t>
            </a:r>
            <a:r>
              <a:rPr lang="fr-FR" sz="1400" dirty="0"/>
              <a:t> </a:t>
            </a:r>
            <a:r>
              <a:rPr lang="fr-FR" sz="1400" dirty="0" err="1"/>
              <a:t>anomaly</a:t>
            </a:r>
            <a:r>
              <a:rPr lang="fr-FR" sz="1400" dirty="0"/>
              <a:t> offset:</a:t>
            </a:r>
          </a:p>
          <a:p>
            <a:endParaRPr lang="fr-FR" sz="1400" dirty="0"/>
          </a:p>
          <a:p>
            <a:r>
              <a:rPr lang="fr-FR" sz="1400" dirty="0" err="1"/>
              <a:t>Sensor</a:t>
            </a:r>
            <a:endParaRPr lang="fr-FR" sz="1400" dirty="0"/>
          </a:p>
          <a:p>
            <a:r>
              <a:rPr lang="fr-FR" sz="1400" dirty="0" err="1"/>
              <a:t>Swath</a:t>
            </a:r>
            <a:r>
              <a:rPr lang="fr-FR" sz="1400" dirty="0"/>
              <a:t>:</a:t>
            </a:r>
          </a:p>
          <a:p>
            <a:r>
              <a:rPr lang="fr-FR" sz="1400" dirty="0" err="1"/>
              <a:t>Depointing</a:t>
            </a:r>
            <a:r>
              <a:rPr lang="fr-FR" sz="1400" dirty="0"/>
              <a:t>:</a:t>
            </a:r>
          </a:p>
          <a:p>
            <a:r>
              <a:rPr lang="fr-FR" sz="1400" dirty="0"/>
              <a:t>SAR or EO</a:t>
            </a:r>
          </a:p>
          <a:p>
            <a:r>
              <a:rPr lang="fr-FR" sz="1400" dirty="0"/>
              <a:t>Data volume: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343114-7184-4A82-97D1-9FE74A4C0FAE}"/>
              </a:ext>
            </a:extLst>
          </p:cNvPr>
          <p:cNvSpPr/>
          <p:nvPr/>
        </p:nvSpPr>
        <p:spPr>
          <a:xfrm>
            <a:off x="2933696" y="5411880"/>
            <a:ext cx="996150" cy="2267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Add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5CB89E-5841-42F8-9B1D-DEA3BD8D5DB3}"/>
              </a:ext>
            </a:extLst>
          </p:cNvPr>
          <p:cNvSpPr/>
          <p:nvPr/>
        </p:nvSpPr>
        <p:spPr>
          <a:xfrm>
            <a:off x="3473193" y="5734035"/>
            <a:ext cx="996150" cy="2317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Remove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41A2E1-2CEB-4ECE-9A7F-95A831A4DC4B}"/>
              </a:ext>
            </a:extLst>
          </p:cNvPr>
          <p:cNvSpPr/>
          <p:nvPr/>
        </p:nvSpPr>
        <p:spPr>
          <a:xfrm>
            <a:off x="4126525" y="5411880"/>
            <a:ext cx="996150" cy="2267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Modify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1FA40E84-DA43-4FCA-84D6-BDDBF0DFDDBE}"/>
              </a:ext>
            </a:extLst>
          </p:cNvPr>
          <p:cNvSpPr/>
          <p:nvPr/>
        </p:nvSpPr>
        <p:spPr>
          <a:xfrm rot="19352135">
            <a:off x="7637927" y="3726307"/>
            <a:ext cx="3240754" cy="3824643"/>
          </a:xfrm>
          <a:prstGeom prst="arc">
            <a:avLst>
              <a:gd name="adj1" fmla="val 14904591"/>
              <a:gd name="adj2" fmla="val 1807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E7155-B284-41AF-A770-852691AFC3BB}"/>
              </a:ext>
            </a:extLst>
          </p:cNvPr>
          <p:cNvSpPr/>
          <p:nvPr/>
        </p:nvSpPr>
        <p:spPr>
          <a:xfrm>
            <a:off x="8645978" y="2578767"/>
            <a:ext cx="440871" cy="285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4834E2-C50C-4519-852F-2DA20A615FCE}"/>
              </a:ext>
            </a:extLst>
          </p:cNvPr>
          <p:cNvCxnSpPr>
            <a:stCxn id="4" idx="2"/>
          </p:cNvCxnSpPr>
          <p:nvPr/>
        </p:nvCxnSpPr>
        <p:spPr>
          <a:xfrm flipH="1">
            <a:off x="8645978" y="2864517"/>
            <a:ext cx="220436" cy="101351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B8B4C3-B55A-4AF3-8F0D-68FF0FCE80E2}"/>
              </a:ext>
            </a:extLst>
          </p:cNvPr>
          <p:cNvCxnSpPr>
            <a:stCxn id="4" idx="2"/>
          </p:cNvCxnSpPr>
          <p:nvPr/>
        </p:nvCxnSpPr>
        <p:spPr>
          <a:xfrm>
            <a:off x="8866414" y="2864517"/>
            <a:ext cx="303789" cy="98086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C8C42E-6635-4958-8A94-A69F0A56514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409213" y="2864517"/>
            <a:ext cx="457201" cy="110174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45E7CF-DE0A-4052-9205-A8AEF8DBF8D5}"/>
              </a:ext>
            </a:extLst>
          </p:cNvPr>
          <p:cNvCxnSpPr>
            <a:cxnSpLocks/>
          </p:cNvCxnSpPr>
          <p:nvPr/>
        </p:nvCxnSpPr>
        <p:spPr>
          <a:xfrm>
            <a:off x="8866414" y="2864517"/>
            <a:ext cx="545395" cy="101351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B0E272-3989-4822-8AC3-3CE7A325BC75}"/>
              </a:ext>
            </a:extLst>
          </p:cNvPr>
          <p:cNvCxnSpPr>
            <a:stCxn id="4" idx="2"/>
          </p:cNvCxnSpPr>
          <p:nvPr/>
        </p:nvCxnSpPr>
        <p:spPr>
          <a:xfrm>
            <a:off x="8866414" y="2864517"/>
            <a:ext cx="0" cy="9808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B5FB05-E6EF-4459-B625-3EAE497B3683}"/>
              </a:ext>
            </a:extLst>
          </p:cNvPr>
          <p:cNvCxnSpPr/>
          <p:nvPr/>
        </p:nvCxnSpPr>
        <p:spPr>
          <a:xfrm>
            <a:off x="8866414" y="3845379"/>
            <a:ext cx="30378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5513CC-54D5-4745-A2A1-07B41263F213}"/>
              </a:ext>
            </a:extLst>
          </p:cNvPr>
          <p:cNvSpPr txBox="1"/>
          <p:nvPr/>
        </p:nvSpPr>
        <p:spPr>
          <a:xfrm>
            <a:off x="8824184" y="3797269"/>
            <a:ext cx="4716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>
                <a:solidFill>
                  <a:srgbClr val="92D050"/>
                </a:solidFill>
              </a:rPr>
              <a:t>Swath</a:t>
            </a:r>
            <a:endParaRPr lang="fr-FR" sz="600" dirty="0">
              <a:solidFill>
                <a:srgbClr val="92D05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4E4225-4824-44BF-8632-92009A063D79}"/>
              </a:ext>
            </a:extLst>
          </p:cNvPr>
          <p:cNvCxnSpPr/>
          <p:nvPr/>
        </p:nvCxnSpPr>
        <p:spPr>
          <a:xfrm flipH="1">
            <a:off x="8409213" y="3845379"/>
            <a:ext cx="457200" cy="884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3EDDCC-EC8B-41CC-90CE-8B4560434D8C}"/>
              </a:ext>
            </a:extLst>
          </p:cNvPr>
          <p:cNvSpPr txBox="1"/>
          <p:nvPr/>
        </p:nvSpPr>
        <p:spPr>
          <a:xfrm rot="20733794">
            <a:off x="8421077" y="3835963"/>
            <a:ext cx="545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>
                <a:solidFill>
                  <a:srgbClr val="7030A0"/>
                </a:solidFill>
              </a:rPr>
              <a:t>Swath+depointing</a:t>
            </a:r>
            <a:endParaRPr lang="fr-FR" sz="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8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398F-4567-40F7-B775-84932B681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2CA26-C64B-4604-985C-E125AA43B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389154"/>
      </p:ext>
    </p:extLst>
  </p:cSld>
  <p:clrMapOvr>
    <a:masterClrMapping/>
  </p:clrMapOvr>
</p:sld>
</file>

<file path=ppt/theme/theme1.xml><?xml version="1.0" encoding="utf-8"?>
<a:theme xmlns:a="http://schemas.openxmlformats.org/drawingml/2006/main" name="EC 2019 Re-branding">
  <a:themeElements>
    <a:clrScheme name="Satconsult">
      <a:dk1>
        <a:srgbClr val="333333"/>
      </a:dk1>
      <a:lt1>
        <a:srgbClr val="FFFFFF"/>
      </a:lt1>
      <a:dk2>
        <a:srgbClr val="00134D"/>
      </a:dk2>
      <a:lt2>
        <a:srgbClr val="CBCBCB"/>
      </a:lt2>
      <a:accent1>
        <a:srgbClr val="00134D"/>
      </a:accent1>
      <a:accent2>
        <a:srgbClr val="00A19C"/>
      </a:accent2>
      <a:accent3>
        <a:srgbClr val="2A7BB0"/>
      </a:accent3>
      <a:accent4>
        <a:srgbClr val="FC5E61"/>
      </a:accent4>
      <a:accent5>
        <a:srgbClr val="000000"/>
      </a:accent5>
      <a:accent6>
        <a:srgbClr val="CBCBCB"/>
      </a:accent6>
      <a:hlink>
        <a:srgbClr val="0563C1"/>
      </a:hlink>
      <a:folHlink>
        <a:srgbClr val="954F72"/>
      </a:folHlink>
    </a:clrScheme>
    <a:fontScheme name="Euroconsult gener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6CBDACC2-6084-4C11-BDCE-372202E81573}" vid="{98EC2A0B-3050-4D7C-AEFB-52F2941237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926</Words>
  <Application>Microsoft Office PowerPoint</Application>
  <PresentationFormat>Widescreen</PresentationFormat>
  <Paragraphs>195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Leelawadee</vt:lpstr>
      <vt:lpstr>EC 2019 Re-branding</vt:lpstr>
      <vt:lpstr>Earth Observation Tool</vt:lpstr>
      <vt:lpstr>Software needs</vt:lpstr>
      <vt:lpstr>OBJECTIVES</vt:lpstr>
      <vt:lpstr>IHM</vt:lpstr>
      <vt:lpstr>IHM</vt:lpstr>
      <vt:lpstr>IHM – Ground station tab</vt:lpstr>
      <vt:lpstr>IHM – Point of interest tab</vt:lpstr>
      <vt:lpstr>IHM – Constellation tab</vt:lpstr>
      <vt:lpstr>Requirements</vt:lpstr>
      <vt:lpstr>Global req - Define POI</vt:lpstr>
      <vt:lpstr>Global req - Define GROUND SEGMENT</vt:lpstr>
      <vt:lpstr>Global req - CONSTELLATION DEFINITION</vt:lpstr>
      <vt:lpstr>Global req - Define Mission</vt:lpstr>
      <vt:lpstr>Global req - Define KPI-1</vt:lpstr>
      <vt:lpstr>Global req - Define KPI-2</vt:lpstr>
      <vt:lpstr>Global req - Format of exported data</vt:lpstr>
      <vt:lpstr>User stories</vt:lpstr>
      <vt:lpstr>Specific Software requirements (US requirements)</vt:lpstr>
      <vt:lpstr>Architecture</vt:lpstr>
      <vt:lpstr>Arbre des conséquences</vt:lpstr>
      <vt:lpstr>Structure diagram</vt:lpstr>
      <vt:lpstr>Class diagram</vt:lpstr>
      <vt:lpstr>Sequence diagram</vt:lpstr>
      <vt:lpstr>Sequence diagram</vt:lpstr>
      <vt:lpstr>Sequence diagram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Observation Tool</dc:title>
  <dc:creator>Léo CAPITAINE</dc:creator>
  <cp:lastModifiedBy>Léo CAPITAINE</cp:lastModifiedBy>
  <cp:revision>18</cp:revision>
  <dcterms:created xsi:type="dcterms:W3CDTF">2024-06-03T08:39:49Z</dcterms:created>
  <dcterms:modified xsi:type="dcterms:W3CDTF">2024-07-05T12:55:20Z</dcterms:modified>
</cp:coreProperties>
</file>