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3:12:16.4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0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1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8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8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1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8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74" r:id="rId7"/>
    <p:sldLayoutId id="2147483875" r:id="rId8"/>
    <p:sldLayoutId id="2147483876" r:id="rId9"/>
    <p:sldLayoutId id="2147483883" r:id="rId10"/>
    <p:sldLayoutId id="21474838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cid:part2.849CD2D4.253759AF@univ-tlse3.fr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B99FAEB5-D20D-48E2-B67F-57D161AE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3B65C6-4C4A-44E2-A189-BEE68B2E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948" y="971397"/>
            <a:ext cx="5040784" cy="2333778"/>
          </a:xfrm>
        </p:spPr>
        <p:txBody>
          <a:bodyPr anchor="t">
            <a:normAutofit/>
          </a:bodyPr>
          <a:lstStyle/>
          <a:p>
            <a:r>
              <a:rPr lang="fr-FR" b="1"/>
              <a:t>BE Web Serve Météo STM32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3A2653C8-9542-4EED-AD20-77F8ABBCF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367" y="3015638"/>
            <a:ext cx="6006756" cy="3003378"/>
          </a:xfrm>
          <a:prstGeom prst="rect">
            <a:avLst/>
          </a:prstGeom>
          <a:noFill/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77632950-D278-4CFA-808C-361D65D66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1479B1FC-1629-4F5B-B0CD-CC8880CF8BFA}"/>
                  </a:ext>
                </a:extLst>
              </p14:cNvPr>
              <p14:cNvContentPartPr/>
              <p14:nvPr/>
            </p14:nvContentPartPr>
            <p14:xfrm>
              <a:off x="3024402" y="-1468565"/>
              <a:ext cx="360" cy="36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1479B1FC-1629-4F5B-B0CD-CC8880CF8B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0402" y="-1576565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DF2BD7-2F97-4F45-81E5-679645BAC020}"/>
              </a:ext>
            </a:extLst>
          </p:cNvPr>
          <p:cNvPicPr>
            <a:picLocks noChangeAspect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54" y="838984"/>
            <a:ext cx="2882782" cy="15736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E63A92FD-FC3F-46C1-B3FA-CC8C891B377A}"/>
              </a:ext>
            </a:extLst>
          </p:cNvPr>
          <p:cNvSpPr txBox="1"/>
          <p:nvPr/>
        </p:nvSpPr>
        <p:spPr>
          <a:xfrm>
            <a:off x="7916682" y="3953071"/>
            <a:ext cx="2493711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JACQ Léo </a:t>
            </a:r>
            <a:endParaRPr lang="fr-FR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YALA AMINE</a:t>
            </a:r>
            <a:endParaRPr lang="fr-FR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Année 2021/2022</a:t>
            </a:r>
            <a:endParaRPr lang="fr-FR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88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62469-1178-4140-93EA-ECD60407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 du projet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7DB5920-DE01-4398-8640-4D69E098B6D5}"/>
              </a:ext>
            </a:extLst>
          </p:cNvPr>
          <p:cNvSpPr/>
          <p:nvPr/>
        </p:nvSpPr>
        <p:spPr>
          <a:xfrm>
            <a:off x="6823571" y="119801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035414D-FD56-47B6-994F-67DC1E8D404A}"/>
              </a:ext>
            </a:extLst>
          </p:cNvPr>
          <p:cNvSpPr/>
          <p:nvPr/>
        </p:nvSpPr>
        <p:spPr>
          <a:xfrm>
            <a:off x="6823571" y="2309355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8A4276A-E07A-4CE4-9D6B-EE2780A261B6}"/>
              </a:ext>
            </a:extLst>
          </p:cNvPr>
          <p:cNvSpPr/>
          <p:nvPr/>
        </p:nvSpPr>
        <p:spPr>
          <a:xfrm>
            <a:off x="6823571" y="3420697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701BFA9-FD87-4252-889D-49630D42B558}"/>
              </a:ext>
            </a:extLst>
          </p:cNvPr>
          <p:cNvSpPr/>
          <p:nvPr/>
        </p:nvSpPr>
        <p:spPr>
          <a:xfrm>
            <a:off x="6823571" y="4532039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A6D5A3-6B80-4CD5-851F-560933DAC713}"/>
              </a:ext>
            </a:extLst>
          </p:cNvPr>
          <p:cNvSpPr txBox="1"/>
          <p:nvPr/>
        </p:nvSpPr>
        <p:spPr>
          <a:xfrm>
            <a:off x="7004418" y="1077099"/>
            <a:ext cx="2413565" cy="46730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Affichage Web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fr-F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Centralisation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Couverture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defTabSz="584200" hangingPunct="0">
              <a:lnSpc>
                <a:spcPct val="200000"/>
              </a:lnSpc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Polyvalence</a:t>
            </a:r>
          </a:p>
          <a:p>
            <a:pPr marL="0" marR="0" indent="0" defTabSz="5842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73B4E6F-8963-42B9-B548-A8005EDD9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092" y="1257057"/>
            <a:ext cx="590180" cy="4721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8399084-6E55-4D4C-BCA0-587A1C246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637" y="3491329"/>
            <a:ext cx="505089" cy="4489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0F05F92-82B8-413C-8E8B-EEAE3C8D6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789" y="4623362"/>
            <a:ext cx="509483" cy="40758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062D22D-E34D-4243-8026-5ECB33066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750" y="2408151"/>
            <a:ext cx="343560" cy="392640"/>
          </a:xfrm>
          <a:prstGeom prst="rect">
            <a:avLst/>
          </a:prstGeom>
        </p:spPr>
      </p:pic>
      <p:pic>
        <p:nvPicPr>
          <p:cNvPr id="1026" name="Picture 2" descr="Référentiel de données : construire son MDM Master Data Management">
            <a:extLst>
              <a:ext uri="{FF2B5EF4-FFF2-40B4-BE49-F238E27FC236}">
                <a16:creationId xmlns:a16="http://schemas.microsoft.com/office/drawing/2014/main" id="{BC90F12B-A87D-4235-A29C-8DD77A95E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79" y="3205572"/>
            <a:ext cx="2962764" cy="267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7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765A7-F00F-48FF-AB1E-F08911A3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349530" cy="1031358"/>
          </a:xfrm>
        </p:spPr>
        <p:txBody>
          <a:bodyPr/>
          <a:lstStyle/>
          <a:p>
            <a:r>
              <a:rPr lang="fr-FR" dirty="0"/>
              <a:t>Communication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A7B0FBE-E3CB-4020-8A80-0CFD9087E33B}"/>
              </a:ext>
            </a:extLst>
          </p:cNvPr>
          <p:cNvSpPr/>
          <p:nvPr/>
        </p:nvSpPr>
        <p:spPr>
          <a:xfrm>
            <a:off x="1156563" y="3413636"/>
            <a:ext cx="2232837" cy="10313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88412CB-A532-49E0-8183-01689A075144}"/>
              </a:ext>
            </a:extLst>
          </p:cNvPr>
          <p:cNvSpPr/>
          <p:nvPr/>
        </p:nvSpPr>
        <p:spPr>
          <a:xfrm>
            <a:off x="7773081" y="3436682"/>
            <a:ext cx="2232837" cy="10313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B09E847-3035-4189-8C2A-E91395C9BCBC}"/>
              </a:ext>
            </a:extLst>
          </p:cNvPr>
          <p:cNvSpPr/>
          <p:nvPr/>
        </p:nvSpPr>
        <p:spPr>
          <a:xfrm>
            <a:off x="4464822" y="3421318"/>
            <a:ext cx="2232837" cy="10467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XBEE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DADC626-5320-4EBA-84FA-B8FE8C5E431D}"/>
              </a:ext>
            </a:extLst>
          </p:cNvPr>
          <p:cNvSpPr txBox="1"/>
          <p:nvPr/>
        </p:nvSpPr>
        <p:spPr>
          <a:xfrm>
            <a:off x="8206310" y="3744649"/>
            <a:ext cx="154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STM Centrale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17443A-C268-49A5-A5F3-4C9AE51CC3BA}"/>
              </a:ext>
            </a:extLst>
          </p:cNvPr>
          <p:cNvSpPr txBox="1"/>
          <p:nvPr/>
        </p:nvSpPr>
        <p:spPr>
          <a:xfrm>
            <a:off x="1605857" y="3767695"/>
            <a:ext cx="154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STM Capture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B6DE497-E176-4BB7-BF08-4F56F4FEA791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3389400" y="3929315"/>
            <a:ext cx="1075422" cy="15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1BA7010-DB04-4DC3-876F-9AF679D0ABFB}"/>
              </a:ext>
            </a:extLst>
          </p:cNvPr>
          <p:cNvCxnSpPr>
            <a:cxnSpLocks/>
            <a:stCxn id="9" idx="1"/>
            <a:endCxn id="5" idx="6"/>
          </p:cNvCxnSpPr>
          <p:nvPr/>
        </p:nvCxnSpPr>
        <p:spPr>
          <a:xfrm flipH="1" flipV="1">
            <a:off x="3389400" y="3929315"/>
            <a:ext cx="1075422" cy="15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89E3ED1-6D05-400B-9DED-956C2F195C00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6697659" y="3944679"/>
            <a:ext cx="1075422" cy="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8566F3A-BAC5-43BA-813A-4C2298F6AE39}"/>
              </a:ext>
            </a:extLst>
          </p:cNvPr>
          <p:cNvCxnSpPr>
            <a:cxnSpLocks/>
            <a:stCxn id="6" idx="2"/>
            <a:endCxn id="9" idx="3"/>
          </p:cNvCxnSpPr>
          <p:nvPr/>
        </p:nvCxnSpPr>
        <p:spPr>
          <a:xfrm flipH="1" flipV="1">
            <a:off x="6697659" y="3944679"/>
            <a:ext cx="1075422" cy="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8568ECA-AA1D-40B3-94F9-532252B58F71}"/>
              </a:ext>
            </a:extLst>
          </p:cNvPr>
          <p:cNvSpPr/>
          <p:nvPr/>
        </p:nvSpPr>
        <p:spPr>
          <a:xfrm>
            <a:off x="7773080" y="1470050"/>
            <a:ext cx="2232837" cy="10313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E7F7721-93E6-4070-90C6-B035507B4945}"/>
              </a:ext>
            </a:extLst>
          </p:cNvPr>
          <p:cNvSpPr txBox="1"/>
          <p:nvPr/>
        </p:nvSpPr>
        <p:spPr>
          <a:xfrm>
            <a:off x="8320609" y="1801063"/>
            <a:ext cx="154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Ethernet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90E9032-41C8-4F92-8FF9-C5FEE9260C56}"/>
              </a:ext>
            </a:extLst>
          </p:cNvPr>
          <p:cNvSpPr/>
          <p:nvPr/>
        </p:nvSpPr>
        <p:spPr>
          <a:xfrm>
            <a:off x="1156563" y="5177958"/>
            <a:ext cx="2232837" cy="10313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107A7A1-6A04-4109-8518-51E2F6165884}"/>
              </a:ext>
            </a:extLst>
          </p:cNvPr>
          <p:cNvSpPr txBox="1"/>
          <p:nvPr/>
        </p:nvSpPr>
        <p:spPr>
          <a:xfrm>
            <a:off x="1729309" y="5508971"/>
            <a:ext cx="154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Capteurs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A414E94-7293-4A63-A109-998E4A7BB451}"/>
              </a:ext>
            </a:extLst>
          </p:cNvPr>
          <p:cNvCxnSpPr>
            <a:cxnSpLocks/>
            <a:stCxn id="29" idx="0"/>
            <a:endCxn id="5" idx="4"/>
          </p:cNvCxnSpPr>
          <p:nvPr/>
        </p:nvCxnSpPr>
        <p:spPr>
          <a:xfrm flipV="1">
            <a:off x="2272982" y="4444994"/>
            <a:ext cx="0" cy="732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45DED13-97D1-4A74-8DE8-DCEA931DD008}"/>
              </a:ext>
            </a:extLst>
          </p:cNvPr>
          <p:cNvCxnSpPr>
            <a:cxnSpLocks/>
            <a:stCxn id="6" idx="0"/>
            <a:endCxn id="27" idx="4"/>
          </p:cNvCxnSpPr>
          <p:nvPr/>
        </p:nvCxnSpPr>
        <p:spPr>
          <a:xfrm flipH="1" flipV="1">
            <a:off x="8889499" y="2501408"/>
            <a:ext cx="1" cy="935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0E10599-975E-4FF4-AE1B-7C77678D7DDA}"/>
              </a:ext>
            </a:extLst>
          </p:cNvPr>
          <p:cNvCxnSpPr>
            <a:cxnSpLocks/>
            <a:stCxn id="27" idx="4"/>
            <a:endCxn id="6" idx="0"/>
          </p:cNvCxnSpPr>
          <p:nvPr/>
        </p:nvCxnSpPr>
        <p:spPr>
          <a:xfrm>
            <a:off x="8889499" y="2501408"/>
            <a:ext cx="1" cy="935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0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EA777-3286-47BB-8A71-CBA6C59F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043823"/>
          </a:xfrm>
        </p:spPr>
        <p:txBody>
          <a:bodyPr/>
          <a:lstStyle/>
          <a:p>
            <a:r>
              <a:rPr lang="fr-FR" dirty="0"/>
              <a:t>Capture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D526C-E752-4367-86C7-E41A93F55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25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4F7AB-EF7C-4C43-AACB-3FD5A135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Centrale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CAEA6A6-1DB5-42AA-967D-3D491017D5C6}"/>
              </a:ext>
            </a:extLst>
          </p:cNvPr>
          <p:cNvSpPr/>
          <p:nvPr/>
        </p:nvSpPr>
        <p:spPr>
          <a:xfrm>
            <a:off x="6823571" y="119801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CF6DC22-4A4E-4643-8A12-ABC94B381D12}"/>
              </a:ext>
            </a:extLst>
          </p:cNvPr>
          <p:cNvSpPr/>
          <p:nvPr/>
        </p:nvSpPr>
        <p:spPr>
          <a:xfrm>
            <a:off x="6823571" y="2299982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5688323-15C8-4DC7-A2A9-678097788C97}"/>
              </a:ext>
            </a:extLst>
          </p:cNvPr>
          <p:cNvSpPr/>
          <p:nvPr/>
        </p:nvSpPr>
        <p:spPr>
          <a:xfrm>
            <a:off x="6823571" y="337755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D48965F-1F64-406C-8A23-DD121E23B7B1}"/>
              </a:ext>
            </a:extLst>
          </p:cNvPr>
          <p:cNvSpPr/>
          <p:nvPr/>
        </p:nvSpPr>
        <p:spPr>
          <a:xfrm>
            <a:off x="6823571" y="451033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E10B371-1F48-4227-896F-C62FE19B5F4D}"/>
              </a:ext>
            </a:extLst>
          </p:cNvPr>
          <p:cNvSpPr txBox="1"/>
          <p:nvPr/>
        </p:nvSpPr>
        <p:spPr>
          <a:xfrm>
            <a:off x="7004418" y="1077099"/>
            <a:ext cx="2860551" cy="46730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Réception des données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fr-F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Affichage web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Mise à jour des dispositifs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defTabSz="584200" hangingPunct="0">
              <a:lnSpc>
                <a:spcPct val="200000"/>
              </a:lnSpc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Polyvalence</a:t>
            </a:r>
          </a:p>
          <a:p>
            <a:pPr marL="0" marR="0" indent="0" defTabSz="5842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549914E-8F72-4540-AB32-729E994F0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238" y="2398064"/>
            <a:ext cx="590180" cy="47214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2167B68-BCD9-49BD-9D60-AEB97CC92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16" y="3469992"/>
            <a:ext cx="405353" cy="40535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BAE72B4-490E-419F-A8E2-7894CA2AC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548" y="1296809"/>
            <a:ext cx="343560" cy="3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336C2-0028-4952-BF7D-8512CED1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Ethernet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7A8CFEA-D31F-482B-8D3E-1F1DA832CA50}"/>
              </a:ext>
            </a:extLst>
          </p:cNvPr>
          <p:cNvSpPr/>
          <p:nvPr/>
        </p:nvSpPr>
        <p:spPr>
          <a:xfrm>
            <a:off x="3769567" y="4901001"/>
            <a:ext cx="1687271" cy="7909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Mise à jour des données</a:t>
            </a:r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A4AEF731-41BE-4F94-A642-537C66F826EB}"/>
              </a:ext>
            </a:extLst>
          </p:cNvPr>
          <p:cNvSpPr/>
          <p:nvPr/>
        </p:nvSpPr>
        <p:spPr>
          <a:xfrm>
            <a:off x="1021733" y="3348276"/>
            <a:ext cx="2232837" cy="1046722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4B901E-AE7F-430C-9077-ED4219375472}"/>
              </a:ext>
            </a:extLst>
          </p:cNvPr>
          <p:cNvSpPr txBox="1"/>
          <p:nvPr/>
        </p:nvSpPr>
        <p:spPr>
          <a:xfrm>
            <a:off x="1250333" y="3686971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disponible</a:t>
            </a:r>
          </a:p>
        </p:txBody>
      </p:sp>
      <p:sp>
        <p:nvSpPr>
          <p:cNvPr id="9" name="Losange 8">
            <a:extLst>
              <a:ext uri="{FF2B5EF4-FFF2-40B4-BE49-F238E27FC236}">
                <a16:creationId xmlns:a16="http://schemas.microsoft.com/office/drawing/2014/main" id="{B0EED8A5-D5EC-4FAD-AA1D-C4E34A40B275}"/>
              </a:ext>
            </a:extLst>
          </p:cNvPr>
          <p:cNvSpPr/>
          <p:nvPr/>
        </p:nvSpPr>
        <p:spPr>
          <a:xfrm>
            <a:off x="1021733" y="4754140"/>
            <a:ext cx="2232837" cy="1046722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916B43-D1E9-471F-B12A-F7747460101C}"/>
              </a:ext>
            </a:extLst>
          </p:cNvPr>
          <p:cNvSpPr txBox="1"/>
          <p:nvPr/>
        </p:nvSpPr>
        <p:spPr>
          <a:xfrm>
            <a:off x="1267730" y="5092835"/>
            <a:ext cx="174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UART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3E40FDA-7261-4B64-9945-BB4B58F21226}"/>
              </a:ext>
            </a:extLst>
          </p:cNvPr>
          <p:cNvSpPr/>
          <p:nvPr/>
        </p:nvSpPr>
        <p:spPr>
          <a:xfrm>
            <a:off x="1021732" y="1975797"/>
            <a:ext cx="2232837" cy="10467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Démarrage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80D40C4-24CD-4A16-ABB3-1FAC68F6B98F}"/>
              </a:ext>
            </a:extLst>
          </p:cNvPr>
          <p:cNvSpPr/>
          <p:nvPr/>
        </p:nvSpPr>
        <p:spPr>
          <a:xfrm>
            <a:off x="3769567" y="3476153"/>
            <a:ext cx="1687271" cy="7909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Affichage HTML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76B8BFF-B6B7-4A39-BB0E-29D14D225D5B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2138151" y="3022519"/>
            <a:ext cx="1" cy="325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FD35F3C-B58D-4A23-90A2-003019129E8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138152" y="4394998"/>
            <a:ext cx="0" cy="35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C66F5E8-2970-49E2-AE7D-371954BA530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54569" y="3871637"/>
            <a:ext cx="5149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C1F849B-238E-44A3-B018-F77CB8D59943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254570" y="5277501"/>
            <a:ext cx="514997" cy="18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924B1BF7-869B-4F58-88DD-53515BB5728E}"/>
              </a:ext>
            </a:extLst>
          </p:cNvPr>
          <p:cNvSpPr/>
          <p:nvPr/>
        </p:nvSpPr>
        <p:spPr>
          <a:xfrm>
            <a:off x="392827" y="3185397"/>
            <a:ext cx="5413590" cy="329905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3DF9BCA-9EC5-456B-A9C9-4C30A8B4ECE9}"/>
              </a:ext>
            </a:extLst>
          </p:cNvPr>
          <p:cNvSpPr txBox="1"/>
          <p:nvPr/>
        </p:nvSpPr>
        <p:spPr>
          <a:xfrm>
            <a:off x="557002" y="3239810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Loop</a:t>
            </a: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7BFA27F1-06B4-4C0D-BBFE-094ED84E7905}"/>
              </a:ext>
            </a:extLst>
          </p:cNvPr>
          <p:cNvCxnSpPr>
            <a:cxnSpLocks/>
            <a:stCxn id="6" idx="2"/>
            <a:endCxn id="32" idx="2"/>
          </p:cNvCxnSpPr>
          <p:nvPr/>
        </p:nvCxnSpPr>
        <p:spPr>
          <a:xfrm rot="5400000">
            <a:off x="3460170" y="5331422"/>
            <a:ext cx="792486" cy="1513581"/>
          </a:xfrm>
          <a:prstGeom prst="bentConnector3">
            <a:avLst>
              <a:gd name="adj1" fmla="val 467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6465DDAC-9C2C-486E-9E43-119DA2DCD80E}"/>
              </a:ext>
            </a:extLst>
          </p:cNvPr>
          <p:cNvCxnSpPr>
            <a:cxnSpLocks/>
          </p:cNvCxnSpPr>
          <p:nvPr/>
        </p:nvCxnSpPr>
        <p:spPr>
          <a:xfrm flipH="1">
            <a:off x="3099622" y="3871638"/>
            <a:ext cx="2357216" cy="2612818"/>
          </a:xfrm>
          <a:prstGeom prst="bentConnector4">
            <a:avLst>
              <a:gd name="adj1" fmla="val -6546"/>
              <a:gd name="adj2" fmla="val 838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2E3DDA7B-9B59-42AF-A16C-664F5E7A0B87}"/>
              </a:ext>
            </a:extLst>
          </p:cNvPr>
          <p:cNvCxnSpPr>
            <a:cxnSpLocks/>
            <a:stCxn id="9" idx="2"/>
            <a:endCxn id="32" idx="2"/>
          </p:cNvCxnSpPr>
          <p:nvPr/>
        </p:nvCxnSpPr>
        <p:spPr>
          <a:xfrm rot="16200000" flipH="1">
            <a:off x="2277091" y="5661923"/>
            <a:ext cx="683593" cy="961470"/>
          </a:xfrm>
          <a:prstGeom prst="bentConnector3">
            <a:avLst>
              <a:gd name="adj1" fmla="val 379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769038C-F7D4-43DB-9E98-655B1851D7F5}"/>
              </a:ext>
            </a:extLst>
          </p:cNvPr>
          <p:cNvSpPr txBox="1"/>
          <p:nvPr/>
        </p:nvSpPr>
        <p:spPr>
          <a:xfrm>
            <a:off x="3170839" y="3524093"/>
            <a:ext cx="54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0AB9A1F-1616-4F59-9943-A4DB8451BFD8}"/>
              </a:ext>
            </a:extLst>
          </p:cNvPr>
          <p:cNvSpPr txBox="1"/>
          <p:nvPr/>
        </p:nvSpPr>
        <p:spPr>
          <a:xfrm>
            <a:off x="3220627" y="4895093"/>
            <a:ext cx="54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A08CB04-C0F7-43F6-B559-3D230800BF1B}"/>
              </a:ext>
            </a:extLst>
          </p:cNvPr>
          <p:cNvSpPr txBox="1"/>
          <p:nvPr/>
        </p:nvSpPr>
        <p:spPr>
          <a:xfrm>
            <a:off x="2138150" y="4354690"/>
            <a:ext cx="62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1BD40F9D-8368-4D14-AD83-1010E48CE290}"/>
              </a:ext>
            </a:extLst>
          </p:cNvPr>
          <p:cNvSpPr txBox="1"/>
          <p:nvPr/>
        </p:nvSpPr>
        <p:spPr>
          <a:xfrm>
            <a:off x="2138149" y="5691969"/>
            <a:ext cx="62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pic>
        <p:nvPicPr>
          <p:cNvPr id="64" name="Image 63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31B20C20-F9A7-481C-8ADF-12D66F8E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83" y="3599352"/>
            <a:ext cx="5760720" cy="280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BF7544FB-25D8-46E2-9BD4-2FDF4AB6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835" y="161505"/>
            <a:ext cx="3633660" cy="312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0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F8DAD-25F1-4586-AAE0-B0EF0659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STM32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AC8D8EB-244C-45C7-BDE9-89ED8566353C}"/>
              </a:ext>
            </a:extLst>
          </p:cNvPr>
          <p:cNvSpPr/>
          <p:nvPr/>
        </p:nvSpPr>
        <p:spPr>
          <a:xfrm>
            <a:off x="6823571" y="119801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DD0CD72-40D3-4FC5-9852-91048A9C98A3}"/>
              </a:ext>
            </a:extLst>
          </p:cNvPr>
          <p:cNvSpPr/>
          <p:nvPr/>
        </p:nvSpPr>
        <p:spPr>
          <a:xfrm>
            <a:off x="6823571" y="2299982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0048059-ADCE-4FD3-A975-47B8AFA7A421}"/>
              </a:ext>
            </a:extLst>
          </p:cNvPr>
          <p:cNvSpPr/>
          <p:nvPr/>
        </p:nvSpPr>
        <p:spPr>
          <a:xfrm>
            <a:off x="6823571" y="337755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4DE08B6-F2F2-422E-9C27-FA1E8D01730D}"/>
              </a:ext>
            </a:extLst>
          </p:cNvPr>
          <p:cNvSpPr/>
          <p:nvPr/>
        </p:nvSpPr>
        <p:spPr>
          <a:xfrm>
            <a:off x="6823571" y="4510333"/>
            <a:ext cx="3731012" cy="59023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9EB27D-94A9-4135-97FB-3DD326262E67}"/>
              </a:ext>
            </a:extLst>
          </p:cNvPr>
          <p:cNvSpPr txBox="1"/>
          <p:nvPr/>
        </p:nvSpPr>
        <p:spPr>
          <a:xfrm>
            <a:off x="7004418" y="1077099"/>
            <a:ext cx="2860551" cy="46730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Données par DMA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fr-F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Capteurs sur dispositifs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Formatage des données</a:t>
            </a:r>
          </a:p>
          <a:p>
            <a:pPr marR="0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defTabSz="584200" hangingPunct="0">
              <a:lnSpc>
                <a:spcPct val="200000"/>
              </a:lnSpc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Polyvalence</a:t>
            </a:r>
          </a:p>
          <a:p>
            <a:pPr marL="0" marR="0" indent="0" defTabSz="5842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12" name="Graphique 11" descr="Thermomètre">
            <a:extLst>
              <a:ext uri="{FF2B5EF4-FFF2-40B4-BE49-F238E27FC236}">
                <a16:creationId xmlns:a16="http://schemas.microsoft.com/office/drawing/2014/main" id="{116714D2-DBD8-40BC-9202-5A498AA7F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7213" y="2305090"/>
            <a:ext cx="585125" cy="585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30E4501-EA99-4B00-A6A9-9BC27CE0E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73" y="3456669"/>
            <a:ext cx="432000" cy="432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47F8F5D-DBB6-412C-BA8C-E5D0D12EA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035" y="1277129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6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69</Words>
  <Application>Microsoft Office PowerPoint</Application>
  <PresentationFormat>Grand écran</PresentationFormat>
  <Paragraphs>46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Bierstadt</vt:lpstr>
      <vt:lpstr>Calibri</vt:lpstr>
      <vt:lpstr>Times New Roman</vt:lpstr>
      <vt:lpstr>GestaltVTI</vt:lpstr>
      <vt:lpstr>BE Web Serve Météo STM32</vt:lpstr>
      <vt:lpstr>Objectif du projet</vt:lpstr>
      <vt:lpstr>Communication</vt:lpstr>
      <vt:lpstr>Capture</vt:lpstr>
      <vt:lpstr>Centrale</vt:lpstr>
      <vt:lpstr>Ethernet</vt:lpstr>
      <vt:lpstr>STM32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Web Serve Météo STM32</dc:title>
  <dc:creator>Léo Jacq</dc:creator>
  <cp:lastModifiedBy>Léo Jacq</cp:lastModifiedBy>
  <cp:revision>1</cp:revision>
  <dcterms:created xsi:type="dcterms:W3CDTF">2022-04-20T13:11:32Z</dcterms:created>
  <dcterms:modified xsi:type="dcterms:W3CDTF">2022-04-20T15:43:56Z</dcterms:modified>
</cp:coreProperties>
</file>