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5" r:id="rId11"/>
    <p:sldId id="262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20C4A-5DC7-47B4-8A50-B045F2D558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DC1960-594B-4004-8BFB-F0C98B9D7D38}">
      <dgm:prSet/>
      <dgm:spPr/>
      <dgm:t>
        <a:bodyPr/>
        <a:lstStyle/>
        <a:p>
          <a:r>
            <a:rPr lang="pt-BR"/>
            <a:t>URI</a:t>
          </a:r>
          <a:endParaRPr lang="en-US"/>
        </a:p>
      </dgm:t>
    </dgm:pt>
    <dgm:pt modelId="{D8F3F4EB-568F-4E12-8D5E-B24D2DF362D9}" type="parTrans" cxnId="{ECBB7C06-AC87-44C9-907E-397CDB0EE037}">
      <dgm:prSet/>
      <dgm:spPr/>
      <dgm:t>
        <a:bodyPr/>
        <a:lstStyle/>
        <a:p>
          <a:endParaRPr lang="en-US"/>
        </a:p>
      </dgm:t>
    </dgm:pt>
    <dgm:pt modelId="{A7E7AC51-5608-4F5A-972D-50FC4F577E11}" type="sibTrans" cxnId="{ECBB7C06-AC87-44C9-907E-397CDB0EE037}">
      <dgm:prSet/>
      <dgm:spPr/>
      <dgm:t>
        <a:bodyPr/>
        <a:lstStyle/>
        <a:p>
          <a:endParaRPr lang="en-US"/>
        </a:p>
      </dgm:t>
    </dgm:pt>
    <dgm:pt modelId="{20DF8DD2-7BCA-4930-B95C-C11120100301}">
      <dgm:prSet/>
      <dgm:spPr/>
      <dgm:t>
        <a:bodyPr/>
        <a:lstStyle/>
        <a:p>
          <a:r>
            <a:rPr lang="pt-BR"/>
            <a:t>Verb</a:t>
          </a:r>
          <a:endParaRPr lang="en-US"/>
        </a:p>
      </dgm:t>
    </dgm:pt>
    <dgm:pt modelId="{52DDB1ED-5F8E-4B8D-8966-9206B9A907FC}" type="parTrans" cxnId="{E041B264-B572-4DB7-9099-6F17B630F837}">
      <dgm:prSet/>
      <dgm:spPr/>
      <dgm:t>
        <a:bodyPr/>
        <a:lstStyle/>
        <a:p>
          <a:endParaRPr lang="en-US"/>
        </a:p>
      </dgm:t>
    </dgm:pt>
    <dgm:pt modelId="{48AAD121-5790-47C0-9B37-4406728DADB7}" type="sibTrans" cxnId="{E041B264-B572-4DB7-9099-6F17B630F837}">
      <dgm:prSet/>
      <dgm:spPr/>
      <dgm:t>
        <a:bodyPr/>
        <a:lstStyle/>
        <a:p>
          <a:endParaRPr lang="en-US"/>
        </a:p>
      </dgm:t>
    </dgm:pt>
    <dgm:pt modelId="{D7584CC2-D065-4727-8811-2B41F8A8CAFF}">
      <dgm:prSet/>
      <dgm:spPr/>
      <dgm:t>
        <a:bodyPr/>
        <a:lstStyle/>
        <a:p>
          <a:r>
            <a:rPr lang="pt-BR"/>
            <a:t>Headers</a:t>
          </a:r>
          <a:endParaRPr lang="en-US"/>
        </a:p>
      </dgm:t>
    </dgm:pt>
    <dgm:pt modelId="{3E2710E4-19DE-4C44-8405-B265DCC8F6F7}" type="parTrans" cxnId="{9417A9B9-CAE5-46D6-8DF6-2925C43E3B41}">
      <dgm:prSet/>
      <dgm:spPr/>
      <dgm:t>
        <a:bodyPr/>
        <a:lstStyle/>
        <a:p>
          <a:endParaRPr lang="en-US"/>
        </a:p>
      </dgm:t>
    </dgm:pt>
    <dgm:pt modelId="{72E198B6-0F9C-4376-9413-A3307B93035B}" type="sibTrans" cxnId="{9417A9B9-CAE5-46D6-8DF6-2925C43E3B41}">
      <dgm:prSet/>
      <dgm:spPr/>
      <dgm:t>
        <a:bodyPr/>
        <a:lstStyle/>
        <a:p>
          <a:endParaRPr lang="en-US"/>
        </a:p>
      </dgm:t>
    </dgm:pt>
    <dgm:pt modelId="{F17FAC40-E608-42B3-AFFB-B057EA651F6E}">
      <dgm:prSet/>
      <dgm:spPr/>
      <dgm:t>
        <a:bodyPr/>
        <a:lstStyle/>
        <a:p>
          <a:r>
            <a:rPr lang="pt-BR"/>
            <a:t>Body (request e response)</a:t>
          </a:r>
          <a:endParaRPr lang="en-US"/>
        </a:p>
      </dgm:t>
    </dgm:pt>
    <dgm:pt modelId="{64C10056-04C3-4EB3-AA42-7DB5FA03BEA4}" type="parTrans" cxnId="{45844CBF-F98E-4A30-8AB0-325511EF4658}">
      <dgm:prSet/>
      <dgm:spPr/>
      <dgm:t>
        <a:bodyPr/>
        <a:lstStyle/>
        <a:p>
          <a:endParaRPr lang="en-US"/>
        </a:p>
      </dgm:t>
    </dgm:pt>
    <dgm:pt modelId="{ED724EA4-9B37-4AB7-BFF0-B1945000BE6B}" type="sibTrans" cxnId="{45844CBF-F98E-4A30-8AB0-325511EF4658}">
      <dgm:prSet/>
      <dgm:spPr/>
      <dgm:t>
        <a:bodyPr/>
        <a:lstStyle/>
        <a:p>
          <a:endParaRPr lang="en-US"/>
        </a:p>
      </dgm:t>
    </dgm:pt>
    <dgm:pt modelId="{581CE05B-B421-466C-9E60-F98D54E20F3D}">
      <dgm:prSet/>
      <dgm:spPr/>
      <dgm:t>
        <a:bodyPr/>
        <a:lstStyle/>
        <a:p>
          <a:r>
            <a:rPr lang="pt-BR"/>
            <a:t>StatusCode</a:t>
          </a:r>
          <a:endParaRPr lang="en-US"/>
        </a:p>
      </dgm:t>
    </dgm:pt>
    <dgm:pt modelId="{5F813AA8-D29B-4075-9535-5D20E5E9565F}" type="parTrans" cxnId="{13FA17CB-098B-4C35-8EC4-F9C51FC81613}">
      <dgm:prSet/>
      <dgm:spPr/>
      <dgm:t>
        <a:bodyPr/>
        <a:lstStyle/>
        <a:p>
          <a:endParaRPr lang="en-US"/>
        </a:p>
      </dgm:t>
    </dgm:pt>
    <dgm:pt modelId="{C3B68AB4-4EA0-4E63-B86D-F97A70CDACBA}" type="sibTrans" cxnId="{13FA17CB-098B-4C35-8EC4-F9C51FC81613}">
      <dgm:prSet/>
      <dgm:spPr/>
      <dgm:t>
        <a:bodyPr/>
        <a:lstStyle/>
        <a:p>
          <a:endParaRPr lang="en-US"/>
        </a:p>
      </dgm:t>
    </dgm:pt>
    <dgm:pt modelId="{46366808-E025-4286-8D3E-49609CA39435}" type="pres">
      <dgm:prSet presAssocID="{68920C4A-5DC7-47B4-8A50-B045F2D558C7}" presName="vert0" presStyleCnt="0">
        <dgm:presLayoutVars>
          <dgm:dir/>
          <dgm:animOne val="branch"/>
          <dgm:animLvl val="lvl"/>
        </dgm:presLayoutVars>
      </dgm:prSet>
      <dgm:spPr/>
    </dgm:pt>
    <dgm:pt modelId="{F6528D07-39BD-4845-BC36-7EB573146E9D}" type="pres">
      <dgm:prSet presAssocID="{BCDC1960-594B-4004-8BFB-F0C98B9D7D38}" presName="thickLine" presStyleLbl="alignNode1" presStyleIdx="0" presStyleCnt="5"/>
      <dgm:spPr/>
    </dgm:pt>
    <dgm:pt modelId="{74343768-6766-4092-B90C-1AB646BA2DF3}" type="pres">
      <dgm:prSet presAssocID="{BCDC1960-594B-4004-8BFB-F0C98B9D7D38}" presName="horz1" presStyleCnt="0"/>
      <dgm:spPr/>
    </dgm:pt>
    <dgm:pt modelId="{573484D7-F1EF-47DD-8F89-F0CC07A927BD}" type="pres">
      <dgm:prSet presAssocID="{BCDC1960-594B-4004-8BFB-F0C98B9D7D38}" presName="tx1" presStyleLbl="revTx" presStyleIdx="0" presStyleCnt="5"/>
      <dgm:spPr/>
    </dgm:pt>
    <dgm:pt modelId="{58542874-13B6-487D-90EE-F10F8B1ABBB0}" type="pres">
      <dgm:prSet presAssocID="{BCDC1960-594B-4004-8BFB-F0C98B9D7D38}" presName="vert1" presStyleCnt="0"/>
      <dgm:spPr/>
    </dgm:pt>
    <dgm:pt modelId="{393AC46A-08EB-4BAD-85DE-87855FF32F77}" type="pres">
      <dgm:prSet presAssocID="{20DF8DD2-7BCA-4930-B95C-C11120100301}" presName="thickLine" presStyleLbl="alignNode1" presStyleIdx="1" presStyleCnt="5"/>
      <dgm:spPr/>
    </dgm:pt>
    <dgm:pt modelId="{EA86A598-EF85-45CB-AF06-4FC370ED213C}" type="pres">
      <dgm:prSet presAssocID="{20DF8DD2-7BCA-4930-B95C-C11120100301}" presName="horz1" presStyleCnt="0"/>
      <dgm:spPr/>
    </dgm:pt>
    <dgm:pt modelId="{A1223DE5-2D9E-4CB9-BCA0-013714382FCB}" type="pres">
      <dgm:prSet presAssocID="{20DF8DD2-7BCA-4930-B95C-C11120100301}" presName="tx1" presStyleLbl="revTx" presStyleIdx="1" presStyleCnt="5"/>
      <dgm:spPr/>
    </dgm:pt>
    <dgm:pt modelId="{B9B1580F-8AF1-4BA1-9556-3F9CDEACCAD5}" type="pres">
      <dgm:prSet presAssocID="{20DF8DD2-7BCA-4930-B95C-C11120100301}" presName="vert1" presStyleCnt="0"/>
      <dgm:spPr/>
    </dgm:pt>
    <dgm:pt modelId="{EC6D1D4F-04BA-4C5A-BBF9-B8D60E78127E}" type="pres">
      <dgm:prSet presAssocID="{D7584CC2-D065-4727-8811-2B41F8A8CAFF}" presName="thickLine" presStyleLbl="alignNode1" presStyleIdx="2" presStyleCnt="5"/>
      <dgm:spPr/>
    </dgm:pt>
    <dgm:pt modelId="{5B30E86D-A562-4792-9537-D7EE02164B98}" type="pres">
      <dgm:prSet presAssocID="{D7584CC2-D065-4727-8811-2B41F8A8CAFF}" presName="horz1" presStyleCnt="0"/>
      <dgm:spPr/>
    </dgm:pt>
    <dgm:pt modelId="{56D95B61-C055-4E62-9D72-628535DDE69B}" type="pres">
      <dgm:prSet presAssocID="{D7584CC2-D065-4727-8811-2B41F8A8CAFF}" presName="tx1" presStyleLbl="revTx" presStyleIdx="2" presStyleCnt="5"/>
      <dgm:spPr/>
    </dgm:pt>
    <dgm:pt modelId="{B6739CE4-FE91-4007-B92D-0A0B8743D20A}" type="pres">
      <dgm:prSet presAssocID="{D7584CC2-D065-4727-8811-2B41F8A8CAFF}" presName="vert1" presStyleCnt="0"/>
      <dgm:spPr/>
    </dgm:pt>
    <dgm:pt modelId="{FEBF5FD1-D34F-4ED0-BA5E-493AF7533057}" type="pres">
      <dgm:prSet presAssocID="{F17FAC40-E608-42B3-AFFB-B057EA651F6E}" presName="thickLine" presStyleLbl="alignNode1" presStyleIdx="3" presStyleCnt="5"/>
      <dgm:spPr/>
    </dgm:pt>
    <dgm:pt modelId="{1DF94582-786D-4641-800A-BEBE9603754F}" type="pres">
      <dgm:prSet presAssocID="{F17FAC40-E608-42B3-AFFB-B057EA651F6E}" presName="horz1" presStyleCnt="0"/>
      <dgm:spPr/>
    </dgm:pt>
    <dgm:pt modelId="{0507D6A2-D319-4698-9ED9-CBF9BD06368C}" type="pres">
      <dgm:prSet presAssocID="{F17FAC40-E608-42B3-AFFB-B057EA651F6E}" presName="tx1" presStyleLbl="revTx" presStyleIdx="3" presStyleCnt="5"/>
      <dgm:spPr/>
    </dgm:pt>
    <dgm:pt modelId="{63693E67-1A17-4655-995B-9BEF117FD6BF}" type="pres">
      <dgm:prSet presAssocID="{F17FAC40-E608-42B3-AFFB-B057EA651F6E}" presName="vert1" presStyleCnt="0"/>
      <dgm:spPr/>
    </dgm:pt>
    <dgm:pt modelId="{0C80D60E-FC3A-485A-BF5A-90B30973DF1B}" type="pres">
      <dgm:prSet presAssocID="{581CE05B-B421-466C-9E60-F98D54E20F3D}" presName="thickLine" presStyleLbl="alignNode1" presStyleIdx="4" presStyleCnt="5"/>
      <dgm:spPr/>
    </dgm:pt>
    <dgm:pt modelId="{75E77872-B602-4970-A950-B8AC20228F0A}" type="pres">
      <dgm:prSet presAssocID="{581CE05B-B421-466C-9E60-F98D54E20F3D}" presName="horz1" presStyleCnt="0"/>
      <dgm:spPr/>
    </dgm:pt>
    <dgm:pt modelId="{F36FD8E2-7EBF-412F-B0CC-CC3DBADB174F}" type="pres">
      <dgm:prSet presAssocID="{581CE05B-B421-466C-9E60-F98D54E20F3D}" presName="tx1" presStyleLbl="revTx" presStyleIdx="4" presStyleCnt="5"/>
      <dgm:spPr/>
    </dgm:pt>
    <dgm:pt modelId="{DAA35BF3-D72F-4846-9951-E2C1254AD309}" type="pres">
      <dgm:prSet presAssocID="{581CE05B-B421-466C-9E60-F98D54E20F3D}" presName="vert1" presStyleCnt="0"/>
      <dgm:spPr/>
    </dgm:pt>
  </dgm:ptLst>
  <dgm:cxnLst>
    <dgm:cxn modelId="{DF164601-5A77-4811-BB83-5F0D8FFB37F4}" type="presOf" srcId="{F17FAC40-E608-42B3-AFFB-B057EA651F6E}" destId="{0507D6A2-D319-4698-9ED9-CBF9BD06368C}" srcOrd="0" destOrd="0" presId="urn:microsoft.com/office/officeart/2008/layout/LinedList"/>
    <dgm:cxn modelId="{ECBB7C06-AC87-44C9-907E-397CDB0EE037}" srcId="{68920C4A-5DC7-47B4-8A50-B045F2D558C7}" destId="{BCDC1960-594B-4004-8BFB-F0C98B9D7D38}" srcOrd="0" destOrd="0" parTransId="{D8F3F4EB-568F-4E12-8D5E-B24D2DF362D9}" sibTransId="{A7E7AC51-5608-4F5A-972D-50FC4F577E11}"/>
    <dgm:cxn modelId="{E0895618-2629-470C-8496-4F3F99F84CED}" type="presOf" srcId="{68920C4A-5DC7-47B4-8A50-B045F2D558C7}" destId="{46366808-E025-4286-8D3E-49609CA39435}" srcOrd="0" destOrd="0" presId="urn:microsoft.com/office/officeart/2008/layout/LinedList"/>
    <dgm:cxn modelId="{E041B264-B572-4DB7-9099-6F17B630F837}" srcId="{68920C4A-5DC7-47B4-8A50-B045F2D558C7}" destId="{20DF8DD2-7BCA-4930-B95C-C11120100301}" srcOrd="1" destOrd="0" parTransId="{52DDB1ED-5F8E-4B8D-8966-9206B9A907FC}" sibTransId="{48AAD121-5790-47C0-9B37-4406728DADB7}"/>
    <dgm:cxn modelId="{A525CC58-EF88-4B35-AE09-8F1F1525F959}" type="presOf" srcId="{581CE05B-B421-466C-9E60-F98D54E20F3D}" destId="{F36FD8E2-7EBF-412F-B0CC-CC3DBADB174F}" srcOrd="0" destOrd="0" presId="urn:microsoft.com/office/officeart/2008/layout/LinedList"/>
    <dgm:cxn modelId="{8259A4A1-72F7-4E4C-80D2-B91A4A347B22}" type="presOf" srcId="{BCDC1960-594B-4004-8BFB-F0C98B9D7D38}" destId="{573484D7-F1EF-47DD-8F89-F0CC07A927BD}" srcOrd="0" destOrd="0" presId="urn:microsoft.com/office/officeart/2008/layout/LinedList"/>
    <dgm:cxn modelId="{9417A9B9-CAE5-46D6-8DF6-2925C43E3B41}" srcId="{68920C4A-5DC7-47B4-8A50-B045F2D558C7}" destId="{D7584CC2-D065-4727-8811-2B41F8A8CAFF}" srcOrd="2" destOrd="0" parTransId="{3E2710E4-19DE-4C44-8405-B265DCC8F6F7}" sibTransId="{72E198B6-0F9C-4376-9413-A3307B93035B}"/>
    <dgm:cxn modelId="{45844CBF-F98E-4A30-8AB0-325511EF4658}" srcId="{68920C4A-5DC7-47B4-8A50-B045F2D558C7}" destId="{F17FAC40-E608-42B3-AFFB-B057EA651F6E}" srcOrd="3" destOrd="0" parTransId="{64C10056-04C3-4EB3-AA42-7DB5FA03BEA4}" sibTransId="{ED724EA4-9B37-4AB7-BFF0-B1945000BE6B}"/>
    <dgm:cxn modelId="{13FA17CB-098B-4C35-8EC4-F9C51FC81613}" srcId="{68920C4A-5DC7-47B4-8A50-B045F2D558C7}" destId="{581CE05B-B421-466C-9E60-F98D54E20F3D}" srcOrd="4" destOrd="0" parTransId="{5F813AA8-D29B-4075-9535-5D20E5E9565F}" sibTransId="{C3B68AB4-4EA0-4E63-B86D-F97A70CDACBA}"/>
    <dgm:cxn modelId="{003D91CB-FF49-4B07-8352-5A21BCEF31D7}" type="presOf" srcId="{20DF8DD2-7BCA-4930-B95C-C11120100301}" destId="{A1223DE5-2D9E-4CB9-BCA0-013714382FCB}" srcOrd="0" destOrd="0" presId="urn:microsoft.com/office/officeart/2008/layout/LinedList"/>
    <dgm:cxn modelId="{CA25E6EC-C22E-458F-9B81-B125C20B0DF8}" type="presOf" srcId="{D7584CC2-D065-4727-8811-2B41F8A8CAFF}" destId="{56D95B61-C055-4E62-9D72-628535DDE69B}" srcOrd="0" destOrd="0" presId="urn:microsoft.com/office/officeart/2008/layout/LinedList"/>
    <dgm:cxn modelId="{439BCE64-EF91-4F4E-8B29-749F5902DE8B}" type="presParOf" srcId="{46366808-E025-4286-8D3E-49609CA39435}" destId="{F6528D07-39BD-4845-BC36-7EB573146E9D}" srcOrd="0" destOrd="0" presId="urn:microsoft.com/office/officeart/2008/layout/LinedList"/>
    <dgm:cxn modelId="{F27072DF-8E0E-4F74-99BC-7F10A18B4C7B}" type="presParOf" srcId="{46366808-E025-4286-8D3E-49609CA39435}" destId="{74343768-6766-4092-B90C-1AB646BA2DF3}" srcOrd="1" destOrd="0" presId="urn:microsoft.com/office/officeart/2008/layout/LinedList"/>
    <dgm:cxn modelId="{3987B488-BEE0-4077-A3AC-3A49C29305B9}" type="presParOf" srcId="{74343768-6766-4092-B90C-1AB646BA2DF3}" destId="{573484D7-F1EF-47DD-8F89-F0CC07A927BD}" srcOrd="0" destOrd="0" presId="urn:microsoft.com/office/officeart/2008/layout/LinedList"/>
    <dgm:cxn modelId="{01C62392-7C2D-4C4D-B34E-D4EE081CD69C}" type="presParOf" srcId="{74343768-6766-4092-B90C-1AB646BA2DF3}" destId="{58542874-13B6-487D-90EE-F10F8B1ABBB0}" srcOrd="1" destOrd="0" presId="urn:microsoft.com/office/officeart/2008/layout/LinedList"/>
    <dgm:cxn modelId="{D28E614B-3EA4-49C2-9EA7-E4234433E970}" type="presParOf" srcId="{46366808-E025-4286-8D3E-49609CA39435}" destId="{393AC46A-08EB-4BAD-85DE-87855FF32F77}" srcOrd="2" destOrd="0" presId="urn:microsoft.com/office/officeart/2008/layout/LinedList"/>
    <dgm:cxn modelId="{6C20CC13-E904-4CB0-8276-1F1FDCBE9DF9}" type="presParOf" srcId="{46366808-E025-4286-8D3E-49609CA39435}" destId="{EA86A598-EF85-45CB-AF06-4FC370ED213C}" srcOrd="3" destOrd="0" presId="urn:microsoft.com/office/officeart/2008/layout/LinedList"/>
    <dgm:cxn modelId="{7B98F859-3786-41AC-9FDA-2D9A455DDD4A}" type="presParOf" srcId="{EA86A598-EF85-45CB-AF06-4FC370ED213C}" destId="{A1223DE5-2D9E-4CB9-BCA0-013714382FCB}" srcOrd="0" destOrd="0" presId="urn:microsoft.com/office/officeart/2008/layout/LinedList"/>
    <dgm:cxn modelId="{2B1CA9D1-E142-4F84-B980-A47ED0146B31}" type="presParOf" srcId="{EA86A598-EF85-45CB-AF06-4FC370ED213C}" destId="{B9B1580F-8AF1-4BA1-9556-3F9CDEACCAD5}" srcOrd="1" destOrd="0" presId="urn:microsoft.com/office/officeart/2008/layout/LinedList"/>
    <dgm:cxn modelId="{B6FD1943-F567-4DDE-A5DC-DEA944AFFE50}" type="presParOf" srcId="{46366808-E025-4286-8D3E-49609CA39435}" destId="{EC6D1D4F-04BA-4C5A-BBF9-B8D60E78127E}" srcOrd="4" destOrd="0" presId="urn:microsoft.com/office/officeart/2008/layout/LinedList"/>
    <dgm:cxn modelId="{C3E248E6-EFCB-47F1-956A-2B9839EDA187}" type="presParOf" srcId="{46366808-E025-4286-8D3E-49609CA39435}" destId="{5B30E86D-A562-4792-9537-D7EE02164B98}" srcOrd="5" destOrd="0" presId="urn:microsoft.com/office/officeart/2008/layout/LinedList"/>
    <dgm:cxn modelId="{C386878F-D233-4527-9EB1-AF5B68A1167C}" type="presParOf" srcId="{5B30E86D-A562-4792-9537-D7EE02164B98}" destId="{56D95B61-C055-4E62-9D72-628535DDE69B}" srcOrd="0" destOrd="0" presId="urn:microsoft.com/office/officeart/2008/layout/LinedList"/>
    <dgm:cxn modelId="{2996B8F2-16A5-48D6-B2EF-D77430BC0036}" type="presParOf" srcId="{5B30E86D-A562-4792-9537-D7EE02164B98}" destId="{B6739CE4-FE91-4007-B92D-0A0B8743D20A}" srcOrd="1" destOrd="0" presId="urn:microsoft.com/office/officeart/2008/layout/LinedList"/>
    <dgm:cxn modelId="{B3172335-839C-440B-B808-F3ADD7BD925E}" type="presParOf" srcId="{46366808-E025-4286-8D3E-49609CA39435}" destId="{FEBF5FD1-D34F-4ED0-BA5E-493AF7533057}" srcOrd="6" destOrd="0" presId="urn:microsoft.com/office/officeart/2008/layout/LinedList"/>
    <dgm:cxn modelId="{C23E17E3-B3F0-4632-97A3-2E06FAE902A8}" type="presParOf" srcId="{46366808-E025-4286-8D3E-49609CA39435}" destId="{1DF94582-786D-4641-800A-BEBE9603754F}" srcOrd="7" destOrd="0" presId="urn:microsoft.com/office/officeart/2008/layout/LinedList"/>
    <dgm:cxn modelId="{AB0E5EF8-EB0A-4105-BA60-F9FF441BD682}" type="presParOf" srcId="{1DF94582-786D-4641-800A-BEBE9603754F}" destId="{0507D6A2-D319-4698-9ED9-CBF9BD06368C}" srcOrd="0" destOrd="0" presId="urn:microsoft.com/office/officeart/2008/layout/LinedList"/>
    <dgm:cxn modelId="{C7D0607B-C83C-46BE-A52F-E9498C49C530}" type="presParOf" srcId="{1DF94582-786D-4641-800A-BEBE9603754F}" destId="{63693E67-1A17-4655-995B-9BEF117FD6BF}" srcOrd="1" destOrd="0" presId="urn:microsoft.com/office/officeart/2008/layout/LinedList"/>
    <dgm:cxn modelId="{5AD3E467-914F-4AE6-A075-95FB347DC906}" type="presParOf" srcId="{46366808-E025-4286-8D3E-49609CA39435}" destId="{0C80D60E-FC3A-485A-BF5A-90B30973DF1B}" srcOrd="8" destOrd="0" presId="urn:microsoft.com/office/officeart/2008/layout/LinedList"/>
    <dgm:cxn modelId="{9211972F-8C24-4EFD-B69F-21363DFADF3C}" type="presParOf" srcId="{46366808-E025-4286-8D3E-49609CA39435}" destId="{75E77872-B602-4970-A950-B8AC20228F0A}" srcOrd="9" destOrd="0" presId="urn:microsoft.com/office/officeart/2008/layout/LinedList"/>
    <dgm:cxn modelId="{B842F3AF-CBDC-40D6-9189-534465FEB033}" type="presParOf" srcId="{75E77872-B602-4970-A950-B8AC20228F0A}" destId="{F36FD8E2-7EBF-412F-B0CC-CC3DBADB174F}" srcOrd="0" destOrd="0" presId="urn:microsoft.com/office/officeart/2008/layout/LinedList"/>
    <dgm:cxn modelId="{FFF520A5-B47E-433D-8FCA-A9C8121476B4}" type="presParOf" srcId="{75E77872-B602-4970-A950-B8AC20228F0A}" destId="{DAA35BF3-D72F-4846-9951-E2C1254AD3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28D07-39BD-4845-BC36-7EB573146E9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484D7-F1EF-47DD-8F89-F0CC07A927B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URI</a:t>
          </a:r>
          <a:endParaRPr lang="en-US" sz="4800" kern="1200"/>
        </a:p>
      </dsp:txBody>
      <dsp:txXfrm>
        <a:off x="0" y="675"/>
        <a:ext cx="6900512" cy="1106957"/>
      </dsp:txXfrm>
    </dsp:sp>
    <dsp:sp modelId="{393AC46A-08EB-4BAD-85DE-87855FF32F7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2700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23DE5-2D9E-4CB9-BCA0-013714382FC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Verb</a:t>
          </a:r>
          <a:endParaRPr lang="en-US" sz="4800" kern="1200"/>
        </a:p>
      </dsp:txBody>
      <dsp:txXfrm>
        <a:off x="0" y="1107633"/>
        <a:ext cx="6900512" cy="1106957"/>
      </dsp:txXfrm>
    </dsp:sp>
    <dsp:sp modelId="{EC6D1D4F-04BA-4C5A-BBF9-B8D60E78127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95B61-C055-4E62-9D72-628535DDE69B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Headers</a:t>
          </a:r>
          <a:endParaRPr lang="en-US" sz="4800" kern="1200"/>
        </a:p>
      </dsp:txBody>
      <dsp:txXfrm>
        <a:off x="0" y="2214591"/>
        <a:ext cx="6900512" cy="1106957"/>
      </dsp:txXfrm>
    </dsp:sp>
    <dsp:sp modelId="{FEBF5FD1-D34F-4ED0-BA5E-493AF7533057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2700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7D6A2-D319-4698-9ED9-CBF9BD06368C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Body (request e response)</a:t>
          </a:r>
          <a:endParaRPr lang="en-US" sz="4800" kern="1200"/>
        </a:p>
      </dsp:txBody>
      <dsp:txXfrm>
        <a:off x="0" y="3321549"/>
        <a:ext cx="6900512" cy="1106957"/>
      </dsp:txXfrm>
    </dsp:sp>
    <dsp:sp modelId="{0C80D60E-FC3A-485A-BF5A-90B30973DF1B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FD8E2-7EBF-412F-B0CC-CC3DBADB174F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StatusCode</a:t>
          </a:r>
          <a:endParaRPr lang="en-US" sz="48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29A8-2DBF-427B-96C0-70DF04BA8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F433A-4855-4BAA-BA38-83D8244E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D2B3-9A34-4721-8BA8-556E843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09DD-A063-4995-8CD6-3264EB13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8281-DE5B-4157-B52A-3B4C473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62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666E-F685-4AE4-BBBA-35287AE3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03BF0-AD84-4E0A-8F75-42C7A96BE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FEF6-49A8-4CDF-88ED-B746709D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3CFF-070F-4558-9CF0-C29F558C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7F14-8E1E-4F01-9FFA-9FD00E4D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27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A26A2-C393-40D1-8CD9-3781A0645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5D422-19E0-47A5-955B-653890F2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2ED3-C890-446F-9D88-EA57C7BD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E7BF-003C-45D0-AC6C-E57441C3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ED5D-F247-4669-92E2-11D29829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5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DC77-04A9-4EDB-B5B2-6E11CD89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AF9-2588-42D1-B908-BF7CA634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2EF3-D159-4EA4-88D9-F6053164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DED5-7BD8-49C0-97B7-35DACAC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E5C0-C5B7-415E-8616-31E3644B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CE2-C4B5-4C45-8F59-86B0DC7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DA5C-C8C0-47AA-979A-4375E0B3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B540-1DF4-427D-B9B4-E6CE96D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58E0-E8F2-41F7-9AC3-8A819B90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8506-0742-4F6A-A4B7-62DE1CB6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82EF-0B48-4456-8440-B323F904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E1AA-4745-4DAF-BE05-CA561068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3075-9B22-4DE7-9921-5D351A0D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865E-DDBB-467F-A690-853160FB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2E7BF-6A76-4B89-A2ED-3D191282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82EC-30CA-431F-B651-5738EFB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9DA-6601-49F9-B9C4-08194BA4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E1F1B-F9ED-4FCC-A3C0-4205EBE4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5083-7697-4F72-83C3-ED700C6ED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75A4F-A9E0-4202-846F-E9841D5F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69CCA-4DFC-4494-8365-0E04E240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02EF6-AAD7-4F51-9D76-04F3A293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CFF6E-80C6-4BFD-8EB4-CED9AE3D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D5B5B-DBFD-44DA-ACAE-2AAA976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DEB9-39E7-446F-94E5-65650306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72E5C-B486-421A-AD6F-1CDADC9E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91442-7BED-4DED-BB9F-DCB8E232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4A55-1006-4ACB-9263-F31C02EE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0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E91BA-E01E-4EB6-84DC-7DD8F02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D28E-E6C3-4EB7-BD80-EBEE7D9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18EC-9380-45A1-A983-EE5FF8E4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7C5B-82B4-438D-96A7-FB637F8B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0B72-13D4-44C6-B365-BF0AFEA2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1E8B-B3A1-484D-A3A2-3249D96BA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B9A2-8302-40B9-B75A-1B6B1DF7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6C7EF-37E8-473F-AF60-05610D5E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29174-A787-4A22-B5BA-877BBBE8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7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A2A3-5441-4ED5-89F0-355372C9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BA981-3FAC-43DB-B99B-42F8F74A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A8E6E-DAD6-4E43-8287-3A9828F9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EED6-E489-4D2A-B29C-20324C85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B9B6-E6E3-4F27-A8EF-95FE261F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3A17-D4D9-4980-838D-7FA2B7C5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2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F097-C37E-48AF-8CB3-9F44F0BC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51D4-4235-4BB1-916C-32B9A3C5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E6E8-FF2C-4FD6-BE13-386A522F7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1DC2-3FE7-4626-A034-7708DEF0B4AD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28A-E929-43F5-8F6F-D7DA773EB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A894-A5D6-4325-BBC4-C62D776C0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7984-7F0A-41A9-8DCF-1A8D7E8B35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6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0C1A5-363A-4E95-A769-CA8D40EA4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pt-BR" sz="6600">
                <a:solidFill>
                  <a:srgbClr val="000000"/>
                </a:solidFill>
              </a:rPr>
              <a:t>Criando uma API RESTfull com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E030B-521E-4E0E-BDD5-552BD478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pt-BR" sz="3200">
                <a:solidFill>
                  <a:srgbClr val="FFFFFF"/>
                </a:solidFill>
              </a:rPr>
              <a:t>Lucas Nobre </a:t>
            </a:r>
          </a:p>
          <a:p>
            <a:pPr algn="l"/>
            <a:r>
              <a:rPr lang="pt-BR" sz="3200">
                <a:solidFill>
                  <a:srgbClr val="FFFFFF"/>
                </a:solidFill>
              </a:rPr>
              <a:t>Tech Lead</a:t>
            </a:r>
          </a:p>
        </p:txBody>
      </p:sp>
    </p:spTree>
    <p:extLst>
      <p:ext uri="{BB962C8B-B14F-4D97-AF65-F5344CB8AC3E}">
        <p14:creationId xmlns:p14="http://schemas.microsoft.com/office/powerpoint/2010/main" val="96359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pt-BR" sz="4000" dirty="0" err="1"/>
              <a:t>StatusCode</a:t>
            </a:r>
            <a:endParaRPr lang="pt-BR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1xx – Informativa</a:t>
            </a:r>
          </a:p>
          <a:p>
            <a:r>
              <a:rPr lang="pt-BR" dirty="0"/>
              <a:t>2xx – Sucesso</a:t>
            </a:r>
          </a:p>
          <a:p>
            <a:r>
              <a:rPr lang="pt-BR" dirty="0"/>
              <a:t>3xx – Redirecionamento</a:t>
            </a:r>
          </a:p>
          <a:p>
            <a:r>
              <a:rPr lang="pt-BR" dirty="0"/>
              <a:t>4xx – Erro do cliente</a:t>
            </a:r>
          </a:p>
          <a:p>
            <a:r>
              <a:rPr lang="pt-BR" dirty="0"/>
              <a:t>5xx – Erro do servidor</a:t>
            </a:r>
          </a:p>
        </p:txBody>
      </p:sp>
    </p:spTree>
    <p:extLst>
      <p:ext uri="{BB962C8B-B14F-4D97-AF65-F5344CB8AC3E}">
        <p14:creationId xmlns:p14="http://schemas.microsoft.com/office/powerpoint/2010/main" val="357696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4" y="552906"/>
            <a:ext cx="9379999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Exemplo de </a:t>
            </a:r>
            <a:r>
              <a:rPr lang="pt-BR" sz="4000" dirty="0" err="1"/>
              <a:t>request</a:t>
            </a:r>
            <a:r>
              <a:rPr lang="pt-BR" sz="4000" dirty="0"/>
              <a:t> – Cadastrar comprador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– POST</a:t>
            </a:r>
          </a:p>
          <a:p>
            <a:r>
              <a:rPr lang="pt-BR" dirty="0"/>
              <a:t>URI –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customers</a:t>
            </a:r>
            <a:endParaRPr lang="pt-BR" dirty="0"/>
          </a:p>
          <a:p>
            <a:r>
              <a:rPr lang="pt-BR" dirty="0" err="1"/>
              <a:t>Headers</a:t>
            </a:r>
            <a:r>
              <a:rPr lang="pt-BR" dirty="0"/>
              <a:t> –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endParaRPr lang="pt-BR" dirty="0"/>
          </a:p>
          <a:p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– </a:t>
            </a:r>
          </a:p>
          <a:p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"Lucas Nobre"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"lucasnobre@teste.com"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"document"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"01234567890"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pt-BR" sz="19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9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67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9597714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Exemplo de response – Cadastrar comprador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StatusCode</a:t>
            </a:r>
            <a:r>
              <a:rPr lang="pt-BR" dirty="0"/>
              <a:t> – 201 (</a:t>
            </a:r>
            <a:r>
              <a:rPr lang="pt-BR" dirty="0" err="1"/>
              <a:t>Created</a:t>
            </a:r>
            <a:r>
              <a:rPr lang="pt-BR" dirty="0"/>
              <a:t>)</a:t>
            </a:r>
          </a:p>
          <a:p>
            <a:r>
              <a:rPr lang="pt-BR" dirty="0" err="1"/>
              <a:t>Headers</a:t>
            </a:r>
            <a:r>
              <a:rPr lang="pt-BR" dirty="0"/>
              <a:t> –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endParaRPr lang="pt-BR" dirty="0"/>
          </a:p>
          <a:p>
            <a:r>
              <a:rPr lang="pt-BR" dirty="0"/>
              <a:t>Response </a:t>
            </a:r>
            <a:r>
              <a:rPr lang="pt-BR" dirty="0" err="1"/>
              <a:t>Body</a:t>
            </a:r>
            <a:r>
              <a:rPr lang="pt-BR" dirty="0"/>
              <a:t> – </a:t>
            </a:r>
          </a:p>
          <a:p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"cus_mjLp19Ajds01"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"Lucas Nobre"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"lucasnobre@teste.com"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"document"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"01234567890"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0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4" y="552906"/>
            <a:ext cx="9780595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Exemplo de </a:t>
            </a:r>
            <a:r>
              <a:rPr lang="pt-BR" sz="4000" dirty="0" err="1"/>
              <a:t>request</a:t>
            </a:r>
            <a:r>
              <a:rPr lang="pt-BR" sz="4000" dirty="0"/>
              <a:t> – Obter comprador pelo 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– GET</a:t>
            </a:r>
          </a:p>
          <a:p>
            <a:r>
              <a:rPr lang="pt-BR" dirty="0"/>
              <a:t>URI –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customers</a:t>
            </a:r>
            <a:r>
              <a:rPr lang="pt-BR" dirty="0"/>
              <a:t>/cus_mjLp19Ajds01</a:t>
            </a:r>
          </a:p>
        </p:txBody>
      </p:sp>
    </p:spTree>
    <p:extLst>
      <p:ext uri="{BB962C8B-B14F-4D97-AF65-F5344CB8AC3E}">
        <p14:creationId xmlns:p14="http://schemas.microsoft.com/office/powerpoint/2010/main" val="11112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4" y="552906"/>
            <a:ext cx="10102811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Exemplo de response – Obter comprador pelo 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StatusCode</a:t>
            </a:r>
            <a:r>
              <a:rPr lang="pt-BR" dirty="0"/>
              <a:t> – 200 (OK)</a:t>
            </a:r>
          </a:p>
          <a:p>
            <a:r>
              <a:rPr lang="pt-BR" dirty="0" err="1"/>
              <a:t>Headers</a:t>
            </a:r>
            <a:r>
              <a:rPr lang="pt-BR" dirty="0"/>
              <a:t> –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endParaRPr lang="pt-BR" dirty="0"/>
          </a:p>
          <a:p>
            <a:r>
              <a:rPr lang="pt-BR" dirty="0"/>
              <a:t>Response </a:t>
            </a:r>
            <a:r>
              <a:rPr lang="pt-BR" dirty="0" err="1"/>
              <a:t>Body</a:t>
            </a:r>
            <a:r>
              <a:rPr lang="pt-BR" dirty="0"/>
              <a:t> – </a:t>
            </a:r>
          </a:p>
          <a:p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"cus_mjLp19Ajds01"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"Lucas Nobre"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"lucasnobre@teste.com"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"document"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"01234567890"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pt-BR" sz="1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6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Tópicos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9531-7C71-4E0A-890F-03517AAE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200" strike="sngStrike" dirty="0"/>
              <a:t>O que é REST?</a:t>
            </a:r>
          </a:p>
          <a:p>
            <a:r>
              <a:rPr lang="pt-BR" sz="2200" strike="sngStrike" dirty="0"/>
              <a:t>O que compõe uma API REST?</a:t>
            </a:r>
          </a:p>
          <a:p>
            <a:r>
              <a:rPr lang="pt-BR" sz="2200" dirty="0"/>
              <a:t>Acessando recursos</a:t>
            </a:r>
          </a:p>
          <a:p>
            <a:r>
              <a:rPr lang="pt-BR" sz="2200" dirty="0"/>
              <a:t>Validação de dados</a:t>
            </a:r>
          </a:p>
          <a:p>
            <a:r>
              <a:rPr lang="pt-BR" sz="2200" dirty="0" err="1"/>
              <a:t>Versionando</a:t>
            </a:r>
            <a:r>
              <a:rPr lang="pt-BR" sz="2200" dirty="0"/>
              <a:t> sua </a:t>
            </a:r>
            <a:r>
              <a:rPr lang="pt-BR" sz="2200" dirty="0" err="1"/>
              <a:t>api</a:t>
            </a:r>
            <a:endParaRPr lang="pt-BR" sz="2200" dirty="0"/>
          </a:p>
          <a:p>
            <a:r>
              <a:rPr lang="pt-BR" sz="2200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21516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Tópicos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9531-7C71-4E0A-890F-03517AAE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200"/>
              <a:t>O que é REST?</a:t>
            </a:r>
          </a:p>
          <a:p>
            <a:r>
              <a:rPr lang="pt-BR" sz="2200"/>
              <a:t>O que compõe uma API REST?</a:t>
            </a:r>
          </a:p>
          <a:p>
            <a:r>
              <a:rPr lang="pt-BR" sz="2200"/>
              <a:t>Acessando recursos</a:t>
            </a:r>
          </a:p>
          <a:p>
            <a:r>
              <a:rPr lang="pt-BR" sz="2200"/>
              <a:t>Validação de dados</a:t>
            </a:r>
          </a:p>
          <a:p>
            <a:r>
              <a:rPr lang="pt-BR" sz="2200"/>
              <a:t>Versionando sua api</a:t>
            </a:r>
          </a:p>
          <a:p>
            <a:r>
              <a:rPr lang="pt-BR" sz="220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19990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pt-BR" sz="5400"/>
              <a:t>O que é REST?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9531-7C71-4E0A-890F-03517AAE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>
                <a:solidFill>
                  <a:srgbClr val="FFFFFF"/>
                </a:solidFill>
              </a:rPr>
              <a:t>Representational State Transfer (REST) é um estilo de arquitetura de software que define um conjunto de restrições a serem usadas para a criação de web services. Os Web services que estão em conformidade com o estilo arquitetural REST, denominados Web services RESTful, fornecem interoperabilidade entre sistemas de computadores na Internet. Os Web services RESTful permitem que os sistemas solicitantes acessem e manipulem representações textuais de recursos da Web usando um conjunto uniforme e predefinido de operações sem estado. </a:t>
            </a:r>
          </a:p>
        </p:txBody>
      </p:sp>
    </p:spTree>
    <p:extLst>
      <p:ext uri="{BB962C8B-B14F-4D97-AF65-F5344CB8AC3E}">
        <p14:creationId xmlns:p14="http://schemas.microsoft.com/office/powerpoint/2010/main" val="30074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compõe uma API REST?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6E313AE-3195-4AE2-A733-90CC7C6B3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3821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50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pt-BR" sz="4000" dirty="0" err="1"/>
              <a:t>Request</a:t>
            </a:r>
            <a:endParaRPr lang="pt-BR" sz="40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53656F9-8919-4614-B24C-EFA17331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35CD06-08C3-4160-BD93-34FAB298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5" y="2405699"/>
            <a:ext cx="10261565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Response</a:t>
            </a:r>
          </a:p>
        </p:txBody>
      </p:sp>
      <p:pic>
        <p:nvPicPr>
          <p:cNvPr id="4" name="Content Placeholder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27BC6E55-5B6C-4218-A723-C0FC80E36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91" y="2156891"/>
            <a:ext cx="8642169" cy="4040709"/>
          </a:xfrm>
        </p:spPr>
      </p:pic>
    </p:spTree>
    <p:extLst>
      <p:ext uri="{BB962C8B-B14F-4D97-AF65-F5344CB8AC3E}">
        <p14:creationId xmlns:p14="http://schemas.microsoft.com/office/powerpoint/2010/main" val="117431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URI, verbos e recursos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b="1" dirty="0"/>
              <a:t>Erros comuns iniciais:</a:t>
            </a:r>
          </a:p>
          <a:p>
            <a:pPr marL="0" indent="0">
              <a:buNone/>
            </a:pPr>
            <a:r>
              <a:rPr lang="pt-BR" dirty="0"/>
              <a:t>(Enunciado) – Faça um </a:t>
            </a:r>
            <a:r>
              <a:rPr lang="pt-BR" dirty="0" err="1"/>
              <a:t>endpoint</a:t>
            </a:r>
            <a:r>
              <a:rPr lang="pt-BR" dirty="0"/>
              <a:t> para salvar um comprador e outro para obter todos os compradores cadastrados.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R..:</a:t>
            </a:r>
            <a:r>
              <a:rPr lang="pt-BR" dirty="0"/>
              <a:t> </a:t>
            </a:r>
            <a:br>
              <a:rPr lang="pt-BR" dirty="0"/>
            </a:br>
            <a:r>
              <a:rPr lang="pt-BR" sz="2400" i="1" dirty="0"/>
              <a:t>para cadastrar -&gt; /</a:t>
            </a:r>
            <a:r>
              <a:rPr lang="pt-BR" sz="2400" i="1" dirty="0" err="1"/>
              <a:t>api</a:t>
            </a:r>
            <a:r>
              <a:rPr lang="pt-BR" sz="2400" i="1" dirty="0"/>
              <a:t>/</a:t>
            </a:r>
            <a:r>
              <a:rPr lang="pt-BR" sz="2400" i="1" dirty="0" err="1"/>
              <a:t>saveCustomer</a:t>
            </a: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para listar -&gt; /</a:t>
            </a:r>
            <a:r>
              <a:rPr lang="pt-BR" sz="2400" i="1" dirty="0" err="1"/>
              <a:t>api</a:t>
            </a:r>
            <a:r>
              <a:rPr lang="pt-BR" sz="2400" i="1" dirty="0"/>
              <a:t>/</a:t>
            </a:r>
            <a:r>
              <a:rPr lang="pt-BR" sz="2400" i="1" dirty="0" err="1"/>
              <a:t>getCustomers</a:t>
            </a:r>
            <a:endParaRPr lang="pt-BR" sz="2400" i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URI, verbos e recursos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b="1" dirty="0"/>
              <a:t>Erros comuns iniciais:</a:t>
            </a:r>
          </a:p>
          <a:p>
            <a:pPr marL="0" indent="0">
              <a:buNone/>
            </a:pPr>
            <a:r>
              <a:rPr lang="pt-BR" dirty="0"/>
              <a:t>(Enunciado) – Faça um </a:t>
            </a:r>
            <a:r>
              <a:rPr lang="pt-BR" dirty="0" err="1"/>
              <a:t>endpoint</a:t>
            </a:r>
            <a:r>
              <a:rPr lang="pt-BR" dirty="0"/>
              <a:t> para salvar um comprador e outro para obter todos os compradores cadastrados.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R..:</a:t>
            </a:r>
            <a:r>
              <a:rPr lang="pt-BR" dirty="0"/>
              <a:t> </a:t>
            </a:r>
            <a:br>
              <a:rPr lang="pt-BR" dirty="0"/>
            </a:br>
            <a:r>
              <a:rPr lang="pt-BR" sz="2400" i="1" dirty="0"/>
              <a:t>para cadastrar -&gt; /</a:t>
            </a:r>
            <a:r>
              <a:rPr lang="pt-BR" sz="2400" i="1" dirty="0" err="1"/>
              <a:t>api</a:t>
            </a:r>
            <a:r>
              <a:rPr lang="pt-BR" sz="2400" i="1" dirty="0"/>
              <a:t>/</a:t>
            </a:r>
            <a:r>
              <a:rPr lang="pt-BR" sz="2400" i="1" dirty="0" err="1"/>
              <a:t>saveCustomer</a:t>
            </a: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para listar -&gt; /</a:t>
            </a:r>
            <a:r>
              <a:rPr lang="pt-BR" sz="2400" i="1" dirty="0" err="1"/>
              <a:t>api</a:t>
            </a:r>
            <a:r>
              <a:rPr lang="pt-BR" sz="2400" i="1" dirty="0"/>
              <a:t>/</a:t>
            </a:r>
            <a:r>
              <a:rPr lang="pt-BR" sz="2400" i="1" dirty="0" err="1"/>
              <a:t>getCustomers</a:t>
            </a:r>
            <a:endParaRPr lang="pt-BR" sz="2400" i="1" dirty="0"/>
          </a:p>
          <a:p>
            <a:pPr marL="0" indent="0">
              <a:buNone/>
            </a:pPr>
            <a:r>
              <a:rPr lang="pt-BR" b="1" dirty="0"/>
              <a:t>Correto:</a:t>
            </a:r>
          </a:p>
          <a:p>
            <a:pPr marL="0" indent="0">
              <a:buNone/>
            </a:pPr>
            <a:r>
              <a:rPr lang="pt-BR" sz="2400" i="1" dirty="0"/>
              <a:t>para cadastrar -&gt; </a:t>
            </a:r>
            <a:r>
              <a:rPr lang="pt-BR" sz="2400" b="1" i="1" dirty="0"/>
              <a:t>POST</a:t>
            </a:r>
            <a:r>
              <a:rPr lang="pt-BR" sz="2400" i="1" dirty="0"/>
              <a:t> - /</a:t>
            </a:r>
            <a:r>
              <a:rPr lang="pt-BR" sz="2400" i="1" dirty="0" err="1"/>
              <a:t>api</a:t>
            </a:r>
            <a:r>
              <a:rPr lang="pt-BR" sz="2400" i="1" dirty="0"/>
              <a:t>/</a:t>
            </a:r>
            <a:r>
              <a:rPr lang="pt-BR" sz="2400" i="1" dirty="0" err="1"/>
              <a:t>customers</a:t>
            </a: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para cadastrar -&gt; </a:t>
            </a:r>
            <a:r>
              <a:rPr lang="pt-BR" sz="2400" b="1" i="1" dirty="0"/>
              <a:t>GET</a:t>
            </a:r>
            <a:r>
              <a:rPr lang="pt-BR" sz="2400" i="1" dirty="0"/>
              <a:t> - /</a:t>
            </a:r>
            <a:r>
              <a:rPr lang="pt-BR" sz="2400" i="1" dirty="0" err="1"/>
              <a:t>api</a:t>
            </a:r>
            <a:r>
              <a:rPr lang="pt-BR" sz="2400" i="1" dirty="0"/>
              <a:t>/</a:t>
            </a:r>
            <a:r>
              <a:rPr lang="pt-BR" sz="2400" i="1" dirty="0" err="1"/>
              <a:t>customers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09374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75E7-5052-478F-AE7C-E5F90AB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pt-BR" sz="4000" dirty="0"/>
              <a:t>URI, verbos e recursos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5AB9C-4F25-4851-B947-4A18432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b="1" dirty="0"/>
              <a:t>URI e recursos:</a:t>
            </a:r>
          </a:p>
          <a:p>
            <a:r>
              <a:rPr lang="pt-BR" sz="3200" dirty="0"/>
              <a:t>use sempre </a:t>
            </a:r>
            <a:r>
              <a:rPr lang="pt-BR" sz="3200" u="sng" dirty="0"/>
              <a:t>substantivos</a:t>
            </a:r>
            <a:r>
              <a:rPr lang="pt-BR" sz="3200" dirty="0"/>
              <a:t> para nomear recursos, não verbos.</a:t>
            </a:r>
            <a:endParaRPr lang="pt-BR" sz="3000" dirty="0"/>
          </a:p>
          <a:p>
            <a:pPr marL="0" indent="0">
              <a:buNone/>
            </a:pPr>
            <a:endParaRPr lang="pt-BR" sz="3000" b="1" dirty="0"/>
          </a:p>
          <a:p>
            <a:pPr marL="0" indent="0">
              <a:buNone/>
            </a:pPr>
            <a:r>
              <a:rPr lang="pt-BR" sz="3000" b="1" dirty="0"/>
              <a:t>Verbos (mais conhecidos):</a:t>
            </a:r>
          </a:p>
          <a:p>
            <a:r>
              <a:rPr lang="pt-BR" sz="3000" dirty="0"/>
              <a:t>GET, POST, PUT, DELETE – responsabilidade de ditar qual comportamento haverá naquele recurso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49744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573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Criando uma API RESTfull com .NET</vt:lpstr>
      <vt:lpstr>Tópicos</vt:lpstr>
      <vt:lpstr>O que é REST?</vt:lpstr>
      <vt:lpstr>O que compõe uma API REST?</vt:lpstr>
      <vt:lpstr>Request</vt:lpstr>
      <vt:lpstr>Response</vt:lpstr>
      <vt:lpstr>URI, verbos e recursos</vt:lpstr>
      <vt:lpstr>URI, verbos e recursos</vt:lpstr>
      <vt:lpstr>URI, verbos e recursos</vt:lpstr>
      <vt:lpstr>StatusCode</vt:lpstr>
      <vt:lpstr>Exemplo de request – Cadastrar comprador</vt:lpstr>
      <vt:lpstr>Exemplo de response – Cadastrar comprador</vt:lpstr>
      <vt:lpstr>Exemplo de request – Obter comprador pelo id</vt:lpstr>
      <vt:lpstr>Exemplo de response – Obter comprador pelo id</vt:lpstr>
      <vt:lpstr>Tópicos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uma API RESTfull com .NET</dc:title>
  <dc:creator>Lucas</dc:creator>
  <cp:lastModifiedBy>Lucas</cp:lastModifiedBy>
  <cp:revision>16</cp:revision>
  <dcterms:created xsi:type="dcterms:W3CDTF">2021-04-22T02:03:34Z</dcterms:created>
  <dcterms:modified xsi:type="dcterms:W3CDTF">2021-04-22T06:17:15Z</dcterms:modified>
</cp:coreProperties>
</file>