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5" r:id="rId4"/>
    <p:sldId id="305" r:id="rId5"/>
    <p:sldId id="257" r:id="rId6"/>
    <p:sldId id="303" r:id="rId7"/>
    <p:sldId id="296" r:id="rId8"/>
    <p:sldId id="304" r:id="rId9"/>
    <p:sldId id="306" r:id="rId10"/>
    <p:sldId id="30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BE11C-AF6F-4CED-AD24-4129A0B3DD32}" v="4" dt="2022-12-22T20:22:29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astiaan" userId="16c5300c-78ee-45f2-bb10-e216daae82d5" providerId="ADAL" clId="{449BE11C-AF6F-4CED-AD24-4129A0B3DD32}"/>
    <pc:docChg chg="undo custSel addSld delSld modSld sldOrd">
      <pc:chgData name="Hans Bastiaan" userId="16c5300c-78ee-45f2-bb10-e216daae82d5" providerId="ADAL" clId="{449BE11C-AF6F-4CED-AD24-4129A0B3DD32}" dt="2022-12-22T21:18:12.144" v="1285" actId="1076"/>
      <pc:docMkLst>
        <pc:docMk/>
      </pc:docMkLst>
      <pc:sldChg chg="modSp mod">
        <pc:chgData name="Hans Bastiaan" userId="16c5300c-78ee-45f2-bb10-e216daae82d5" providerId="ADAL" clId="{449BE11C-AF6F-4CED-AD24-4129A0B3DD32}" dt="2022-12-22T17:55:45.384" v="13" actId="20577"/>
        <pc:sldMkLst>
          <pc:docMk/>
          <pc:sldMk cId="2293939640" sldId="256"/>
        </pc:sldMkLst>
        <pc:spChg chg="mod">
          <ac:chgData name="Hans Bastiaan" userId="16c5300c-78ee-45f2-bb10-e216daae82d5" providerId="ADAL" clId="{449BE11C-AF6F-4CED-AD24-4129A0B3DD32}" dt="2022-12-22T17:55:45.384" v="13" actId="20577"/>
          <ac:spMkLst>
            <pc:docMk/>
            <pc:sldMk cId="2293939640" sldId="256"/>
            <ac:spMk id="16" creationId="{4EC9DF34-3260-4665-A255-C2C6C2324471}"/>
          </ac:spMkLst>
        </pc:spChg>
      </pc:sldChg>
      <pc:sldChg chg="addSp delSp modSp mod">
        <pc:chgData name="Hans Bastiaan" userId="16c5300c-78ee-45f2-bb10-e216daae82d5" providerId="ADAL" clId="{449BE11C-AF6F-4CED-AD24-4129A0B3DD32}" dt="2022-12-22T20:22:03.671" v="1092" actId="20577"/>
        <pc:sldMkLst>
          <pc:docMk/>
          <pc:sldMk cId="288339041" sldId="257"/>
        </pc:sldMkLst>
        <pc:spChg chg="mod">
          <ac:chgData name="Hans Bastiaan" userId="16c5300c-78ee-45f2-bb10-e216daae82d5" providerId="ADAL" clId="{449BE11C-AF6F-4CED-AD24-4129A0B3DD32}" dt="2022-12-22T18:31:44.282" v="328" actId="20577"/>
          <ac:spMkLst>
            <pc:docMk/>
            <pc:sldMk cId="288339041" sldId="257"/>
            <ac:spMk id="3" creationId="{EEEA915F-71E7-0C27-2392-812ECBD97D55}"/>
          </ac:spMkLst>
        </pc:spChg>
        <pc:spChg chg="mod">
          <ac:chgData name="Hans Bastiaan" userId="16c5300c-78ee-45f2-bb10-e216daae82d5" providerId="ADAL" clId="{449BE11C-AF6F-4CED-AD24-4129A0B3DD32}" dt="2022-12-22T20:22:03.671" v="1092" actId="20577"/>
          <ac:spMkLst>
            <pc:docMk/>
            <pc:sldMk cId="288339041" sldId="257"/>
            <ac:spMk id="6" creationId="{B27163E0-A849-43F1-A6B2-0F7ECE885C92}"/>
          </ac:spMkLst>
        </pc:spChg>
        <pc:graphicFrameChg chg="add del mod">
          <ac:chgData name="Hans Bastiaan" userId="16c5300c-78ee-45f2-bb10-e216daae82d5" providerId="ADAL" clId="{449BE11C-AF6F-4CED-AD24-4129A0B3DD32}" dt="2022-12-22T17:56:08.179" v="22"/>
          <ac:graphicFrameMkLst>
            <pc:docMk/>
            <pc:sldMk cId="288339041" sldId="257"/>
            <ac:graphicFrameMk id="2" creationId="{7767DDB7-760A-A5B5-AA04-5D27A4258B87}"/>
          </ac:graphicFrameMkLst>
        </pc:graphicFrameChg>
      </pc:sldChg>
      <pc:sldChg chg="modSp mod ord">
        <pc:chgData name="Hans Bastiaan" userId="16c5300c-78ee-45f2-bb10-e216daae82d5" providerId="ADAL" clId="{449BE11C-AF6F-4CED-AD24-4129A0B3DD32}" dt="2022-12-22T18:05:35.610" v="173" actId="113"/>
        <pc:sldMkLst>
          <pc:docMk/>
          <pc:sldMk cId="3911561752" sldId="295"/>
        </pc:sldMkLst>
        <pc:spChg chg="mod">
          <ac:chgData name="Hans Bastiaan" userId="16c5300c-78ee-45f2-bb10-e216daae82d5" providerId="ADAL" clId="{449BE11C-AF6F-4CED-AD24-4129A0B3DD32}" dt="2022-12-22T18:05:35.610" v="173" actId="113"/>
          <ac:spMkLst>
            <pc:docMk/>
            <pc:sldMk cId="3911561752" sldId="295"/>
            <ac:spMk id="3" creationId="{EEEA915F-71E7-0C27-2392-812ECBD97D55}"/>
          </ac:spMkLst>
        </pc:spChg>
        <pc:spChg chg="mod">
          <ac:chgData name="Hans Bastiaan" userId="16c5300c-78ee-45f2-bb10-e216daae82d5" providerId="ADAL" clId="{449BE11C-AF6F-4CED-AD24-4129A0B3DD32}" dt="2022-12-22T18:01:55.751" v="63" actId="20577"/>
          <ac:spMkLst>
            <pc:docMk/>
            <pc:sldMk cId="3911561752" sldId="295"/>
            <ac:spMk id="6" creationId="{B27163E0-A849-43F1-A6B2-0F7ECE885C92}"/>
          </ac:spMkLst>
        </pc:spChg>
      </pc:sldChg>
      <pc:sldChg chg="addSp modSp mod">
        <pc:chgData name="Hans Bastiaan" userId="16c5300c-78ee-45f2-bb10-e216daae82d5" providerId="ADAL" clId="{449BE11C-AF6F-4CED-AD24-4129A0B3DD32}" dt="2022-12-22T20:22:11.417" v="1096" actId="20577"/>
        <pc:sldMkLst>
          <pc:docMk/>
          <pc:sldMk cId="3880786988" sldId="296"/>
        </pc:sldMkLst>
        <pc:spChg chg="mod">
          <ac:chgData name="Hans Bastiaan" userId="16c5300c-78ee-45f2-bb10-e216daae82d5" providerId="ADAL" clId="{449BE11C-AF6F-4CED-AD24-4129A0B3DD32}" dt="2022-12-22T19:51:48.144" v="790" actId="20577"/>
          <ac:spMkLst>
            <pc:docMk/>
            <pc:sldMk cId="3880786988" sldId="296"/>
            <ac:spMk id="3" creationId="{EEEA915F-71E7-0C27-2392-812ECBD97D55}"/>
          </ac:spMkLst>
        </pc:spChg>
        <pc:spChg chg="add mod">
          <ac:chgData name="Hans Bastiaan" userId="16c5300c-78ee-45f2-bb10-e216daae82d5" providerId="ADAL" clId="{449BE11C-AF6F-4CED-AD24-4129A0B3DD32}" dt="2022-12-22T19:40:16.744" v="681" actId="1076"/>
          <ac:spMkLst>
            <pc:docMk/>
            <pc:sldMk cId="3880786988" sldId="296"/>
            <ac:spMk id="4" creationId="{65D3E415-D96C-8363-4ABC-5BFE27394531}"/>
          </ac:spMkLst>
        </pc:spChg>
        <pc:spChg chg="mod">
          <ac:chgData name="Hans Bastiaan" userId="16c5300c-78ee-45f2-bb10-e216daae82d5" providerId="ADAL" clId="{449BE11C-AF6F-4CED-AD24-4129A0B3DD32}" dt="2022-12-22T20:22:11.417" v="1096" actId="20577"/>
          <ac:spMkLst>
            <pc:docMk/>
            <pc:sldMk cId="3880786988" sldId="296"/>
            <ac:spMk id="6" creationId="{B27163E0-A849-43F1-A6B2-0F7ECE885C92}"/>
          </ac:spMkLst>
        </pc:spChg>
        <pc:spChg chg="add mod">
          <ac:chgData name="Hans Bastiaan" userId="16c5300c-78ee-45f2-bb10-e216daae82d5" providerId="ADAL" clId="{449BE11C-AF6F-4CED-AD24-4129A0B3DD32}" dt="2022-12-22T19:41:18.675" v="687" actId="1076"/>
          <ac:spMkLst>
            <pc:docMk/>
            <pc:sldMk cId="3880786988" sldId="296"/>
            <ac:spMk id="7" creationId="{571D7E7B-0BEE-61E4-89ED-F8E0343BDF88}"/>
          </ac:spMkLst>
        </pc:spChg>
      </pc:sldChg>
      <pc:sldChg chg="del">
        <pc:chgData name="Hans Bastiaan" userId="16c5300c-78ee-45f2-bb10-e216daae82d5" providerId="ADAL" clId="{449BE11C-AF6F-4CED-AD24-4129A0B3DD32}" dt="2022-12-22T19:42:41.959" v="691" actId="47"/>
        <pc:sldMkLst>
          <pc:docMk/>
          <pc:sldMk cId="1592012692" sldId="297"/>
        </pc:sldMkLst>
      </pc:sldChg>
      <pc:sldChg chg="del">
        <pc:chgData name="Hans Bastiaan" userId="16c5300c-78ee-45f2-bb10-e216daae82d5" providerId="ADAL" clId="{449BE11C-AF6F-4CED-AD24-4129A0B3DD32}" dt="2022-12-22T19:42:46.712" v="692" actId="47"/>
        <pc:sldMkLst>
          <pc:docMk/>
          <pc:sldMk cId="2616141573" sldId="298"/>
        </pc:sldMkLst>
      </pc:sldChg>
      <pc:sldChg chg="del">
        <pc:chgData name="Hans Bastiaan" userId="16c5300c-78ee-45f2-bb10-e216daae82d5" providerId="ADAL" clId="{449BE11C-AF6F-4CED-AD24-4129A0B3DD32}" dt="2022-12-22T19:42:36.473" v="689" actId="47"/>
        <pc:sldMkLst>
          <pc:docMk/>
          <pc:sldMk cId="4152053995" sldId="300"/>
        </pc:sldMkLst>
      </pc:sldChg>
      <pc:sldChg chg="del">
        <pc:chgData name="Hans Bastiaan" userId="16c5300c-78ee-45f2-bb10-e216daae82d5" providerId="ADAL" clId="{449BE11C-AF6F-4CED-AD24-4129A0B3DD32}" dt="2022-12-22T19:42:38.201" v="690" actId="47"/>
        <pc:sldMkLst>
          <pc:docMk/>
          <pc:sldMk cId="8243441" sldId="302"/>
        </pc:sldMkLst>
      </pc:sldChg>
      <pc:sldChg chg="addSp modSp add mod">
        <pc:chgData name="Hans Bastiaan" userId="16c5300c-78ee-45f2-bb10-e216daae82d5" providerId="ADAL" clId="{449BE11C-AF6F-4CED-AD24-4129A0B3DD32}" dt="2022-12-22T20:22:07.346" v="1094" actId="20577"/>
        <pc:sldMkLst>
          <pc:docMk/>
          <pc:sldMk cId="2816231160" sldId="303"/>
        </pc:sldMkLst>
        <pc:spChg chg="mod">
          <ac:chgData name="Hans Bastiaan" userId="16c5300c-78ee-45f2-bb10-e216daae82d5" providerId="ADAL" clId="{449BE11C-AF6F-4CED-AD24-4129A0B3DD32}" dt="2022-12-22T19:44:23.169" v="743" actId="20577"/>
          <ac:spMkLst>
            <pc:docMk/>
            <pc:sldMk cId="2816231160" sldId="303"/>
            <ac:spMk id="3" creationId="{EEEA915F-71E7-0C27-2392-812ECBD97D55}"/>
          </ac:spMkLst>
        </pc:spChg>
        <pc:spChg chg="add mod">
          <ac:chgData name="Hans Bastiaan" userId="16c5300c-78ee-45f2-bb10-e216daae82d5" providerId="ADAL" clId="{449BE11C-AF6F-4CED-AD24-4129A0B3DD32}" dt="2022-12-22T19:44:19.389" v="738" actId="1076"/>
          <ac:spMkLst>
            <pc:docMk/>
            <pc:sldMk cId="2816231160" sldId="303"/>
            <ac:spMk id="4" creationId="{D433EFA3-CE41-E238-0F10-A8E78A49DFF1}"/>
          </ac:spMkLst>
        </pc:spChg>
        <pc:spChg chg="mod">
          <ac:chgData name="Hans Bastiaan" userId="16c5300c-78ee-45f2-bb10-e216daae82d5" providerId="ADAL" clId="{449BE11C-AF6F-4CED-AD24-4129A0B3DD32}" dt="2022-12-22T20:22:07.346" v="1094" actId="20577"/>
          <ac:spMkLst>
            <pc:docMk/>
            <pc:sldMk cId="2816231160" sldId="303"/>
            <ac:spMk id="6" creationId="{B27163E0-A849-43F1-A6B2-0F7ECE885C92}"/>
          </ac:spMkLst>
        </pc:spChg>
        <pc:spChg chg="add mod">
          <ac:chgData name="Hans Bastiaan" userId="16c5300c-78ee-45f2-bb10-e216daae82d5" providerId="ADAL" clId="{449BE11C-AF6F-4CED-AD24-4129A0B3DD32}" dt="2022-12-22T18:54:28.921" v="479" actId="164"/>
          <ac:spMkLst>
            <pc:docMk/>
            <pc:sldMk cId="2816231160" sldId="303"/>
            <ac:spMk id="7" creationId="{CAF9B35A-463F-40AF-16EB-918F2D1C4F85}"/>
          </ac:spMkLst>
        </pc:spChg>
        <pc:spChg chg="add mod">
          <ac:chgData name="Hans Bastiaan" userId="16c5300c-78ee-45f2-bb10-e216daae82d5" providerId="ADAL" clId="{449BE11C-AF6F-4CED-AD24-4129A0B3DD32}" dt="2022-12-22T18:54:28.921" v="479" actId="164"/>
          <ac:spMkLst>
            <pc:docMk/>
            <pc:sldMk cId="2816231160" sldId="303"/>
            <ac:spMk id="9" creationId="{A9422617-6B2F-A13B-6329-FADBE6754790}"/>
          </ac:spMkLst>
        </pc:spChg>
        <pc:spChg chg="add mod">
          <ac:chgData name="Hans Bastiaan" userId="16c5300c-78ee-45f2-bb10-e216daae82d5" providerId="ADAL" clId="{449BE11C-AF6F-4CED-AD24-4129A0B3DD32}" dt="2022-12-22T18:54:28.921" v="479" actId="164"/>
          <ac:spMkLst>
            <pc:docMk/>
            <pc:sldMk cId="2816231160" sldId="303"/>
            <ac:spMk id="11" creationId="{5D0D4A16-503F-06B8-895A-5A11DBEBBCBD}"/>
          </ac:spMkLst>
        </pc:spChg>
        <pc:grpChg chg="add mod">
          <ac:chgData name="Hans Bastiaan" userId="16c5300c-78ee-45f2-bb10-e216daae82d5" providerId="ADAL" clId="{449BE11C-AF6F-4CED-AD24-4129A0B3DD32}" dt="2022-12-22T18:54:38.003" v="480" actId="1076"/>
          <ac:grpSpMkLst>
            <pc:docMk/>
            <pc:sldMk cId="2816231160" sldId="303"/>
            <ac:grpSpMk id="12" creationId="{42BC1951-9C77-E01E-C801-30799F4BAAA8}"/>
          </ac:grpSpMkLst>
        </pc:grpChg>
      </pc:sldChg>
      <pc:sldChg chg="addSp delSp modSp add mod">
        <pc:chgData name="Hans Bastiaan" userId="16c5300c-78ee-45f2-bb10-e216daae82d5" providerId="ADAL" clId="{449BE11C-AF6F-4CED-AD24-4129A0B3DD32}" dt="2022-12-22T20:22:48.128" v="1102" actId="20577"/>
        <pc:sldMkLst>
          <pc:docMk/>
          <pc:sldMk cId="1292781531" sldId="304"/>
        </pc:sldMkLst>
        <pc:spChg chg="mod">
          <ac:chgData name="Hans Bastiaan" userId="16c5300c-78ee-45f2-bb10-e216daae82d5" providerId="ADAL" clId="{449BE11C-AF6F-4CED-AD24-4129A0B3DD32}" dt="2022-12-22T20:09:14.287" v="991" actId="20577"/>
          <ac:spMkLst>
            <pc:docMk/>
            <pc:sldMk cId="1292781531" sldId="304"/>
            <ac:spMk id="3" creationId="{EEEA915F-71E7-0C27-2392-812ECBD97D55}"/>
          </ac:spMkLst>
        </pc:spChg>
        <pc:spChg chg="del">
          <ac:chgData name="Hans Bastiaan" userId="16c5300c-78ee-45f2-bb10-e216daae82d5" providerId="ADAL" clId="{449BE11C-AF6F-4CED-AD24-4129A0B3DD32}" dt="2022-12-22T20:04:56.284" v="951" actId="478"/>
          <ac:spMkLst>
            <pc:docMk/>
            <pc:sldMk cId="1292781531" sldId="304"/>
            <ac:spMk id="4" creationId="{65D3E415-D96C-8363-4ABC-5BFE27394531}"/>
          </ac:spMkLst>
        </pc:spChg>
        <pc:spChg chg="add mod">
          <ac:chgData name="Hans Bastiaan" userId="16c5300c-78ee-45f2-bb10-e216daae82d5" providerId="ADAL" clId="{449BE11C-AF6F-4CED-AD24-4129A0B3DD32}" dt="2022-12-22T20:07:26.670" v="973" actId="1076"/>
          <ac:spMkLst>
            <pc:docMk/>
            <pc:sldMk cId="1292781531" sldId="304"/>
            <ac:spMk id="5" creationId="{951FFC2A-E034-BEA6-5E61-832C0524AD5A}"/>
          </ac:spMkLst>
        </pc:spChg>
        <pc:spChg chg="mod">
          <ac:chgData name="Hans Bastiaan" userId="16c5300c-78ee-45f2-bb10-e216daae82d5" providerId="ADAL" clId="{449BE11C-AF6F-4CED-AD24-4129A0B3DD32}" dt="2022-12-22T20:22:48.128" v="1102" actId="20577"/>
          <ac:spMkLst>
            <pc:docMk/>
            <pc:sldMk cId="1292781531" sldId="304"/>
            <ac:spMk id="6" creationId="{B27163E0-A849-43F1-A6B2-0F7ECE885C92}"/>
          </ac:spMkLst>
        </pc:spChg>
        <pc:spChg chg="del">
          <ac:chgData name="Hans Bastiaan" userId="16c5300c-78ee-45f2-bb10-e216daae82d5" providerId="ADAL" clId="{449BE11C-AF6F-4CED-AD24-4129A0B3DD32}" dt="2022-12-22T20:04:59.688" v="952" actId="478"/>
          <ac:spMkLst>
            <pc:docMk/>
            <pc:sldMk cId="1292781531" sldId="304"/>
            <ac:spMk id="7" creationId="{571D7E7B-0BEE-61E4-89ED-F8E0343BDF88}"/>
          </ac:spMkLst>
        </pc:spChg>
        <pc:spChg chg="add mod">
          <ac:chgData name="Hans Bastiaan" userId="16c5300c-78ee-45f2-bb10-e216daae82d5" providerId="ADAL" clId="{449BE11C-AF6F-4CED-AD24-4129A0B3DD32}" dt="2022-12-22T20:07:34.510" v="974" actId="1076"/>
          <ac:spMkLst>
            <pc:docMk/>
            <pc:sldMk cId="1292781531" sldId="304"/>
            <ac:spMk id="9" creationId="{2D2E3DB9-3225-C8B2-23F2-86B2FA5E35E0}"/>
          </ac:spMkLst>
        </pc:spChg>
        <pc:spChg chg="add mod">
          <ac:chgData name="Hans Bastiaan" userId="16c5300c-78ee-45f2-bb10-e216daae82d5" providerId="ADAL" clId="{449BE11C-AF6F-4CED-AD24-4129A0B3DD32}" dt="2022-12-22T20:07:43.977" v="975" actId="1076"/>
          <ac:spMkLst>
            <pc:docMk/>
            <pc:sldMk cId="1292781531" sldId="304"/>
            <ac:spMk id="11" creationId="{3AC549FA-6CE9-0A41-7851-FA2E501A5CC5}"/>
          </ac:spMkLst>
        </pc:spChg>
        <pc:spChg chg="add mod">
          <ac:chgData name="Hans Bastiaan" userId="16c5300c-78ee-45f2-bb10-e216daae82d5" providerId="ADAL" clId="{449BE11C-AF6F-4CED-AD24-4129A0B3DD32}" dt="2022-12-22T20:08:55.378" v="982" actId="1076"/>
          <ac:spMkLst>
            <pc:docMk/>
            <pc:sldMk cId="1292781531" sldId="304"/>
            <ac:spMk id="13" creationId="{9D99055C-6483-463D-8853-D3D33C50CCE8}"/>
          </ac:spMkLst>
        </pc:spChg>
      </pc:sldChg>
      <pc:sldChg chg="addSp delSp modSp add del mod ord">
        <pc:chgData name="Hans Bastiaan" userId="16c5300c-78ee-45f2-bb10-e216daae82d5" providerId="ADAL" clId="{449BE11C-AF6F-4CED-AD24-4129A0B3DD32}" dt="2022-12-22T20:22:24.488" v="1099" actId="2696"/>
        <pc:sldMkLst>
          <pc:docMk/>
          <pc:sldMk cId="788125588" sldId="305"/>
        </pc:sldMkLst>
        <pc:spChg chg="mod">
          <ac:chgData name="Hans Bastiaan" userId="16c5300c-78ee-45f2-bb10-e216daae82d5" providerId="ADAL" clId="{449BE11C-AF6F-4CED-AD24-4129A0B3DD32}" dt="2022-12-22T20:20:06.836" v="1070" actId="14100"/>
          <ac:spMkLst>
            <pc:docMk/>
            <pc:sldMk cId="788125588" sldId="305"/>
            <ac:spMk id="3" creationId="{EEEA915F-71E7-0C27-2392-812ECBD97D55}"/>
          </ac:spMkLst>
        </pc:spChg>
        <pc:spChg chg="add mod">
          <ac:chgData name="Hans Bastiaan" userId="16c5300c-78ee-45f2-bb10-e216daae82d5" providerId="ADAL" clId="{449BE11C-AF6F-4CED-AD24-4129A0B3DD32}" dt="2022-12-22T20:21:46.978" v="1089" actId="1076"/>
          <ac:spMkLst>
            <pc:docMk/>
            <pc:sldMk cId="788125588" sldId="305"/>
            <ac:spMk id="4" creationId="{780F4817-4610-0D07-C935-88D2944ED8A6}"/>
          </ac:spMkLst>
        </pc:spChg>
        <pc:spChg chg="del">
          <ac:chgData name="Hans Bastiaan" userId="16c5300c-78ee-45f2-bb10-e216daae82d5" providerId="ADAL" clId="{449BE11C-AF6F-4CED-AD24-4129A0B3DD32}" dt="2022-12-22T20:12:58.350" v="1035" actId="478"/>
          <ac:spMkLst>
            <pc:docMk/>
            <pc:sldMk cId="788125588" sldId="305"/>
            <ac:spMk id="5" creationId="{951FFC2A-E034-BEA6-5E61-832C0524AD5A}"/>
          </ac:spMkLst>
        </pc:spChg>
        <pc:spChg chg="mod">
          <ac:chgData name="Hans Bastiaan" userId="16c5300c-78ee-45f2-bb10-e216daae82d5" providerId="ADAL" clId="{449BE11C-AF6F-4CED-AD24-4129A0B3DD32}" dt="2022-12-22T20:21:57.339" v="1090" actId="20577"/>
          <ac:spMkLst>
            <pc:docMk/>
            <pc:sldMk cId="788125588" sldId="305"/>
            <ac:spMk id="6" creationId="{B27163E0-A849-43F1-A6B2-0F7ECE885C92}"/>
          </ac:spMkLst>
        </pc:spChg>
        <pc:spChg chg="add mod">
          <ac:chgData name="Hans Bastiaan" userId="16c5300c-78ee-45f2-bb10-e216daae82d5" providerId="ADAL" clId="{449BE11C-AF6F-4CED-AD24-4129A0B3DD32}" dt="2022-12-22T20:21:31.337" v="1087" actId="1076"/>
          <ac:spMkLst>
            <pc:docMk/>
            <pc:sldMk cId="788125588" sldId="305"/>
            <ac:spMk id="8" creationId="{8AE5D1AC-CF95-B574-C6A5-16499FA510A6}"/>
          </ac:spMkLst>
        </pc:spChg>
        <pc:spChg chg="del">
          <ac:chgData name="Hans Bastiaan" userId="16c5300c-78ee-45f2-bb10-e216daae82d5" providerId="ADAL" clId="{449BE11C-AF6F-4CED-AD24-4129A0B3DD32}" dt="2022-12-22T20:12:58.350" v="1035" actId="478"/>
          <ac:spMkLst>
            <pc:docMk/>
            <pc:sldMk cId="788125588" sldId="305"/>
            <ac:spMk id="9" creationId="{2D2E3DB9-3225-C8B2-23F2-86B2FA5E35E0}"/>
          </ac:spMkLst>
        </pc:spChg>
        <pc:spChg chg="del">
          <ac:chgData name="Hans Bastiaan" userId="16c5300c-78ee-45f2-bb10-e216daae82d5" providerId="ADAL" clId="{449BE11C-AF6F-4CED-AD24-4129A0B3DD32}" dt="2022-12-22T20:12:58.350" v="1035" actId="478"/>
          <ac:spMkLst>
            <pc:docMk/>
            <pc:sldMk cId="788125588" sldId="305"/>
            <ac:spMk id="11" creationId="{3AC549FA-6CE9-0A41-7851-FA2E501A5CC5}"/>
          </ac:spMkLst>
        </pc:spChg>
        <pc:spChg chg="add mod">
          <ac:chgData name="Hans Bastiaan" userId="16c5300c-78ee-45f2-bb10-e216daae82d5" providerId="ADAL" clId="{449BE11C-AF6F-4CED-AD24-4129A0B3DD32}" dt="2022-12-22T20:21:31.337" v="1087" actId="1076"/>
          <ac:spMkLst>
            <pc:docMk/>
            <pc:sldMk cId="788125588" sldId="305"/>
            <ac:spMk id="12" creationId="{5507411F-C36A-C31B-BD26-B40DA25025BF}"/>
          </ac:spMkLst>
        </pc:spChg>
        <pc:spChg chg="del">
          <ac:chgData name="Hans Bastiaan" userId="16c5300c-78ee-45f2-bb10-e216daae82d5" providerId="ADAL" clId="{449BE11C-AF6F-4CED-AD24-4129A0B3DD32}" dt="2022-12-22T20:12:58.350" v="1035" actId="478"/>
          <ac:spMkLst>
            <pc:docMk/>
            <pc:sldMk cId="788125588" sldId="305"/>
            <ac:spMk id="13" creationId="{9D99055C-6483-463D-8853-D3D33C50CCE8}"/>
          </ac:spMkLst>
        </pc:spChg>
        <pc:spChg chg="add mod">
          <ac:chgData name="Hans Bastiaan" userId="16c5300c-78ee-45f2-bb10-e216daae82d5" providerId="ADAL" clId="{449BE11C-AF6F-4CED-AD24-4129A0B3DD32}" dt="2022-12-22T20:21:38.945" v="1088" actId="1076"/>
          <ac:spMkLst>
            <pc:docMk/>
            <pc:sldMk cId="788125588" sldId="305"/>
            <ac:spMk id="15" creationId="{4F027463-87F7-918B-DA3C-6C2CBD2F1C72}"/>
          </ac:spMkLst>
        </pc:spChg>
      </pc:sldChg>
      <pc:sldChg chg="add">
        <pc:chgData name="Hans Bastiaan" userId="16c5300c-78ee-45f2-bb10-e216daae82d5" providerId="ADAL" clId="{449BE11C-AF6F-4CED-AD24-4129A0B3DD32}" dt="2022-12-22T20:22:29.048" v="1100"/>
        <pc:sldMkLst>
          <pc:docMk/>
          <pc:sldMk cId="2049017908" sldId="305"/>
        </pc:sldMkLst>
      </pc:sldChg>
      <pc:sldChg chg="addSp delSp modSp add mod">
        <pc:chgData name="Hans Bastiaan" userId="16c5300c-78ee-45f2-bb10-e216daae82d5" providerId="ADAL" clId="{449BE11C-AF6F-4CED-AD24-4129A0B3DD32}" dt="2022-12-22T21:00:23.947" v="1131" actId="1076"/>
        <pc:sldMkLst>
          <pc:docMk/>
          <pc:sldMk cId="1909254000" sldId="306"/>
        </pc:sldMkLst>
        <pc:spChg chg="mod">
          <ac:chgData name="Hans Bastiaan" userId="16c5300c-78ee-45f2-bb10-e216daae82d5" providerId="ADAL" clId="{449BE11C-AF6F-4CED-AD24-4129A0B3DD32}" dt="2022-12-22T21:00:17.892" v="1130" actId="14100"/>
          <ac:spMkLst>
            <pc:docMk/>
            <pc:sldMk cId="1909254000" sldId="306"/>
            <ac:spMk id="3" creationId="{EEEA915F-71E7-0C27-2392-812ECBD97D55}"/>
          </ac:spMkLst>
        </pc:spChg>
        <pc:spChg chg="add mod">
          <ac:chgData name="Hans Bastiaan" userId="16c5300c-78ee-45f2-bb10-e216daae82d5" providerId="ADAL" clId="{449BE11C-AF6F-4CED-AD24-4129A0B3DD32}" dt="2022-12-22T21:00:23.947" v="1131" actId="1076"/>
          <ac:spMkLst>
            <pc:docMk/>
            <pc:sldMk cId="1909254000" sldId="306"/>
            <ac:spMk id="4" creationId="{E9D377A0-25E3-518C-A668-6FE1DB4D0B7C}"/>
          </ac:spMkLst>
        </pc:spChg>
        <pc:spChg chg="del">
          <ac:chgData name="Hans Bastiaan" userId="16c5300c-78ee-45f2-bb10-e216daae82d5" providerId="ADAL" clId="{449BE11C-AF6F-4CED-AD24-4129A0B3DD32}" dt="2022-12-22T20:52:45.666" v="1110" actId="478"/>
          <ac:spMkLst>
            <pc:docMk/>
            <pc:sldMk cId="1909254000" sldId="306"/>
            <ac:spMk id="5" creationId="{951FFC2A-E034-BEA6-5E61-832C0524AD5A}"/>
          </ac:spMkLst>
        </pc:spChg>
        <pc:spChg chg="mod">
          <ac:chgData name="Hans Bastiaan" userId="16c5300c-78ee-45f2-bb10-e216daae82d5" providerId="ADAL" clId="{449BE11C-AF6F-4CED-AD24-4129A0B3DD32}" dt="2022-12-22T20:51:37.985" v="1104" actId="20577"/>
          <ac:spMkLst>
            <pc:docMk/>
            <pc:sldMk cId="1909254000" sldId="306"/>
            <ac:spMk id="6" creationId="{B27163E0-A849-43F1-A6B2-0F7ECE885C92}"/>
          </ac:spMkLst>
        </pc:spChg>
        <pc:spChg chg="del">
          <ac:chgData name="Hans Bastiaan" userId="16c5300c-78ee-45f2-bb10-e216daae82d5" providerId="ADAL" clId="{449BE11C-AF6F-4CED-AD24-4129A0B3DD32}" dt="2022-12-22T20:52:45.666" v="1110" actId="478"/>
          <ac:spMkLst>
            <pc:docMk/>
            <pc:sldMk cId="1909254000" sldId="306"/>
            <ac:spMk id="9" creationId="{2D2E3DB9-3225-C8B2-23F2-86B2FA5E35E0}"/>
          </ac:spMkLst>
        </pc:spChg>
        <pc:spChg chg="del">
          <ac:chgData name="Hans Bastiaan" userId="16c5300c-78ee-45f2-bb10-e216daae82d5" providerId="ADAL" clId="{449BE11C-AF6F-4CED-AD24-4129A0B3DD32}" dt="2022-12-22T20:52:45.666" v="1110" actId="478"/>
          <ac:spMkLst>
            <pc:docMk/>
            <pc:sldMk cId="1909254000" sldId="306"/>
            <ac:spMk id="11" creationId="{3AC549FA-6CE9-0A41-7851-FA2E501A5CC5}"/>
          </ac:spMkLst>
        </pc:spChg>
        <pc:spChg chg="del">
          <ac:chgData name="Hans Bastiaan" userId="16c5300c-78ee-45f2-bb10-e216daae82d5" providerId="ADAL" clId="{449BE11C-AF6F-4CED-AD24-4129A0B3DD32}" dt="2022-12-22T20:52:45.666" v="1110" actId="478"/>
          <ac:spMkLst>
            <pc:docMk/>
            <pc:sldMk cId="1909254000" sldId="306"/>
            <ac:spMk id="13" creationId="{9D99055C-6483-463D-8853-D3D33C50CCE8}"/>
          </ac:spMkLst>
        </pc:spChg>
      </pc:sldChg>
      <pc:sldChg chg="addSp delSp modSp add mod">
        <pc:chgData name="Hans Bastiaan" userId="16c5300c-78ee-45f2-bb10-e216daae82d5" providerId="ADAL" clId="{449BE11C-AF6F-4CED-AD24-4129A0B3DD32}" dt="2022-12-22T21:18:12.144" v="1285" actId="1076"/>
        <pc:sldMkLst>
          <pc:docMk/>
          <pc:sldMk cId="2506947359" sldId="307"/>
        </pc:sldMkLst>
        <pc:spChg chg="mod">
          <ac:chgData name="Hans Bastiaan" userId="16c5300c-78ee-45f2-bb10-e216daae82d5" providerId="ADAL" clId="{449BE11C-AF6F-4CED-AD24-4129A0B3DD32}" dt="2022-12-22T21:17:14.925" v="1280" actId="20577"/>
          <ac:spMkLst>
            <pc:docMk/>
            <pc:sldMk cId="2506947359" sldId="307"/>
            <ac:spMk id="3" creationId="{EEEA915F-71E7-0C27-2392-812ECBD97D55}"/>
          </ac:spMkLst>
        </pc:spChg>
        <pc:spChg chg="del">
          <ac:chgData name="Hans Bastiaan" userId="16c5300c-78ee-45f2-bb10-e216daae82d5" providerId="ADAL" clId="{449BE11C-AF6F-4CED-AD24-4129A0B3DD32}" dt="2022-12-22T21:06:53.445" v="1155" actId="478"/>
          <ac:spMkLst>
            <pc:docMk/>
            <pc:sldMk cId="2506947359" sldId="307"/>
            <ac:spMk id="4" creationId="{E9D377A0-25E3-518C-A668-6FE1DB4D0B7C}"/>
          </ac:spMkLst>
        </pc:spChg>
        <pc:spChg chg="add del mod">
          <ac:chgData name="Hans Bastiaan" userId="16c5300c-78ee-45f2-bb10-e216daae82d5" providerId="ADAL" clId="{449BE11C-AF6F-4CED-AD24-4129A0B3DD32}" dt="2022-12-22T21:18:04.456" v="1281" actId="478"/>
          <ac:spMkLst>
            <pc:docMk/>
            <pc:sldMk cId="2506947359" sldId="307"/>
            <ac:spMk id="5" creationId="{FE76BD7F-1D6F-D2C9-1B59-ED27ED160935}"/>
          </ac:spMkLst>
        </pc:spChg>
        <pc:spChg chg="mod">
          <ac:chgData name="Hans Bastiaan" userId="16c5300c-78ee-45f2-bb10-e216daae82d5" providerId="ADAL" clId="{449BE11C-AF6F-4CED-AD24-4129A0B3DD32}" dt="2022-12-22T21:05:30.021" v="1136" actId="20577"/>
          <ac:spMkLst>
            <pc:docMk/>
            <pc:sldMk cId="2506947359" sldId="307"/>
            <ac:spMk id="6" creationId="{B27163E0-A849-43F1-A6B2-0F7ECE885C92}"/>
          </ac:spMkLst>
        </pc:spChg>
        <pc:spChg chg="add mod">
          <ac:chgData name="Hans Bastiaan" userId="16c5300c-78ee-45f2-bb10-e216daae82d5" providerId="ADAL" clId="{449BE11C-AF6F-4CED-AD24-4129A0B3DD32}" dt="2022-12-22T21:18:12.144" v="1285" actId="1076"/>
          <ac:spMkLst>
            <pc:docMk/>
            <pc:sldMk cId="2506947359" sldId="307"/>
            <ac:spMk id="8" creationId="{4C15A3C3-FD93-E680-7828-76165B8D83F2}"/>
          </ac:spMkLst>
        </pc:spChg>
      </pc:sldChg>
    </pc:docChg>
  </pc:docChgLst>
  <pc:docChgLst>
    <pc:chgData name="Bart" userId="32564be6-3772-4f77-8099-aa7e4c72ca61" providerId="ADAL" clId="{04BC9C48-A78C-4CA2-A941-8B83843AF988}"/>
    <pc:docChg chg="delSld modSld modMainMaster">
      <pc:chgData name="Bart" userId="32564be6-3772-4f77-8099-aa7e4c72ca61" providerId="ADAL" clId="{04BC9C48-A78C-4CA2-A941-8B83843AF988}" dt="2021-06-24T08:58:19.148" v="7"/>
      <pc:docMkLst>
        <pc:docMk/>
      </pc:docMkLst>
      <pc:sldChg chg="del">
        <pc:chgData name="Bart" userId="32564be6-3772-4f77-8099-aa7e4c72ca61" providerId="ADAL" clId="{04BC9C48-A78C-4CA2-A941-8B83843AF988}" dt="2021-06-24T08:58:07.088" v="0" actId="2696"/>
        <pc:sldMkLst>
          <pc:docMk/>
          <pc:sldMk cId="1019746299" sldId="256"/>
        </pc:sldMkLst>
      </pc:sldChg>
      <pc:sldChg chg="setBg">
        <pc:chgData name="Bart" userId="32564be6-3772-4f77-8099-aa7e4c72ca61" providerId="ADAL" clId="{04BC9C48-A78C-4CA2-A941-8B83843AF988}" dt="2021-06-24T08:58:19.148" v="7"/>
        <pc:sldMkLst>
          <pc:docMk/>
          <pc:sldMk cId="288339041" sldId="257"/>
        </pc:sldMkLst>
      </pc:sldChg>
      <pc:sldMasterChg chg="setBg modSldLayout">
        <pc:chgData name="Bart" userId="32564be6-3772-4f77-8099-aa7e4c72ca61" providerId="ADAL" clId="{04BC9C48-A78C-4CA2-A941-8B83843AF988}" dt="2021-06-24T08:58:19.148" v="7"/>
        <pc:sldMasterMkLst>
          <pc:docMk/>
          <pc:sldMasterMk cId="3302259629" sldId="2147483648"/>
        </pc:sldMasterMkLst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4165269352" sldId="2147483649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093850552" sldId="2147483650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1788405935" sldId="2147483651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1774313074" sldId="2147483652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470892329" sldId="2147483653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995840684" sldId="2147483654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104626620" sldId="2147483655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434144744" sldId="2147483656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2823669942" sldId="2147483657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2241749005" sldId="2147483658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913217511" sldId="2147483659"/>
          </pc:sldLayoutMkLst>
        </pc:sldLayoutChg>
      </pc:sldMasterChg>
    </pc:docChg>
  </pc:docChgLst>
  <pc:docChgLst>
    <pc:chgData name="Hans Bastiaan" userId="16c5300c-78ee-45f2-bb10-e216daae82d5" providerId="ADAL" clId="{2C151466-C4B4-4FB0-BE50-77030AF5D0FB}"/>
    <pc:docChg chg="undo custSel addSld delSld modSld sldOrd">
      <pc:chgData name="Hans Bastiaan" userId="16c5300c-78ee-45f2-bb10-e216daae82d5" providerId="ADAL" clId="{2C151466-C4B4-4FB0-BE50-77030AF5D0FB}" dt="2022-07-12T08:27:46.047" v="2044" actId="20577"/>
      <pc:docMkLst>
        <pc:docMk/>
      </pc:docMkLst>
      <pc:sldChg chg="modSp mod">
        <pc:chgData name="Hans Bastiaan" userId="16c5300c-78ee-45f2-bb10-e216daae82d5" providerId="ADAL" clId="{2C151466-C4B4-4FB0-BE50-77030AF5D0FB}" dt="2022-07-07T06:15:16.013" v="578" actId="20577"/>
        <pc:sldMkLst>
          <pc:docMk/>
          <pc:sldMk cId="2293939640" sldId="256"/>
        </pc:sldMkLst>
        <pc:spChg chg="mod">
          <ac:chgData name="Hans Bastiaan" userId="16c5300c-78ee-45f2-bb10-e216daae82d5" providerId="ADAL" clId="{2C151466-C4B4-4FB0-BE50-77030AF5D0FB}" dt="2022-07-07T06:15:16.013" v="578" actId="20577"/>
          <ac:spMkLst>
            <pc:docMk/>
            <pc:sldMk cId="2293939640" sldId="256"/>
            <ac:spMk id="19" creationId="{9A99957F-1244-4420-84E8-7C1046870A3F}"/>
          </ac:spMkLst>
        </pc:spChg>
        <pc:grpChg chg="mod">
          <ac:chgData name="Hans Bastiaan" userId="16c5300c-78ee-45f2-bb10-e216daae82d5" providerId="ADAL" clId="{2C151466-C4B4-4FB0-BE50-77030AF5D0FB}" dt="2022-07-06T18:48:02.016" v="0" actId="1076"/>
          <ac:grpSpMkLst>
            <pc:docMk/>
            <pc:sldMk cId="2293939640" sldId="256"/>
            <ac:grpSpMk id="13" creationId="{685ED0DF-79AD-4263-89FF-401F0F812926}"/>
          </ac:grpSpMkLst>
        </pc:grpChg>
        <pc:picChg chg="mod">
          <ac:chgData name="Hans Bastiaan" userId="16c5300c-78ee-45f2-bb10-e216daae82d5" providerId="ADAL" clId="{2C151466-C4B4-4FB0-BE50-77030AF5D0FB}" dt="2022-07-06T18:48:05.979" v="1" actId="1076"/>
          <ac:picMkLst>
            <pc:docMk/>
            <pc:sldMk cId="2293939640" sldId="256"/>
            <ac:picMk id="20" creationId="{0DF55F5F-C859-428B-A3B4-1ED6D6AEC3A2}"/>
          </ac:picMkLst>
        </pc:picChg>
      </pc:sldChg>
      <pc:sldChg chg="modSp mod">
        <pc:chgData name="Hans Bastiaan" userId="16c5300c-78ee-45f2-bb10-e216daae82d5" providerId="ADAL" clId="{2C151466-C4B4-4FB0-BE50-77030AF5D0FB}" dt="2022-07-06T18:49:50.713" v="43" actId="20577"/>
        <pc:sldMkLst>
          <pc:docMk/>
          <pc:sldMk cId="288339041" sldId="257"/>
        </pc:sldMkLst>
        <pc:spChg chg="mod">
          <ac:chgData name="Hans Bastiaan" userId="16c5300c-78ee-45f2-bb10-e216daae82d5" providerId="ADAL" clId="{2C151466-C4B4-4FB0-BE50-77030AF5D0FB}" dt="2022-07-06T18:49:50.713" v="43" actId="20577"/>
          <ac:spMkLst>
            <pc:docMk/>
            <pc:sldMk cId="288339041" sldId="257"/>
            <ac:spMk id="7" creationId="{6B3CDAFD-C748-470C-B7E0-28EAF70189FF}"/>
          </ac:spMkLst>
        </pc:spChg>
      </pc:sldChg>
      <pc:sldChg chg="add del">
        <pc:chgData name="Hans Bastiaan" userId="16c5300c-78ee-45f2-bb10-e216daae82d5" providerId="ADAL" clId="{2C151466-C4B4-4FB0-BE50-77030AF5D0FB}" dt="2022-07-07T09:56:23.892" v="1800" actId="47"/>
        <pc:sldMkLst>
          <pc:docMk/>
          <pc:sldMk cId="2437083787" sldId="269"/>
        </pc:sldMkLst>
      </pc:sldChg>
      <pc:sldChg chg="addSp delSp modSp mod delAnim modAnim">
        <pc:chgData name="Hans Bastiaan" userId="16c5300c-78ee-45f2-bb10-e216daae82d5" providerId="ADAL" clId="{2C151466-C4B4-4FB0-BE50-77030AF5D0FB}" dt="2022-07-07T07:34:32.615" v="874" actId="20577"/>
        <pc:sldMkLst>
          <pc:docMk/>
          <pc:sldMk cId="2489296928" sldId="272"/>
        </pc:sldMkLst>
        <pc:spChg chg="del">
          <ac:chgData name="Hans Bastiaan" userId="16c5300c-78ee-45f2-bb10-e216daae82d5" providerId="ADAL" clId="{2C151466-C4B4-4FB0-BE50-77030AF5D0FB}" dt="2022-07-06T18:51:45.002" v="52" actId="478"/>
          <ac:spMkLst>
            <pc:docMk/>
            <pc:sldMk cId="2489296928" sldId="272"/>
            <ac:spMk id="18" creationId="{9CC1939B-03AC-49F8-B009-131C29E53443}"/>
          </ac:spMkLst>
        </pc:spChg>
        <pc:spChg chg="del">
          <ac:chgData name="Hans Bastiaan" userId="16c5300c-78ee-45f2-bb10-e216daae82d5" providerId="ADAL" clId="{2C151466-C4B4-4FB0-BE50-77030AF5D0FB}" dt="2022-07-06T18:51:41.584" v="51" actId="478"/>
          <ac:spMkLst>
            <pc:docMk/>
            <pc:sldMk cId="2489296928" sldId="272"/>
            <ac:spMk id="19" creationId="{B875BECE-CD08-4C1D-BDF6-2C3FA32BE2D3}"/>
          </ac:spMkLst>
        </pc:spChg>
        <pc:spChg chg="del mod">
          <ac:chgData name="Hans Bastiaan" userId="16c5300c-78ee-45f2-bb10-e216daae82d5" providerId="ADAL" clId="{2C151466-C4B4-4FB0-BE50-77030AF5D0FB}" dt="2022-07-06T18:51:35.530" v="47" actId="478"/>
          <ac:spMkLst>
            <pc:docMk/>
            <pc:sldMk cId="2489296928" sldId="272"/>
            <ac:spMk id="20" creationId="{526EE352-87FB-4C20-AF67-50B4759CE9AF}"/>
          </ac:spMkLst>
        </pc:spChg>
        <pc:spChg chg="del mod">
          <ac:chgData name="Hans Bastiaan" userId="16c5300c-78ee-45f2-bb10-e216daae82d5" providerId="ADAL" clId="{2C151466-C4B4-4FB0-BE50-77030AF5D0FB}" dt="2022-07-06T18:51:46.707" v="53" actId="478"/>
          <ac:spMkLst>
            <pc:docMk/>
            <pc:sldMk cId="2489296928" sldId="272"/>
            <ac:spMk id="21" creationId="{3AF22D92-4735-4924-9D53-CB2EA6E9190B}"/>
          </ac:spMkLst>
        </pc:spChg>
        <pc:spChg chg="mod">
          <ac:chgData name="Hans Bastiaan" userId="16c5300c-78ee-45f2-bb10-e216daae82d5" providerId="ADAL" clId="{2C151466-C4B4-4FB0-BE50-77030AF5D0FB}" dt="2022-07-07T07:34:32.615" v="874" actId="20577"/>
          <ac:spMkLst>
            <pc:docMk/>
            <pc:sldMk cId="2489296928" sldId="272"/>
            <ac:spMk id="22" creationId="{EAD675FD-AB2B-4CFF-8B80-23FF4378B2B2}"/>
          </ac:spMkLst>
        </pc:spChg>
        <pc:spChg chg="del mod">
          <ac:chgData name="Hans Bastiaan" userId="16c5300c-78ee-45f2-bb10-e216daae82d5" providerId="ADAL" clId="{2C151466-C4B4-4FB0-BE50-77030AF5D0FB}" dt="2022-07-06T19:09:33.574" v="290" actId="478"/>
          <ac:spMkLst>
            <pc:docMk/>
            <pc:sldMk cId="2489296928" sldId="272"/>
            <ac:spMk id="23" creationId="{3B092559-1626-4D3E-9C06-C61BA2D42206}"/>
          </ac:spMkLst>
        </pc:spChg>
        <pc:spChg chg="mod">
          <ac:chgData name="Hans Bastiaan" userId="16c5300c-78ee-45f2-bb10-e216daae82d5" providerId="ADAL" clId="{2C151466-C4B4-4FB0-BE50-77030AF5D0FB}" dt="2022-07-06T19:11:52.104" v="310" actId="20577"/>
          <ac:spMkLst>
            <pc:docMk/>
            <pc:sldMk cId="2489296928" sldId="272"/>
            <ac:spMk id="24" creationId="{6D66B6AB-A2A2-4FDE-88AA-4120ABA477EB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25" creationId="{C0BC285F-50E3-4122-94BB-FD3BACEE1426}"/>
          </ac:spMkLst>
        </pc:spChg>
        <pc:spChg chg="del mod">
          <ac:chgData name="Hans Bastiaan" userId="16c5300c-78ee-45f2-bb10-e216daae82d5" providerId="ADAL" clId="{2C151466-C4B4-4FB0-BE50-77030AF5D0FB}" dt="2022-07-06T18:55:23.473" v="162" actId="478"/>
          <ac:spMkLst>
            <pc:docMk/>
            <pc:sldMk cId="2489296928" sldId="272"/>
            <ac:spMk id="27" creationId="{3B07C80D-6788-49EF-ADD3-252C3E84F601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29" creationId="{4D397A43-530B-4FF5-B576-9B665B487A56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31" creationId="{43B5BC92-48C3-4AC5-987D-AD0114587215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33" creationId="{A3F7CA8E-1DF5-45A3-80AB-55790B23FED0}"/>
          </ac:spMkLst>
        </pc:spChg>
        <pc:spChg chg="add del mod">
          <ac:chgData name="Hans Bastiaan" userId="16c5300c-78ee-45f2-bb10-e216daae82d5" providerId="ADAL" clId="{2C151466-C4B4-4FB0-BE50-77030AF5D0FB}" dt="2022-07-06T18:57:00.251" v="185" actId="478"/>
          <ac:spMkLst>
            <pc:docMk/>
            <pc:sldMk cId="2489296928" sldId="272"/>
            <ac:spMk id="34" creationId="{E5215374-0EFD-B290-A317-52110CBDAD1B}"/>
          </ac:spMkLst>
        </pc:spChg>
        <pc:spChg chg="add del mod">
          <ac:chgData name="Hans Bastiaan" userId="16c5300c-78ee-45f2-bb10-e216daae82d5" providerId="ADAL" clId="{2C151466-C4B4-4FB0-BE50-77030AF5D0FB}" dt="2022-07-06T18:53:56.138" v="97" actId="478"/>
          <ac:spMkLst>
            <pc:docMk/>
            <pc:sldMk cId="2489296928" sldId="272"/>
            <ac:spMk id="35" creationId="{5967E9FD-6CC6-C477-FA9D-63C4774ABF8A}"/>
          </ac:spMkLst>
        </pc:spChg>
        <pc:spChg chg="add mod">
          <ac:chgData name="Hans Bastiaan" userId="16c5300c-78ee-45f2-bb10-e216daae82d5" providerId="ADAL" clId="{2C151466-C4B4-4FB0-BE50-77030AF5D0FB}" dt="2022-07-07T06:15:39.372" v="579" actId="20577"/>
          <ac:spMkLst>
            <pc:docMk/>
            <pc:sldMk cId="2489296928" sldId="272"/>
            <ac:spMk id="36" creationId="{9A7C84A9-2B22-5F5F-5B00-DCAB01BE5D1D}"/>
          </ac:spMkLst>
        </pc:spChg>
        <pc:spChg chg="add mod">
          <ac:chgData name="Hans Bastiaan" userId="16c5300c-78ee-45f2-bb10-e216daae82d5" providerId="ADAL" clId="{2C151466-C4B4-4FB0-BE50-77030AF5D0FB}" dt="2022-07-07T06:15:43.248" v="580" actId="20577"/>
          <ac:spMkLst>
            <pc:docMk/>
            <pc:sldMk cId="2489296928" sldId="272"/>
            <ac:spMk id="37" creationId="{5679E084-D91B-85BA-C687-4EEF8A6097A2}"/>
          </ac:spMkLst>
        </pc:spChg>
        <pc:spChg chg="add mod">
          <ac:chgData name="Hans Bastiaan" userId="16c5300c-78ee-45f2-bb10-e216daae82d5" providerId="ADAL" clId="{2C151466-C4B4-4FB0-BE50-77030AF5D0FB}" dt="2022-07-06T19:11:49.104" v="308" actId="20577"/>
          <ac:spMkLst>
            <pc:docMk/>
            <pc:sldMk cId="2489296928" sldId="272"/>
            <ac:spMk id="38" creationId="{5328EC94-986F-FF4D-C778-AA8501096EB0}"/>
          </ac:spMkLst>
        </pc:spChg>
        <pc:spChg chg="add mod">
          <ac:chgData name="Hans Bastiaan" userId="16c5300c-78ee-45f2-bb10-e216daae82d5" providerId="ADAL" clId="{2C151466-C4B4-4FB0-BE50-77030AF5D0FB}" dt="2022-07-06T19:20:19.772" v="439" actId="20577"/>
          <ac:spMkLst>
            <pc:docMk/>
            <pc:sldMk cId="2489296928" sldId="272"/>
            <ac:spMk id="39" creationId="{E7B19B43-6836-B11B-DE10-4DE968E458A9}"/>
          </ac:spMkLst>
        </pc:spChg>
        <pc:graphicFrameChg chg="add mod modGraphic">
          <ac:chgData name="Hans Bastiaan" userId="16c5300c-78ee-45f2-bb10-e216daae82d5" providerId="ADAL" clId="{2C151466-C4B4-4FB0-BE50-77030AF5D0FB}" dt="2022-07-06T19:14:40.880" v="343" actId="14734"/>
          <ac:graphicFrameMkLst>
            <pc:docMk/>
            <pc:sldMk cId="2489296928" sldId="272"/>
            <ac:graphicFrameMk id="3" creationId="{2379A0D2-57BB-1667-D9B5-BF2FD2C806B6}"/>
          </ac:graphicFrameMkLst>
        </pc:graphicFrameChg>
        <pc:cxnChg chg="del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26" creationId="{AA2FA8CC-0DFD-456A-BAFD-CC813461D465}"/>
          </ac:cxnSpMkLst>
        </pc:cxnChg>
        <pc:cxnChg chg="del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28" creationId="{8D9F20D8-659D-4B59-BE9F-A1EE2FA9B8DA}"/>
          </ac:cxnSpMkLst>
        </pc:cxnChg>
        <pc:cxnChg chg="del mod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30" creationId="{6F74FD76-DC1A-4C9C-AF40-C6CB45CFC1B3}"/>
          </ac:cxnSpMkLst>
        </pc:cxnChg>
        <pc:cxnChg chg="del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32" creationId="{25C367D1-0F12-4312-8B9F-5B89A7CBB29A}"/>
          </ac:cxnSpMkLst>
        </pc:cxnChg>
      </pc:sldChg>
      <pc:sldChg chg="addSp delSp modSp del mod delAnim">
        <pc:chgData name="Hans Bastiaan" userId="16c5300c-78ee-45f2-bb10-e216daae82d5" providerId="ADAL" clId="{2C151466-C4B4-4FB0-BE50-77030AF5D0FB}" dt="2022-07-07T08:24:36.559" v="1207" actId="47"/>
        <pc:sldMkLst>
          <pc:docMk/>
          <pc:sldMk cId="1624028938" sldId="273"/>
        </pc:sldMkLst>
        <pc:spChg chg="add del mod">
          <ac:chgData name="Hans Bastiaan" userId="16c5300c-78ee-45f2-bb10-e216daae82d5" providerId="ADAL" clId="{2C151466-C4B4-4FB0-BE50-77030AF5D0FB}" dt="2022-07-07T08:16:21.610" v="1171" actId="21"/>
          <ac:spMkLst>
            <pc:docMk/>
            <pc:sldMk cId="1624028938" sldId="273"/>
            <ac:spMk id="2" creationId="{D9D8C773-43A5-99D7-6277-AB1A9AE0764E}"/>
          </ac:spMkLst>
        </pc:spChg>
        <pc:spChg chg="add del mod">
          <ac:chgData name="Hans Bastiaan" userId="16c5300c-78ee-45f2-bb10-e216daae82d5" providerId="ADAL" clId="{2C151466-C4B4-4FB0-BE50-77030AF5D0FB}" dt="2022-07-07T07:45:22.330" v="911"/>
          <ac:spMkLst>
            <pc:docMk/>
            <pc:sldMk cId="1624028938" sldId="273"/>
            <ac:spMk id="7" creationId="{86AA81CC-71BE-D128-C67C-FCDB5522E86D}"/>
          </ac:spMkLst>
        </pc:spChg>
        <pc:spChg chg="add mod">
          <ac:chgData name="Hans Bastiaan" userId="16c5300c-78ee-45f2-bb10-e216daae82d5" providerId="ADAL" clId="{2C151466-C4B4-4FB0-BE50-77030AF5D0FB}" dt="2022-07-07T07:45:31.972" v="919" actId="20577"/>
          <ac:spMkLst>
            <pc:docMk/>
            <pc:sldMk cId="1624028938" sldId="273"/>
            <ac:spMk id="8" creationId="{7BE5BE5C-4DBA-A17F-1116-2D1AAFF4EB24}"/>
          </ac:spMkLst>
        </pc:spChg>
        <pc:spChg chg="add mod">
          <ac:chgData name="Hans Bastiaan" userId="16c5300c-78ee-45f2-bb10-e216daae82d5" providerId="ADAL" clId="{2C151466-C4B4-4FB0-BE50-77030AF5D0FB}" dt="2022-07-07T08:14:31.115" v="1124" actId="20577"/>
          <ac:spMkLst>
            <pc:docMk/>
            <pc:sldMk cId="1624028938" sldId="273"/>
            <ac:spMk id="10" creationId="{8D36076E-047E-1356-176E-B2F0EFBD227A}"/>
          </ac:spMkLst>
        </pc:spChg>
        <pc:spChg chg="del mod">
          <ac:chgData name="Hans Bastiaan" userId="16c5300c-78ee-45f2-bb10-e216daae82d5" providerId="ADAL" clId="{2C151466-C4B4-4FB0-BE50-77030AF5D0FB}" dt="2022-07-07T07:45:26.087" v="912" actId="478"/>
          <ac:spMkLst>
            <pc:docMk/>
            <pc:sldMk cId="1624028938" sldId="273"/>
            <ac:spMk id="11" creationId="{5FD06DA5-5317-47F7-893E-CDE3514EFACE}"/>
          </ac:spMkLst>
        </pc:spChg>
        <pc:spChg chg="mod">
          <ac:chgData name="Hans Bastiaan" userId="16c5300c-78ee-45f2-bb10-e216daae82d5" providerId="ADAL" clId="{2C151466-C4B4-4FB0-BE50-77030AF5D0FB}" dt="2022-07-07T08:14:38.662" v="1125" actId="1076"/>
          <ac:spMkLst>
            <pc:docMk/>
            <pc:sldMk cId="1624028938" sldId="273"/>
            <ac:spMk id="12" creationId="{DE5A9363-6FCD-4F39-A39F-A57E69AF3B9E}"/>
          </ac:spMkLst>
        </pc:spChg>
        <pc:spChg chg="del mod">
          <ac:chgData name="Hans Bastiaan" userId="16c5300c-78ee-45f2-bb10-e216daae82d5" providerId="ADAL" clId="{2C151466-C4B4-4FB0-BE50-77030AF5D0FB}" dt="2022-07-07T08:11:33.160" v="1093" actId="478"/>
          <ac:spMkLst>
            <pc:docMk/>
            <pc:sldMk cId="1624028938" sldId="273"/>
            <ac:spMk id="13" creationId="{53686B95-A077-4562-8D1E-170E62573E19}"/>
          </ac:spMkLst>
        </pc:spChg>
        <pc:spChg chg="del">
          <ac:chgData name="Hans Bastiaan" userId="16c5300c-78ee-45f2-bb10-e216daae82d5" providerId="ADAL" clId="{2C151466-C4B4-4FB0-BE50-77030AF5D0FB}" dt="2022-07-06T19:36:12.131" v="543" actId="478"/>
          <ac:spMkLst>
            <pc:docMk/>
            <pc:sldMk cId="1624028938" sldId="273"/>
            <ac:spMk id="14" creationId="{7BF999D9-10B1-4D60-B099-6EE3F754B563}"/>
          </ac:spMkLst>
        </pc:spChg>
        <pc:spChg chg="del">
          <ac:chgData name="Hans Bastiaan" userId="16c5300c-78ee-45f2-bb10-e216daae82d5" providerId="ADAL" clId="{2C151466-C4B4-4FB0-BE50-77030AF5D0FB}" dt="2022-07-06T19:36:16.165" v="545" actId="478"/>
          <ac:spMkLst>
            <pc:docMk/>
            <pc:sldMk cId="1624028938" sldId="273"/>
            <ac:spMk id="15" creationId="{F32D2E2F-BF58-4C88-BC07-F9BB39BF8BC5}"/>
          </ac:spMkLst>
        </pc:spChg>
        <pc:spChg chg="del mod">
          <ac:chgData name="Hans Bastiaan" userId="16c5300c-78ee-45f2-bb10-e216daae82d5" providerId="ADAL" clId="{2C151466-C4B4-4FB0-BE50-77030AF5D0FB}" dt="2022-07-07T08:11:25.533" v="1091" actId="478"/>
          <ac:spMkLst>
            <pc:docMk/>
            <pc:sldMk cId="1624028938" sldId="273"/>
            <ac:spMk id="16" creationId="{A7C8A6DA-8E2F-4C1F-AA5E-25CA0330CD3E}"/>
          </ac:spMkLst>
        </pc:spChg>
        <pc:spChg chg="del">
          <ac:chgData name="Hans Bastiaan" userId="16c5300c-78ee-45f2-bb10-e216daae82d5" providerId="ADAL" clId="{2C151466-C4B4-4FB0-BE50-77030AF5D0FB}" dt="2022-07-07T08:11:30.194" v="1092" actId="478"/>
          <ac:spMkLst>
            <pc:docMk/>
            <pc:sldMk cId="1624028938" sldId="273"/>
            <ac:spMk id="17" creationId="{5FD73812-45D0-480E-894D-06E9DEA1CDAD}"/>
          </ac:spMkLst>
        </pc:spChg>
        <pc:spChg chg="del">
          <ac:chgData name="Hans Bastiaan" userId="16c5300c-78ee-45f2-bb10-e216daae82d5" providerId="ADAL" clId="{2C151466-C4B4-4FB0-BE50-77030AF5D0FB}" dt="2022-07-06T19:36:10.301" v="542" actId="478"/>
          <ac:spMkLst>
            <pc:docMk/>
            <pc:sldMk cId="1624028938" sldId="273"/>
            <ac:spMk id="18" creationId="{1684A122-0400-49FF-8675-9EAE460B3040}"/>
          </ac:spMkLst>
        </pc:spChg>
        <pc:spChg chg="del">
          <ac:chgData name="Hans Bastiaan" userId="16c5300c-78ee-45f2-bb10-e216daae82d5" providerId="ADAL" clId="{2C151466-C4B4-4FB0-BE50-77030AF5D0FB}" dt="2022-07-06T19:36:14.746" v="544" actId="478"/>
          <ac:spMkLst>
            <pc:docMk/>
            <pc:sldMk cId="1624028938" sldId="273"/>
            <ac:spMk id="19" creationId="{39A70DEE-18C5-492F-91E9-4FCE5E46E026}"/>
          </ac:spMkLst>
        </pc:spChg>
      </pc:sldChg>
      <pc:sldChg chg="del">
        <pc:chgData name="Hans Bastiaan" userId="16c5300c-78ee-45f2-bb10-e216daae82d5" providerId="ADAL" clId="{2C151466-C4B4-4FB0-BE50-77030AF5D0FB}" dt="2022-07-07T08:24:57.118" v="1208" actId="47"/>
        <pc:sldMkLst>
          <pc:docMk/>
          <pc:sldMk cId="2580859354" sldId="274"/>
        </pc:sldMkLst>
      </pc:sldChg>
      <pc:sldChg chg="addSp delSp modSp mod delAnim modAnim">
        <pc:chgData name="Hans Bastiaan" userId="16c5300c-78ee-45f2-bb10-e216daae82d5" providerId="ADAL" clId="{2C151466-C4B4-4FB0-BE50-77030AF5D0FB}" dt="2022-07-12T08:15:19.405" v="1959" actId="6549"/>
        <pc:sldMkLst>
          <pc:docMk/>
          <pc:sldMk cId="3028577991" sldId="275"/>
        </pc:sldMkLst>
        <pc:spChg chg="mod">
          <ac:chgData name="Hans Bastiaan" userId="16c5300c-78ee-45f2-bb10-e216daae82d5" providerId="ADAL" clId="{2C151466-C4B4-4FB0-BE50-77030AF5D0FB}" dt="2022-07-07T08:32:04.743" v="1276" actId="14100"/>
          <ac:spMkLst>
            <pc:docMk/>
            <pc:sldMk cId="3028577991" sldId="275"/>
            <ac:spMk id="8" creationId="{82E6832F-D797-45DE-944B-2A49B2B92223}"/>
          </ac:spMkLst>
        </pc:spChg>
        <pc:spChg chg="del mod">
          <ac:chgData name="Hans Bastiaan" userId="16c5300c-78ee-45f2-bb10-e216daae82d5" providerId="ADAL" clId="{2C151466-C4B4-4FB0-BE50-77030AF5D0FB}" dt="2022-07-07T08:30:51.161" v="1261" actId="478"/>
          <ac:spMkLst>
            <pc:docMk/>
            <pc:sldMk cId="3028577991" sldId="275"/>
            <ac:spMk id="9" creationId="{4E65F324-74E1-4D39-A637-63621DCD231E}"/>
          </ac:spMkLst>
        </pc:spChg>
        <pc:spChg chg="del">
          <ac:chgData name="Hans Bastiaan" userId="16c5300c-78ee-45f2-bb10-e216daae82d5" providerId="ADAL" clId="{2C151466-C4B4-4FB0-BE50-77030AF5D0FB}" dt="2022-07-07T08:31:06.259" v="1268" actId="478"/>
          <ac:spMkLst>
            <pc:docMk/>
            <pc:sldMk cId="3028577991" sldId="275"/>
            <ac:spMk id="10" creationId="{B4939234-9CC1-487D-AD68-FF8C794B1B6B}"/>
          </ac:spMkLst>
        </pc:spChg>
        <pc:spChg chg="mod">
          <ac:chgData name="Hans Bastiaan" userId="16c5300c-78ee-45f2-bb10-e216daae82d5" providerId="ADAL" clId="{2C151466-C4B4-4FB0-BE50-77030AF5D0FB}" dt="2022-07-12T08:15:19.405" v="1959" actId="6549"/>
          <ac:spMkLst>
            <pc:docMk/>
            <pc:sldMk cId="3028577991" sldId="275"/>
            <ac:spMk id="11" creationId="{9F4F1735-CB42-45A1-BF5C-C542D33D6598}"/>
          </ac:spMkLst>
        </pc:spChg>
        <pc:spChg chg="del">
          <ac:chgData name="Hans Bastiaan" userId="16c5300c-78ee-45f2-bb10-e216daae82d5" providerId="ADAL" clId="{2C151466-C4B4-4FB0-BE50-77030AF5D0FB}" dt="2022-07-07T08:31:04.505" v="1267" actId="478"/>
          <ac:spMkLst>
            <pc:docMk/>
            <pc:sldMk cId="3028577991" sldId="275"/>
            <ac:spMk id="12" creationId="{B83099DA-935E-42DB-839A-652CD9BEAEAD}"/>
          </ac:spMkLst>
        </pc:spChg>
        <pc:spChg chg="del mod">
          <ac:chgData name="Hans Bastiaan" userId="16c5300c-78ee-45f2-bb10-e216daae82d5" providerId="ADAL" clId="{2C151466-C4B4-4FB0-BE50-77030AF5D0FB}" dt="2022-07-07T08:31:02.749" v="1266" actId="478"/>
          <ac:spMkLst>
            <pc:docMk/>
            <pc:sldMk cId="3028577991" sldId="275"/>
            <ac:spMk id="13" creationId="{B54F642A-A60A-4EAC-954B-988AE8DA92E5}"/>
          </ac:spMkLst>
        </pc:spChg>
        <pc:spChg chg="add mod">
          <ac:chgData name="Hans Bastiaan" userId="16c5300c-78ee-45f2-bb10-e216daae82d5" providerId="ADAL" clId="{2C151466-C4B4-4FB0-BE50-77030AF5D0FB}" dt="2022-07-07T08:32:48.598" v="1306" actId="1076"/>
          <ac:spMkLst>
            <pc:docMk/>
            <pc:sldMk cId="3028577991" sldId="275"/>
            <ac:spMk id="14" creationId="{FEE189AC-B66B-3247-4A1F-50E5D33BE3F7}"/>
          </ac:spMkLst>
        </pc:spChg>
        <pc:picChg chg="add mod">
          <ac:chgData name="Hans Bastiaan" userId="16c5300c-78ee-45f2-bb10-e216daae82d5" providerId="ADAL" clId="{2C151466-C4B4-4FB0-BE50-77030AF5D0FB}" dt="2022-07-07T08:30:59.262" v="1263" actId="1076"/>
          <ac:picMkLst>
            <pc:docMk/>
            <pc:sldMk cId="3028577991" sldId="275"/>
            <ac:picMk id="3" creationId="{F08046E6-FC10-431E-A043-5221B0768293}"/>
          </ac:picMkLst>
        </pc:picChg>
        <pc:picChg chg="add mod">
          <ac:chgData name="Hans Bastiaan" userId="16c5300c-78ee-45f2-bb10-e216daae82d5" providerId="ADAL" clId="{2C151466-C4B4-4FB0-BE50-77030AF5D0FB}" dt="2022-07-07T08:33:04.004" v="1307" actId="1076"/>
          <ac:picMkLst>
            <pc:docMk/>
            <pc:sldMk cId="3028577991" sldId="275"/>
            <ac:picMk id="5" creationId="{8C8B736B-553A-F9A4-119A-2639F0C3324F}"/>
          </ac:picMkLst>
        </pc:picChg>
        <pc:picChg chg="add mod">
          <ac:chgData name="Hans Bastiaan" userId="16c5300c-78ee-45f2-bb10-e216daae82d5" providerId="ADAL" clId="{2C151466-C4B4-4FB0-BE50-77030AF5D0FB}" dt="2022-07-07T08:44:12.315" v="1350" actId="1076"/>
          <ac:picMkLst>
            <pc:docMk/>
            <pc:sldMk cId="3028577991" sldId="275"/>
            <ac:picMk id="7" creationId="{D403489D-7AEE-0D86-4710-A445437EDE43}"/>
          </ac:picMkLst>
        </pc:picChg>
      </pc:sldChg>
      <pc:sldChg chg="addSp delSp modSp mod delAnim modAnim">
        <pc:chgData name="Hans Bastiaan" userId="16c5300c-78ee-45f2-bb10-e216daae82d5" providerId="ADAL" clId="{2C151466-C4B4-4FB0-BE50-77030AF5D0FB}" dt="2022-07-12T07:46:22.084" v="1820"/>
        <pc:sldMkLst>
          <pc:docMk/>
          <pc:sldMk cId="4202868521" sldId="276"/>
        </pc:sldMkLst>
        <pc:spChg chg="del">
          <ac:chgData name="Hans Bastiaan" userId="16c5300c-78ee-45f2-bb10-e216daae82d5" providerId="ADAL" clId="{2C151466-C4B4-4FB0-BE50-77030AF5D0FB}" dt="2022-07-07T08:34:00.065" v="1308" actId="478"/>
          <ac:spMkLst>
            <pc:docMk/>
            <pc:sldMk cId="4202868521" sldId="276"/>
            <ac:spMk id="8" creationId="{CE140FEB-04B6-4EEB-8A47-F7DF4706A769}"/>
          </ac:spMkLst>
        </pc:spChg>
        <pc:spChg chg="del mod">
          <ac:chgData name="Hans Bastiaan" userId="16c5300c-78ee-45f2-bb10-e216daae82d5" providerId="ADAL" clId="{2C151466-C4B4-4FB0-BE50-77030AF5D0FB}" dt="2022-07-07T08:41:15.510" v="1346" actId="478"/>
          <ac:spMkLst>
            <pc:docMk/>
            <pc:sldMk cId="4202868521" sldId="276"/>
            <ac:spMk id="9" creationId="{B3B0AA2E-DE64-47B1-BDF2-D687DF6681CB}"/>
          </ac:spMkLst>
        </pc:spChg>
        <pc:spChg chg="del">
          <ac:chgData name="Hans Bastiaan" userId="16c5300c-78ee-45f2-bb10-e216daae82d5" providerId="ADAL" clId="{2C151466-C4B4-4FB0-BE50-77030AF5D0FB}" dt="2022-07-07T08:38:48.729" v="1320" actId="478"/>
          <ac:spMkLst>
            <pc:docMk/>
            <pc:sldMk cId="4202868521" sldId="276"/>
            <ac:spMk id="10" creationId="{4FA6DC1F-920F-4661-A350-F873B5A27A75}"/>
          </ac:spMkLst>
        </pc:spChg>
        <pc:spChg chg="mod">
          <ac:chgData name="Hans Bastiaan" userId="16c5300c-78ee-45f2-bb10-e216daae82d5" providerId="ADAL" clId="{2C151466-C4B4-4FB0-BE50-77030AF5D0FB}" dt="2022-07-12T07:45:27.217" v="1818" actId="20577"/>
          <ac:spMkLst>
            <pc:docMk/>
            <pc:sldMk cId="4202868521" sldId="276"/>
            <ac:spMk id="11" creationId="{4494C6CF-451F-4649-B3C8-2EB2C7422E16}"/>
          </ac:spMkLst>
        </pc:spChg>
        <pc:spChg chg="del">
          <ac:chgData name="Hans Bastiaan" userId="16c5300c-78ee-45f2-bb10-e216daae82d5" providerId="ADAL" clId="{2C151466-C4B4-4FB0-BE50-77030AF5D0FB}" dt="2022-07-07T08:38:47.522" v="1319" actId="478"/>
          <ac:spMkLst>
            <pc:docMk/>
            <pc:sldMk cId="4202868521" sldId="276"/>
            <ac:spMk id="12" creationId="{FE2BE1FD-8F94-4DC9-ACCF-0A4497B1B059}"/>
          </ac:spMkLst>
        </pc:spChg>
        <pc:spChg chg="del">
          <ac:chgData name="Hans Bastiaan" userId="16c5300c-78ee-45f2-bb10-e216daae82d5" providerId="ADAL" clId="{2C151466-C4B4-4FB0-BE50-77030AF5D0FB}" dt="2022-07-07T08:38:45.752" v="1318" actId="478"/>
          <ac:spMkLst>
            <pc:docMk/>
            <pc:sldMk cId="4202868521" sldId="276"/>
            <ac:spMk id="13" creationId="{3D5F2D68-C65A-4E95-91C2-84861D4F53CB}"/>
          </ac:spMkLst>
        </pc:spChg>
        <pc:spChg chg="add mod">
          <ac:chgData name="Hans Bastiaan" userId="16c5300c-78ee-45f2-bb10-e216daae82d5" providerId="ADAL" clId="{2C151466-C4B4-4FB0-BE50-77030AF5D0FB}" dt="2022-07-07T08:34:02.734" v="1311" actId="20577"/>
          <ac:spMkLst>
            <pc:docMk/>
            <pc:sldMk cId="4202868521" sldId="276"/>
            <ac:spMk id="14" creationId="{C1CDD2FF-0DDE-9DCF-6752-BCDD62D5A5A0}"/>
          </ac:spMkLst>
        </pc:spChg>
        <pc:spChg chg="add mod">
          <ac:chgData name="Hans Bastiaan" userId="16c5300c-78ee-45f2-bb10-e216daae82d5" providerId="ADAL" clId="{2C151466-C4B4-4FB0-BE50-77030AF5D0FB}" dt="2022-07-07T08:38:57.206" v="1323"/>
          <ac:spMkLst>
            <pc:docMk/>
            <pc:sldMk cId="4202868521" sldId="276"/>
            <ac:spMk id="15" creationId="{6EE214BF-09F9-0D05-1BA1-8BBDF64CCFBB}"/>
          </ac:spMkLst>
        </pc:spChg>
        <pc:picChg chg="add del mod">
          <ac:chgData name="Hans Bastiaan" userId="16c5300c-78ee-45f2-bb10-e216daae82d5" providerId="ADAL" clId="{2C151466-C4B4-4FB0-BE50-77030AF5D0FB}" dt="2022-07-12T07:44:25.664" v="1813" actId="478"/>
          <ac:picMkLst>
            <pc:docMk/>
            <pc:sldMk cId="4202868521" sldId="276"/>
            <ac:picMk id="3" creationId="{7F88714A-67DD-2835-0231-E0E659EA0BA0}"/>
          </ac:picMkLst>
        </pc:picChg>
        <pc:picChg chg="add mod">
          <ac:chgData name="Hans Bastiaan" userId="16c5300c-78ee-45f2-bb10-e216daae82d5" providerId="ADAL" clId="{2C151466-C4B4-4FB0-BE50-77030AF5D0FB}" dt="2022-07-12T07:44:29.954" v="1815" actId="1076"/>
          <ac:picMkLst>
            <pc:docMk/>
            <pc:sldMk cId="4202868521" sldId="276"/>
            <ac:picMk id="4" creationId="{FEBB9171-1E55-BAD8-4666-27176995F57D}"/>
          </ac:picMkLst>
        </pc:picChg>
        <pc:picChg chg="add mod">
          <ac:chgData name="Hans Bastiaan" userId="16c5300c-78ee-45f2-bb10-e216daae82d5" providerId="ADAL" clId="{2C151466-C4B4-4FB0-BE50-77030AF5D0FB}" dt="2022-07-12T07:45:23.468" v="1817" actId="1076"/>
          <ac:picMkLst>
            <pc:docMk/>
            <pc:sldMk cId="4202868521" sldId="276"/>
            <ac:picMk id="6" creationId="{5DCFB6F1-36B6-327B-1626-078F9DD7DA8B}"/>
          </ac:picMkLst>
        </pc:picChg>
      </pc:sldChg>
      <pc:sldChg chg="addSp delSp modSp mod ord delAnim modAnim">
        <pc:chgData name="Hans Bastiaan" userId="16c5300c-78ee-45f2-bb10-e216daae82d5" providerId="ADAL" clId="{2C151466-C4B4-4FB0-BE50-77030AF5D0FB}" dt="2022-07-12T08:27:46.047" v="2044" actId="20577"/>
        <pc:sldMkLst>
          <pc:docMk/>
          <pc:sldMk cId="3664313244" sldId="277"/>
        </pc:sldMkLst>
        <pc:spChg chg="add del">
          <ac:chgData name="Hans Bastiaan" userId="16c5300c-78ee-45f2-bb10-e216daae82d5" providerId="ADAL" clId="{2C151466-C4B4-4FB0-BE50-77030AF5D0FB}" dt="2022-07-07T08:58:04.910" v="1465"/>
          <ac:spMkLst>
            <pc:docMk/>
            <pc:sldMk cId="3664313244" sldId="277"/>
            <ac:spMk id="8" creationId="{F1B0D253-1A55-B7B9-6889-7986092292B9}"/>
          </ac:spMkLst>
        </pc:spChg>
        <pc:spChg chg="mod">
          <ac:chgData name="Hans Bastiaan" userId="16c5300c-78ee-45f2-bb10-e216daae82d5" providerId="ADAL" clId="{2C151466-C4B4-4FB0-BE50-77030AF5D0FB}" dt="2022-07-12T08:27:46.047" v="2044" actId="20577"/>
          <ac:spMkLst>
            <pc:docMk/>
            <pc:sldMk cId="3664313244" sldId="277"/>
            <ac:spMk id="10" creationId="{F6137CD5-460A-4578-96BD-B784299908D8}"/>
          </ac:spMkLst>
        </pc:spChg>
        <pc:spChg chg="mod">
          <ac:chgData name="Hans Bastiaan" userId="16c5300c-78ee-45f2-bb10-e216daae82d5" providerId="ADAL" clId="{2C151466-C4B4-4FB0-BE50-77030AF5D0FB}" dt="2022-07-07T08:47:10.590" v="1374" actId="20577"/>
          <ac:spMkLst>
            <pc:docMk/>
            <pc:sldMk cId="3664313244" sldId="277"/>
            <ac:spMk id="11" creationId="{21BF0CC7-A180-4E9C-BCB5-F8291993F5B3}"/>
          </ac:spMkLst>
        </pc:spChg>
        <pc:spChg chg="del mod">
          <ac:chgData name="Hans Bastiaan" userId="16c5300c-78ee-45f2-bb10-e216daae82d5" providerId="ADAL" clId="{2C151466-C4B4-4FB0-BE50-77030AF5D0FB}" dt="2022-07-07T08:49:52.479" v="1385" actId="478"/>
          <ac:spMkLst>
            <pc:docMk/>
            <pc:sldMk cId="3664313244" sldId="277"/>
            <ac:spMk id="12" creationId="{4C595A55-FFF5-48D4-B84A-9DA85CAE7A5E}"/>
          </ac:spMkLst>
        </pc:spChg>
        <pc:spChg chg="del">
          <ac:chgData name="Hans Bastiaan" userId="16c5300c-78ee-45f2-bb10-e216daae82d5" providerId="ADAL" clId="{2C151466-C4B4-4FB0-BE50-77030AF5D0FB}" dt="2022-07-07T08:48:40.209" v="1376" actId="478"/>
          <ac:spMkLst>
            <pc:docMk/>
            <pc:sldMk cId="3664313244" sldId="277"/>
            <ac:spMk id="13" creationId="{6555B3F7-79F4-43AA-B9C1-0D858BA6CDF8}"/>
          </ac:spMkLst>
        </pc:spChg>
        <pc:spChg chg="del mod">
          <ac:chgData name="Hans Bastiaan" userId="16c5300c-78ee-45f2-bb10-e216daae82d5" providerId="ADAL" clId="{2C151466-C4B4-4FB0-BE50-77030AF5D0FB}" dt="2022-07-07T08:55:05.437" v="1410" actId="478"/>
          <ac:spMkLst>
            <pc:docMk/>
            <pc:sldMk cId="3664313244" sldId="277"/>
            <ac:spMk id="14" creationId="{8F4044EA-7BB9-4A51-828A-FA2A31CE396C}"/>
          </ac:spMkLst>
        </pc:spChg>
        <pc:spChg chg="del">
          <ac:chgData name="Hans Bastiaan" userId="16c5300c-78ee-45f2-bb10-e216daae82d5" providerId="ADAL" clId="{2C151466-C4B4-4FB0-BE50-77030AF5D0FB}" dt="2022-07-07T08:54:50.138" v="1407" actId="478"/>
          <ac:spMkLst>
            <pc:docMk/>
            <pc:sldMk cId="3664313244" sldId="277"/>
            <ac:spMk id="15" creationId="{43511ED2-EC1C-4E5C-AC2C-259FF91E99CE}"/>
          </ac:spMkLst>
        </pc:spChg>
        <pc:spChg chg="del">
          <ac:chgData name="Hans Bastiaan" userId="16c5300c-78ee-45f2-bb10-e216daae82d5" providerId="ADAL" clId="{2C151466-C4B4-4FB0-BE50-77030AF5D0FB}" dt="2022-07-07T08:45:53.823" v="1354" actId="478"/>
          <ac:spMkLst>
            <pc:docMk/>
            <pc:sldMk cId="3664313244" sldId="277"/>
            <ac:spMk id="16" creationId="{A9099DF3-BD8B-44C6-AA2B-B1714CFD1874}"/>
          </ac:spMkLst>
        </pc:spChg>
        <pc:spChg chg="del">
          <ac:chgData name="Hans Bastiaan" userId="16c5300c-78ee-45f2-bb10-e216daae82d5" providerId="ADAL" clId="{2C151466-C4B4-4FB0-BE50-77030AF5D0FB}" dt="2022-07-07T08:45:52.658" v="1353" actId="478"/>
          <ac:spMkLst>
            <pc:docMk/>
            <pc:sldMk cId="3664313244" sldId="277"/>
            <ac:spMk id="17" creationId="{1F1C4CAE-E254-44F3-812B-1EEE13A568D8}"/>
          </ac:spMkLst>
        </pc:spChg>
        <pc:spChg chg="add mod">
          <ac:chgData name="Hans Bastiaan" userId="16c5300c-78ee-45f2-bb10-e216daae82d5" providerId="ADAL" clId="{2C151466-C4B4-4FB0-BE50-77030AF5D0FB}" dt="2022-07-07T08:54:34.485" v="1396" actId="20577"/>
          <ac:spMkLst>
            <pc:docMk/>
            <pc:sldMk cId="3664313244" sldId="277"/>
            <ac:spMk id="18" creationId="{A790A933-8E99-7A8F-7F26-48268740DD4D}"/>
          </ac:spMkLst>
        </pc:spChg>
        <pc:spChg chg="add mod">
          <ac:chgData name="Hans Bastiaan" userId="16c5300c-78ee-45f2-bb10-e216daae82d5" providerId="ADAL" clId="{2C151466-C4B4-4FB0-BE50-77030AF5D0FB}" dt="2022-07-12T08:27:42.425" v="2043" actId="20577"/>
          <ac:spMkLst>
            <pc:docMk/>
            <pc:sldMk cId="3664313244" sldId="277"/>
            <ac:spMk id="19" creationId="{4C13FFC6-EC27-7209-D142-D412901B5C49}"/>
          </ac:spMkLst>
        </pc:spChg>
        <pc:picChg chg="add mod">
          <ac:chgData name="Hans Bastiaan" userId="16c5300c-78ee-45f2-bb10-e216daae82d5" providerId="ADAL" clId="{2C151466-C4B4-4FB0-BE50-77030AF5D0FB}" dt="2022-07-07T08:58:38.781" v="1478" actId="1076"/>
          <ac:picMkLst>
            <pc:docMk/>
            <pc:sldMk cId="3664313244" sldId="277"/>
            <ac:picMk id="3" creationId="{94870124-B675-89A6-6B95-2C69B053200F}"/>
          </ac:picMkLst>
        </pc:picChg>
        <pc:picChg chg="add del mod">
          <ac:chgData name="Hans Bastiaan" userId="16c5300c-78ee-45f2-bb10-e216daae82d5" providerId="ADAL" clId="{2C151466-C4B4-4FB0-BE50-77030AF5D0FB}" dt="2022-07-07T09:00:06.843" v="1498" actId="478"/>
          <ac:picMkLst>
            <pc:docMk/>
            <pc:sldMk cId="3664313244" sldId="277"/>
            <ac:picMk id="7" creationId="{9ECEF36A-8C4D-05E3-C690-91F2D5EA497A}"/>
          </ac:picMkLst>
        </pc:picChg>
        <pc:picChg chg="add mod">
          <ac:chgData name="Hans Bastiaan" userId="16c5300c-78ee-45f2-bb10-e216daae82d5" providerId="ADAL" clId="{2C151466-C4B4-4FB0-BE50-77030AF5D0FB}" dt="2022-07-07T09:00:11.337" v="1500" actId="1076"/>
          <ac:picMkLst>
            <pc:docMk/>
            <pc:sldMk cId="3664313244" sldId="277"/>
            <ac:picMk id="20" creationId="{A8D1AF8C-3092-D3DD-787B-3E1215FEF584}"/>
          </ac:picMkLst>
        </pc:picChg>
        <pc:picChg chg="add mod">
          <ac:chgData name="Hans Bastiaan" userId="16c5300c-78ee-45f2-bb10-e216daae82d5" providerId="ADAL" clId="{2C151466-C4B4-4FB0-BE50-77030AF5D0FB}" dt="2022-07-07T09:03:42.011" v="1502" actId="1076"/>
          <ac:picMkLst>
            <pc:docMk/>
            <pc:sldMk cId="3664313244" sldId="277"/>
            <ac:picMk id="22" creationId="{121DE3B2-0C17-C969-487F-E0CAFBE00A69}"/>
          </ac:picMkLst>
        </pc:picChg>
      </pc:sldChg>
      <pc:sldChg chg="del">
        <pc:chgData name="Hans Bastiaan" userId="16c5300c-78ee-45f2-bb10-e216daae82d5" providerId="ADAL" clId="{2C151466-C4B4-4FB0-BE50-77030AF5D0FB}" dt="2022-07-07T09:05:44.790" v="1506" actId="47"/>
        <pc:sldMkLst>
          <pc:docMk/>
          <pc:sldMk cId="3690895519" sldId="278"/>
        </pc:sldMkLst>
      </pc:sldChg>
      <pc:sldChg chg="del">
        <pc:chgData name="Hans Bastiaan" userId="16c5300c-78ee-45f2-bb10-e216daae82d5" providerId="ADAL" clId="{2C151466-C4B4-4FB0-BE50-77030AF5D0FB}" dt="2022-07-07T09:05:48.374" v="1507" actId="47"/>
        <pc:sldMkLst>
          <pc:docMk/>
          <pc:sldMk cId="2305626609" sldId="279"/>
        </pc:sldMkLst>
      </pc:sldChg>
      <pc:sldChg chg="del">
        <pc:chgData name="Hans Bastiaan" userId="16c5300c-78ee-45f2-bb10-e216daae82d5" providerId="ADAL" clId="{2C151466-C4B4-4FB0-BE50-77030AF5D0FB}" dt="2022-07-07T09:05:53.973" v="1508" actId="47"/>
        <pc:sldMkLst>
          <pc:docMk/>
          <pc:sldMk cId="577505510" sldId="280"/>
        </pc:sldMkLst>
      </pc:sldChg>
      <pc:sldChg chg="addSp delSp modSp mod delAnim modAnim">
        <pc:chgData name="Hans Bastiaan" userId="16c5300c-78ee-45f2-bb10-e216daae82d5" providerId="ADAL" clId="{2C151466-C4B4-4FB0-BE50-77030AF5D0FB}" dt="2022-07-07T09:19:10.543" v="1644"/>
        <pc:sldMkLst>
          <pc:docMk/>
          <pc:sldMk cId="1374264782" sldId="281"/>
        </pc:sldMkLst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2" creationId="{509F118E-E759-4B13-BFAC-4225FF940C28}"/>
          </ac:spMkLst>
        </pc:spChg>
        <pc:spChg chg="mod">
          <ac:chgData name="Hans Bastiaan" userId="16c5300c-78ee-45f2-bb10-e216daae82d5" providerId="ADAL" clId="{2C151466-C4B4-4FB0-BE50-77030AF5D0FB}" dt="2022-07-07T09:09:18.442" v="1556" actId="1076"/>
          <ac:spMkLst>
            <pc:docMk/>
            <pc:sldMk cId="1374264782" sldId="281"/>
            <ac:spMk id="33" creationId="{8F357DD5-24F7-439C-9A9F-CF67A51F9FBF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4" creationId="{C11F5861-65A9-4A7B-A832-1685F6CBDC34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5" creationId="{ABF39801-75A9-41A4-A890-4C3C5AA8792F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6" creationId="{FEF789BC-A8D1-4AA4-B992-91C968D26654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7" creationId="{16438738-3872-407A-B6ED-BFF030704C76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8" creationId="{39296D5F-E9BA-4092-BD59-235A562FFAC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9" creationId="{70794C59-EA88-473F-BBC0-E9D9BC548CC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0" creationId="{4C52439F-A31D-414B-93DC-582F77CB7456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2" creationId="{7D1C15CF-FE43-4E7F-95D9-6F31B5E6155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7" creationId="{98EA663B-0CA6-4850-8C5A-717C7F266EA1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8" creationId="{993AB77C-C85E-4933-A276-2C45A010D7E2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9" creationId="{3BC4781D-6A02-419B-96B3-532B4AF78F2C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0" creationId="{A51734A4-9F45-4D35-9054-E486320CE050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1" creationId="{B2FDAD81-F7CF-4D15-AE62-3617C1375F73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2" creationId="{BFC1FFDB-C665-4EBB-BC1F-760A7D9ADE41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5" creationId="{FE8498BB-133E-47F1-A4B5-0FBE9689C3CB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6" creationId="{F6A7EC97-3B33-4226-A19F-189E691D605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7" creationId="{18764242-A5DA-458B-ACC5-4250E0473B69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8" creationId="{02D5247F-96C1-464F-B65A-1F6BCCD34D25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9" creationId="{6DF9FDB4-1B43-4507-9D0B-5D399806AB36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60" creationId="{DA564030-5866-4DA0-B4EB-21E569EC052A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61" creationId="{075B0F78-D3B2-4AE0-AD32-4B3793C40B5D}"/>
          </ac:spMkLst>
        </pc:spChg>
        <pc:spChg chg="add mod">
          <ac:chgData name="Hans Bastiaan" userId="16c5300c-78ee-45f2-bb10-e216daae82d5" providerId="ADAL" clId="{2C151466-C4B4-4FB0-BE50-77030AF5D0FB}" dt="2022-07-07T09:12:58.310" v="1561" actId="20577"/>
          <ac:spMkLst>
            <pc:docMk/>
            <pc:sldMk cId="1374264782" sldId="281"/>
            <ac:spMk id="62" creationId="{C70B95B1-EFAD-7935-19D3-152AA3631BF9}"/>
          </ac:spMkLst>
        </pc:spChg>
        <pc:spChg chg="add mod">
          <ac:chgData name="Hans Bastiaan" userId="16c5300c-78ee-45f2-bb10-e216daae82d5" providerId="ADAL" clId="{2C151466-C4B4-4FB0-BE50-77030AF5D0FB}" dt="2022-07-07T09:18:36.165" v="1632" actId="20577"/>
          <ac:spMkLst>
            <pc:docMk/>
            <pc:sldMk cId="1374264782" sldId="281"/>
            <ac:spMk id="63" creationId="{0BB2F289-D143-FB58-BFA1-EA80DC3D1CDD}"/>
          </ac:spMkLst>
        </pc:spChg>
        <pc:spChg chg="add mod">
          <ac:chgData name="Hans Bastiaan" userId="16c5300c-78ee-45f2-bb10-e216daae82d5" providerId="ADAL" clId="{2C151466-C4B4-4FB0-BE50-77030AF5D0FB}" dt="2022-07-07T09:18:49.267" v="1640" actId="20577"/>
          <ac:spMkLst>
            <pc:docMk/>
            <pc:sldMk cId="1374264782" sldId="281"/>
            <ac:spMk id="64" creationId="{5C651C97-2FF5-1A62-FFD6-87BFA5534FFD}"/>
          </ac:spMkLst>
        </pc:spChg>
        <pc:spChg chg="add del mod">
          <ac:chgData name="Hans Bastiaan" userId="16c5300c-78ee-45f2-bb10-e216daae82d5" providerId="ADAL" clId="{2C151466-C4B4-4FB0-BE50-77030AF5D0FB}" dt="2022-07-07T09:15:22.171" v="1617" actId="478"/>
          <ac:spMkLst>
            <pc:docMk/>
            <pc:sldMk cId="1374264782" sldId="281"/>
            <ac:spMk id="65" creationId="{906996A8-73A7-BBA1-1662-52BD0B6DC027}"/>
          </ac:spMkLst>
        </pc:spChg>
        <pc:spChg chg="add del">
          <ac:chgData name="Hans Bastiaan" userId="16c5300c-78ee-45f2-bb10-e216daae82d5" providerId="ADAL" clId="{2C151466-C4B4-4FB0-BE50-77030AF5D0FB}" dt="2022-07-07T09:15:49.135" v="1622" actId="478"/>
          <ac:spMkLst>
            <pc:docMk/>
            <pc:sldMk cId="1374264782" sldId="281"/>
            <ac:spMk id="66" creationId="{EFB9D356-17EC-7837-B5B0-8AC46E42D652}"/>
          </ac:spMkLst>
        </pc:spChg>
        <pc:picChg chg="add del mod">
          <ac:chgData name="Hans Bastiaan" userId="16c5300c-78ee-45f2-bb10-e216daae82d5" providerId="ADAL" clId="{2C151466-C4B4-4FB0-BE50-77030AF5D0FB}" dt="2022-07-07T09:17:55.809" v="1625" actId="478"/>
          <ac:picMkLst>
            <pc:docMk/>
            <pc:sldMk cId="1374264782" sldId="281"/>
            <ac:picMk id="3" creationId="{1A0A88CA-8C7E-02E8-AF98-4F8C0DDD4F8A}"/>
          </ac:picMkLst>
        </pc:picChg>
        <pc:picChg chg="add mod">
          <ac:chgData name="Hans Bastiaan" userId="16c5300c-78ee-45f2-bb10-e216daae82d5" providerId="ADAL" clId="{2C151466-C4B4-4FB0-BE50-77030AF5D0FB}" dt="2022-07-07T09:16:51.045" v="1624" actId="1076"/>
          <ac:picMkLst>
            <pc:docMk/>
            <pc:sldMk cId="1374264782" sldId="281"/>
            <ac:picMk id="6" creationId="{D22E1FDD-0449-1879-CB33-51AAEB51938F}"/>
          </ac:picMkLst>
        </pc:picChg>
        <pc:picChg chg="add mod">
          <ac:chgData name="Hans Bastiaan" userId="16c5300c-78ee-45f2-bb10-e216daae82d5" providerId="ADAL" clId="{2C151466-C4B4-4FB0-BE50-77030AF5D0FB}" dt="2022-07-07T09:18:02.780" v="1627" actId="1076"/>
          <ac:picMkLst>
            <pc:docMk/>
            <pc:sldMk cId="1374264782" sldId="281"/>
            <ac:picMk id="8" creationId="{6FE5B340-9337-8EB8-31D1-2C1349E2F329}"/>
          </ac:picMkLst>
        </pc:pic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1" creationId="{29205EC2-36CC-44A8-B17C-68378913A753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3" creationId="{082E690D-FFC7-43F2-BD02-2700297F06A4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4" creationId="{CAFF9B12-3DD4-4225-9EBE-3B83985D174F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5" creationId="{E093DBCC-715D-43D0-AC02-5A8B625E9A61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6" creationId="{562A839D-AD0B-4516-BFE2-C8A45CF7BF63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53" creationId="{BF531D2D-5B01-4CA1-8182-0471197F98B9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54" creationId="{B753F3AF-A593-44AC-829D-A2FD22142C3B}"/>
          </ac:cxnSpMkLst>
        </pc:cxnChg>
      </pc:sldChg>
      <pc:sldChg chg="del">
        <pc:chgData name="Hans Bastiaan" userId="16c5300c-78ee-45f2-bb10-e216daae82d5" providerId="ADAL" clId="{2C151466-C4B4-4FB0-BE50-77030AF5D0FB}" dt="2022-07-07T09:20:59.609" v="1646" actId="47"/>
        <pc:sldMkLst>
          <pc:docMk/>
          <pc:sldMk cId="3966457953" sldId="282"/>
        </pc:sldMkLst>
      </pc:sldChg>
      <pc:sldChg chg="del">
        <pc:chgData name="Hans Bastiaan" userId="16c5300c-78ee-45f2-bb10-e216daae82d5" providerId="ADAL" clId="{2C151466-C4B4-4FB0-BE50-77030AF5D0FB}" dt="2022-07-07T09:21:00.995" v="1647" actId="47"/>
        <pc:sldMkLst>
          <pc:docMk/>
          <pc:sldMk cId="1895620211" sldId="283"/>
        </pc:sldMkLst>
      </pc:sldChg>
      <pc:sldChg chg="addSp delSp modSp mod addAnim delAnim modAnim">
        <pc:chgData name="Hans Bastiaan" userId="16c5300c-78ee-45f2-bb10-e216daae82d5" providerId="ADAL" clId="{2C151466-C4B4-4FB0-BE50-77030AF5D0FB}" dt="2022-07-12T08:27:30.015" v="2041" actId="207"/>
        <pc:sldMkLst>
          <pc:docMk/>
          <pc:sldMk cId="1271923716" sldId="284"/>
        </pc:sldMkLst>
        <pc:spChg chg="del">
          <ac:chgData name="Hans Bastiaan" userId="16c5300c-78ee-45f2-bb10-e216daae82d5" providerId="ADAL" clId="{2C151466-C4B4-4FB0-BE50-77030AF5D0FB}" dt="2022-07-07T09:21:44.222" v="1650" actId="478"/>
          <ac:spMkLst>
            <pc:docMk/>
            <pc:sldMk cId="1271923716" sldId="284"/>
            <ac:spMk id="8" creationId="{A90C3226-39B1-484E-9D0B-74358359DE4B}"/>
          </ac:spMkLst>
        </pc:spChg>
        <pc:spChg chg="del mod">
          <ac:chgData name="Hans Bastiaan" userId="16c5300c-78ee-45f2-bb10-e216daae82d5" providerId="ADAL" clId="{2C151466-C4B4-4FB0-BE50-77030AF5D0FB}" dt="2022-07-07T09:27:24.015" v="1672" actId="478"/>
          <ac:spMkLst>
            <pc:docMk/>
            <pc:sldMk cId="1271923716" sldId="284"/>
            <ac:spMk id="9" creationId="{31FD9A40-B2C1-4F48-B479-060988AB59A0}"/>
          </ac:spMkLst>
        </pc:spChg>
        <pc:spChg chg="mod">
          <ac:chgData name="Hans Bastiaan" userId="16c5300c-78ee-45f2-bb10-e216daae82d5" providerId="ADAL" clId="{2C151466-C4B4-4FB0-BE50-77030AF5D0FB}" dt="2022-07-07T09:32:49.028" v="1699" actId="1076"/>
          <ac:spMkLst>
            <pc:docMk/>
            <pc:sldMk cId="1271923716" sldId="284"/>
            <ac:spMk id="10" creationId="{C71F2ED4-6CFC-4731-B6D5-555465FD6F61}"/>
          </ac:spMkLst>
        </pc:spChg>
        <pc:spChg chg="del">
          <ac:chgData name="Hans Bastiaan" userId="16c5300c-78ee-45f2-bb10-e216daae82d5" providerId="ADAL" clId="{2C151466-C4B4-4FB0-BE50-77030AF5D0FB}" dt="2022-07-07T09:26:28.980" v="1668" actId="478"/>
          <ac:spMkLst>
            <pc:docMk/>
            <pc:sldMk cId="1271923716" sldId="284"/>
            <ac:spMk id="11" creationId="{415C1847-D24B-4210-9F56-699528392160}"/>
          </ac:spMkLst>
        </pc:spChg>
        <pc:spChg chg="del">
          <ac:chgData name="Hans Bastiaan" userId="16c5300c-78ee-45f2-bb10-e216daae82d5" providerId="ADAL" clId="{2C151466-C4B4-4FB0-BE50-77030AF5D0FB}" dt="2022-07-07T09:26:27.619" v="1667" actId="478"/>
          <ac:spMkLst>
            <pc:docMk/>
            <pc:sldMk cId="1271923716" sldId="284"/>
            <ac:spMk id="12" creationId="{4FB14CE0-23BF-4724-B4FC-A6760729B1EF}"/>
          </ac:spMkLst>
        </pc:spChg>
        <pc:spChg chg="del">
          <ac:chgData name="Hans Bastiaan" userId="16c5300c-78ee-45f2-bb10-e216daae82d5" providerId="ADAL" clId="{2C151466-C4B4-4FB0-BE50-77030AF5D0FB}" dt="2022-07-07T09:26:24.905" v="1666" actId="478"/>
          <ac:spMkLst>
            <pc:docMk/>
            <pc:sldMk cId="1271923716" sldId="284"/>
            <ac:spMk id="13" creationId="{8EB932A7-F077-4666-95B4-0E6CB8C4E86F}"/>
          </ac:spMkLst>
        </pc:spChg>
        <pc:spChg chg="add mod">
          <ac:chgData name="Hans Bastiaan" userId="16c5300c-78ee-45f2-bb10-e216daae82d5" providerId="ADAL" clId="{2C151466-C4B4-4FB0-BE50-77030AF5D0FB}" dt="2022-07-12T08:19:37.779" v="1970" actId="20577"/>
          <ac:spMkLst>
            <pc:docMk/>
            <pc:sldMk cId="1271923716" sldId="284"/>
            <ac:spMk id="14" creationId="{B22EE626-54A2-9DEF-A68D-BFA847FF1097}"/>
          </ac:spMkLst>
        </pc:spChg>
        <pc:spChg chg="add mod">
          <ac:chgData name="Hans Bastiaan" userId="16c5300c-78ee-45f2-bb10-e216daae82d5" providerId="ADAL" clId="{2C151466-C4B4-4FB0-BE50-77030AF5D0FB}" dt="2022-07-12T08:27:30.015" v="2041" actId="207"/>
          <ac:spMkLst>
            <pc:docMk/>
            <pc:sldMk cId="1271923716" sldId="284"/>
            <ac:spMk id="17" creationId="{4E62F1EF-AAF8-3EE5-D721-07C7ECC5F724}"/>
          </ac:spMkLst>
        </pc:spChg>
        <pc:spChg chg="add del mod ord">
          <ac:chgData name="Hans Bastiaan" userId="16c5300c-78ee-45f2-bb10-e216daae82d5" providerId="ADAL" clId="{2C151466-C4B4-4FB0-BE50-77030AF5D0FB}" dt="2022-07-12T08:27:20.640" v="2040" actId="478"/>
          <ac:spMkLst>
            <pc:docMk/>
            <pc:sldMk cId="1271923716" sldId="284"/>
            <ac:spMk id="18" creationId="{B2862B29-80BB-42AD-67D6-78588528886B}"/>
          </ac:spMkLst>
        </pc:spChg>
        <pc:picChg chg="add del mod">
          <ac:chgData name="Hans Bastiaan" userId="16c5300c-78ee-45f2-bb10-e216daae82d5" providerId="ADAL" clId="{2C151466-C4B4-4FB0-BE50-77030AF5D0FB}" dt="2022-07-12T07:53:38.622" v="1827" actId="478"/>
          <ac:picMkLst>
            <pc:docMk/>
            <pc:sldMk cId="1271923716" sldId="284"/>
            <ac:picMk id="3" creationId="{BE2E249F-1830-596F-CFA8-BF9A11DCDD18}"/>
          </ac:picMkLst>
        </pc:picChg>
        <pc:picChg chg="add mod">
          <ac:chgData name="Hans Bastiaan" userId="16c5300c-78ee-45f2-bb10-e216daae82d5" providerId="ADAL" clId="{2C151466-C4B4-4FB0-BE50-77030AF5D0FB}" dt="2022-07-12T07:53:47.539" v="1831" actId="1076"/>
          <ac:picMkLst>
            <pc:docMk/>
            <pc:sldMk cId="1271923716" sldId="284"/>
            <ac:picMk id="4" creationId="{ACA61775-8B20-4796-E3C0-E52392E05CA8}"/>
          </ac:picMkLst>
        </pc:picChg>
        <pc:picChg chg="add del mod">
          <ac:chgData name="Hans Bastiaan" userId="16c5300c-78ee-45f2-bb10-e216daae82d5" providerId="ADAL" clId="{2C151466-C4B4-4FB0-BE50-77030AF5D0FB}" dt="2022-07-12T07:58:58.545" v="1851" actId="478"/>
          <ac:picMkLst>
            <pc:docMk/>
            <pc:sldMk cId="1271923716" sldId="284"/>
            <ac:picMk id="5" creationId="{5365066A-8267-D278-133C-B7D4CB25443E}"/>
          </ac:picMkLst>
        </pc:picChg>
        <pc:picChg chg="add del mod">
          <ac:chgData name="Hans Bastiaan" userId="16c5300c-78ee-45f2-bb10-e216daae82d5" providerId="ADAL" clId="{2C151466-C4B4-4FB0-BE50-77030AF5D0FB}" dt="2022-07-12T07:56:03.322" v="1840" actId="478"/>
          <ac:picMkLst>
            <pc:docMk/>
            <pc:sldMk cId="1271923716" sldId="284"/>
            <ac:picMk id="7" creationId="{48ECBE84-2DE7-E5C3-20E9-C29B38B25C92}"/>
          </ac:picMkLst>
        </pc:picChg>
        <pc:picChg chg="add mod">
          <ac:chgData name="Hans Bastiaan" userId="16c5300c-78ee-45f2-bb10-e216daae82d5" providerId="ADAL" clId="{2C151466-C4B4-4FB0-BE50-77030AF5D0FB}" dt="2022-07-12T07:56:22.084" v="1844" actId="14100"/>
          <ac:picMkLst>
            <pc:docMk/>
            <pc:sldMk cId="1271923716" sldId="284"/>
            <ac:picMk id="8" creationId="{5A51894B-506D-3905-DE27-3D29D96009AC}"/>
          </ac:picMkLst>
        </pc:picChg>
        <pc:picChg chg="add mod">
          <ac:chgData name="Hans Bastiaan" userId="16c5300c-78ee-45f2-bb10-e216daae82d5" providerId="ADAL" clId="{2C151466-C4B4-4FB0-BE50-77030AF5D0FB}" dt="2022-07-12T07:56:10.088" v="1842" actId="14100"/>
          <ac:picMkLst>
            <pc:docMk/>
            <pc:sldMk cId="1271923716" sldId="284"/>
            <ac:picMk id="11" creationId="{32BA8233-5DD1-E859-BF45-962B768D6A7E}"/>
          </ac:picMkLst>
        </pc:picChg>
        <pc:picChg chg="add mod">
          <ac:chgData name="Hans Bastiaan" userId="16c5300c-78ee-45f2-bb10-e216daae82d5" providerId="ADAL" clId="{2C151466-C4B4-4FB0-BE50-77030AF5D0FB}" dt="2022-07-12T07:59:05.723" v="1853" actId="1076"/>
          <ac:picMkLst>
            <pc:docMk/>
            <pc:sldMk cId="1271923716" sldId="284"/>
            <ac:picMk id="13" creationId="{F49BD922-2BA2-ED03-7DDF-892A231A9477}"/>
          </ac:picMkLst>
        </pc:picChg>
        <pc:picChg chg="add del mod">
          <ac:chgData name="Hans Bastiaan" userId="16c5300c-78ee-45f2-bb10-e216daae82d5" providerId="ADAL" clId="{2C151466-C4B4-4FB0-BE50-77030AF5D0FB}" dt="2022-07-12T07:54:55.459" v="1833" actId="478"/>
          <ac:picMkLst>
            <pc:docMk/>
            <pc:sldMk cId="1271923716" sldId="284"/>
            <ac:picMk id="16" creationId="{5E1ADF38-81C1-EF6F-7854-DE8F7758152A}"/>
          </ac:picMkLst>
        </pc:picChg>
        <pc:picChg chg="add mod">
          <ac:chgData name="Hans Bastiaan" userId="16c5300c-78ee-45f2-bb10-e216daae82d5" providerId="ADAL" clId="{2C151466-C4B4-4FB0-BE50-77030AF5D0FB}" dt="2022-07-12T07:59:22.217" v="1856" actId="1076"/>
          <ac:picMkLst>
            <pc:docMk/>
            <pc:sldMk cId="1271923716" sldId="284"/>
            <ac:picMk id="19" creationId="{06F7D5BD-A6C4-5A23-A3DE-C569C916DB0A}"/>
          </ac:picMkLst>
        </pc:picChg>
        <pc:picChg chg="add del mod">
          <ac:chgData name="Hans Bastiaan" userId="16c5300c-78ee-45f2-bb10-e216daae82d5" providerId="ADAL" clId="{2C151466-C4B4-4FB0-BE50-77030AF5D0FB}" dt="2022-07-12T07:59:16.735" v="1854" actId="478"/>
          <ac:picMkLst>
            <pc:docMk/>
            <pc:sldMk cId="1271923716" sldId="284"/>
            <ac:picMk id="20" creationId="{5F235966-762F-5E57-6731-36611BE9FA2F}"/>
          </ac:picMkLst>
        </pc:picChg>
      </pc:sldChg>
      <pc:sldChg chg="addSp modSp mod">
        <pc:chgData name="Hans Bastiaan" userId="16c5300c-78ee-45f2-bb10-e216daae82d5" providerId="ADAL" clId="{2C151466-C4B4-4FB0-BE50-77030AF5D0FB}" dt="2022-07-07T09:58:08.860" v="1812" actId="113"/>
        <pc:sldMkLst>
          <pc:docMk/>
          <pc:sldMk cId="82416230" sldId="285"/>
        </pc:sldMkLst>
        <pc:spChg chg="mod">
          <ac:chgData name="Hans Bastiaan" userId="16c5300c-78ee-45f2-bb10-e216daae82d5" providerId="ADAL" clId="{2C151466-C4B4-4FB0-BE50-77030AF5D0FB}" dt="2022-07-07T09:58:08.860" v="1812" actId="113"/>
          <ac:spMkLst>
            <pc:docMk/>
            <pc:sldMk cId="82416230" sldId="285"/>
            <ac:spMk id="4" creationId="{7BE6F758-F010-4235-B318-936334B54BF9}"/>
          </ac:spMkLst>
        </pc:spChg>
        <pc:spChg chg="mod">
          <ac:chgData name="Hans Bastiaan" userId="16c5300c-78ee-45f2-bb10-e216daae82d5" providerId="ADAL" clId="{2C151466-C4B4-4FB0-BE50-77030AF5D0FB}" dt="2022-07-07T09:54:42.599" v="1793" actId="1076"/>
          <ac:spMkLst>
            <pc:docMk/>
            <pc:sldMk cId="82416230" sldId="285"/>
            <ac:spMk id="5" creationId="{2986A779-E646-488C-9299-6DF41F721E34}"/>
          </ac:spMkLst>
        </pc:spChg>
        <pc:spChg chg="add mod">
          <ac:chgData name="Hans Bastiaan" userId="16c5300c-78ee-45f2-bb10-e216daae82d5" providerId="ADAL" clId="{2C151466-C4B4-4FB0-BE50-77030AF5D0FB}" dt="2022-07-07T09:56:21.916" v="1799" actId="1076"/>
          <ac:spMkLst>
            <pc:docMk/>
            <pc:sldMk cId="82416230" sldId="285"/>
            <ac:spMk id="6" creationId="{393732AC-A586-A4DE-635B-1FEE32CF0F8B}"/>
          </ac:spMkLst>
        </pc:spChg>
        <pc:picChg chg="add mod">
          <ac:chgData name="Hans Bastiaan" userId="16c5300c-78ee-45f2-bb10-e216daae82d5" providerId="ADAL" clId="{2C151466-C4B4-4FB0-BE50-77030AF5D0FB}" dt="2022-07-07T09:38:41.572" v="1731" actId="1076"/>
          <ac:picMkLst>
            <pc:docMk/>
            <pc:sldMk cId="82416230" sldId="285"/>
            <ac:picMk id="3" creationId="{C1B6BCD2-B411-C6BC-7EDF-8DF8827DFCF8}"/>
          </ac:picMkLst>
        </pc:picChg>
      </pc:sldChg>
      <pc:sldChg chg="addSp delSp modSp add mod delAnim modAnim">
        <pc:chgData name="Hans Bastiaan" userId="16c5300c-78ee-45f2-bb10-e216daae82d5" providerId="ADAL" clId="{2C151466-C4B4-4FB0-BE50-77030AF5D0FB}" dt="2022-07-07T07:38:08.154" v="884" actId="1076"/>
        <pc:sldMkLst>
          <pc:docMk/>
          <pc:sldMk cId="3769593920" sldId="286"/>
        </pc:sldMkLst>
        <pc:spChg chg="del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18" creationId="{9CC1939B-03AC-49F8-B009-131C29E53443}"/>
          </ac:spMkLst>
        </pc:spChg>
        <pc:spChg chg="del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19" creationId="{B875BECE-CD08-4C1D-BDF6-2C3FA32BE2D3}"/>
          </ac:spMkLst>
        </pc:spChg>
        <pc:spChg chg="del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20" creationId="{526EE352-87FB-4C20-AF67-50B4759CE9AF}"/>
          </ac:spMkLst>
        </pc:spChg>
        <pc:spChg chg="del mod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21" creationId="{3AF22D92-4735-4924-9D53-CB2EA6E9190B}"/>
          </ac:spMkLst>
        </pc:spChg>
        <pc:spChg chg="mod">
          <ac:chgData name="Hans Bastiaan" userId="16c5300c-78ee-45f2-bb10-e216daae82d5" providerId="ADAL" clId="{2C151466-C4B4-4FB0-BE50-77030AF5D0FB}" dt="2022-07-07T06:15:59.073" v="588" actId="20577"/>
          <ac:spMkLst>
            <pc:docMk/>
            <pc:sldMk cId="3769593920" sldId="286"/>
            <ac:spMk id="22" creationId="{EAD675FD-AB2B-4CFF-8B80-23FF4378B2B2}"/>
          </ac:spMkLst>
        </pc:spChg>
        <pc:spChg chg="del">
          <ac:chgData name="Hans Bastiaan" userId="16c5300c-78ee-45f2-bb10-e216daae82d5" providerId="ADAL" clId="{2C151466-C4B4-4FB0-BE50-77030AF5D0FB}" dt="2022-07-06T19:15:20.940" v="348" actId="478"/>
          <ac:spMkLst>
            <pc:docMk/>
            <pc:sldMk cId="3769593920" sldId="286"/>
            <ac:spMk id="23" creationId="{3B092559-1626-4D3E-9C06-C61BA2D42206}"/>
          </ac:spMkLst>
        </pc:spChg>
        <pc:spChg chg="mod">
          <ac:chgData name="Hans Bastiaan" userId="16c5300c-78ee-45f2-bb10-e216daae82d5" providerId="ADAL" clId="{2C151466-C4B4-4FB0-BE50-77030AF5D0FB}" dt="2022-07-07T07:35:03.532" v="880" actId="20577"/>
          <ac:spMkLst>
            <pc:docMk/>
            <pc:sldMk cId="3769593920" sldId="286"/>
            <ac:spMk id="24" creationId="{6D66B6AB-A2A2-4FDE-88AA-4120ABA477EB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25" creationId="{C0BC285F-50E3-4122-94BB-FD3BACEE1426}"/>
          </ac:spMkLst>
        </pc:spChg>
        <pc:spChg chg="del mod">
          <ac:chgData name="Hans Bastiaan" userId="16c5300c-78ee-45f2-bb10-e216daae82d5" providerId="ADAL" clId="{2C151466-C4B4-4FB0-BE50-77030AF5D0FB}" dt="2022-07-06T19:22:16.573" v="442" actId="478"/>
          <ac:spMkLst>
            <pc:docMk/>
            <pc:sldMk cId="3769593920" sldId="286"/>
            <ac:spMk id="27" creationId="{3B07C80D-6788-49EF-ADD3-252C3E84F601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29" creationId="{4D397A43-530B-4FF5-B576-9B665B487A56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31" creationId="{43B5BC92-48C3-4AC5-987D-AD0114587215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33" creationId="{A3F7CA8E-1DF5-45A3-80AB-55790B23FED0}"/>
          </ac:spMkLst>
        </pc:spChg>
        <pc:spChg chg="add mod">
          <ac:chgData name="Hans Bastiaan" userId="16c5300c-78ee-45f2-bb10-e216daae82d5" providerId="ADAL" clId="{2C151466-C4B4-4FB0-BE50-77030AF5D0FB}" dt="2022-07-06T19:22:21.024" v="443" actId="1076"/>
          <ac:spMkLst>
            <pc:docMk/>
            <pc:sldMk cId="3769593920" sldId="286"/>
            <ac:spMk id="34" creationId="{CACB9785-0987-3C91-CDA9-88202379F355}"/>
          </ac:spMkLst>
        </pc:spChg>
        <pc:spChg chg="add mod">
          <ac:chgData name="Hans Bastiaan" userId="16c5300c-78ee-45f2-bb10-e216daae82d5" providerId="ADAL" clId="{2C151466-C4B4-4FB0-BE50-77030AF5D0FB}" dt="2022-07-06T19:33:53.975" v="505" actId="255"/>
          <ac:spMkLst>
            <pc:docMk/>
            <pc:sldMk cId="3769593920" sldId="286"/>
            <ac:spMk id="35" creationId="{76F136E1-A192-B84B-DDC2-84B75442103E}"/>
          </ac:spMkLst>
        </pc:spChg>
        <pc:spChg chg="add mod">
          <ac:chgData name="Hans Bastiaan" userId="16c5300c-78ee-45f2-bb10-e216daae82d5" providerId="ADAL" clId="{2C151466-C4B4-4FB0-BE50-77030AF5D0FB}" dt="2022-07-06T19:34:04.228" v="507" actId="1076"/>
          <ac:spMkLst>
            <pc:docMk/>
            <pc:sldMk cId="3769593920" sldId="286"/>
            <ac:spMk id="36" creationId="{7CFDF439-9FD5-A23A-28B4-1B98945D6644}"/>
          </ac:spMkLst>
        </pc:spChg>
        <pc:spChg chg="add mod">
          <ac:chgData name="Hans Bastiaan" userId="16c5300c-78ee-45f2-bb10-e216daae82d5" providerId="ADAL" clId="{2C151466-C4B4-4FB0-BE50-77030AF5D0FB}" dt="2022-07-06T19:34:47.274" v="526" actId="20577"/>
          <ac:spMkLst>
            <pc:docMk/>
            <pc:sldMk cId="3769593920" sldId="286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07T07:38:01.173" v="883" actId="1076"/>
          <ac:picMkLst>
            <pc:docMk/>
            <pc:sldMk cId="3769593920" sldId="286"/>
            <ac:picMk id="3" creationId="{5155D6AC-C0F4-BC82-94D7-56AA123D395A}"/>
          </ac:picMkLst>
        </pc:picChg>
        <pc:picChg chg="add del mod">
          <ac:chgData name="Hans Bastiaan" userId="16c5300c-78ee-45f2-bb10-e216daae82d5" providerId="ADAL" clId="{2C151466-C4B4-4FB0-BE50-77030AF5D0FB}" dt="2022-07-06T19:30:52.608" v="456" actId="478"/>
          <ac:picMkLst>
            <pc:docMk/>
            <pc:sldMk cId="3769593920" sldId="286"/>
            <ac:picMk id="3" creationId="{FEA9C9A5-26AC-91B8-A984-C209AE901CB6}"/>
          </ac:picMkLst>
        </pc:picChg>
        <pc:picChg chg="add del mod">
          <ac:chgData name="Hans Bastiaan" userId="16c5300c-78ee-45f2-bb10-e216daae82d5" providerId="ADAL" clId="{2C151466-C4B4-4FB0-BE50-77030AF5D0FB}" dt="2022-07-06T19:30:34.137" v="451" actId="478"/>
          <ac:picMkLst>
            <pc:docMk/>
            <pc:sldMk cId="3769593920" sldId="286"/>
            <ac:picMk id="5" creationId="{94B7FEDC-7D60-F428-7307-3CEDFF1032DA}"/>
          </ac:picMkLst>
        </pc:picChg>
        <pc:picChg chg="add del mod">
          <ac:chgData name="Hans Bastiaan" userId="16c5300c-78ee-45f2-bb10-e216daae82d5" providerId="ADAL" clId="{2C151466-C4B4-4FB0-BE50-77030AF5D0FB}" dt="2022-07-06T19:30:49.822" v="455" actId="478"/>
          <ac:picMkLst>
            <pc:docMk/>
            <pc:sldMk cId="3769593920" sldId="286"/>
            <ac:picMk id="7" creationId="{D5CADCF5-7AFB-AFC8-1DCC-3BFFC7CB3EB9}"/>
          </ac:picMkLst>
        </pc:picChg>
        <pc:picChg chg="add del mod">
          <ac:chgData name="Hans Bastiaan" userId="16c5300c-78ee-45f2-bb10-e216daae82d5" providerId="ADAL" clId="{2C151466-C4B4-4FB0-BE50-77030AF5D0FB}" dt="2022-07-06T19:33:14.550" v="480" actId="478"/>
          <ac:picMkLst>
            <pc:docMk/>
            <pc:sldMk cId="3769593920" sldId="286"/>
            <ac:picMk id="9" creationId="{C4E66B09-D68C-C4DB-E526-32456188755B}"/>
          </ac:picMkLst>
        </pc:picChg>
        <pc:picChg chg="add del mod">
          <ac:chgData name="Hans Bastiaan" userId="16c5300c-78ee-45f2-bb10-e216daae82d5" providerId="ADAL" clId="{2C151466-C4B4-4FB0-BE50-77030AF5D0FB}" dt="2022-07-07T07:37:48.701" v="881" actId="478"/>
          <ac:picMkLst>
            <pc:docMk/>
            <pc:sldMk cId="3769593920" sldId="286"/>
            <ac:picMk id="11" creationId="{BC77B9DE-4EF9-EDB8-1F75-9BC2B5F09643}"/>
          </ac:picMkLst>
        </pc:picChg>
        <pc:picChg chg="add mod">
          <ac:chgData name="Hans Bastiaan" userId="16c5300c-78ee-45f2-bb10-e216daae82d5" providerId="ADAL" clId="{2C151466-C4B4-4FB0-BE50-77030AF5D0FB}" dt="2022-07-07T07:38:08.154" v="884" actId="1076"/>
          <ac:picMkLst>
            <pc:docMk/>
            <pc:sldMk cId="3769593920" sldId="286"/>
            <ac:picMk id="13" creationId="{219C0EF9-9F03-810D-E61B-1FE2BC932EC4}"/>
          </ac:picMkLst>
        </pc:picChg>
        <pc:picChg chg="add mod">
          <ac:chgData name="Hans Bastiaan" userId="16c5300c-78ee-45f2-bb10-e216daae82d5" providerId="ADAL" clId="{2C151466-C4B4-4FB0-BE50-77030AF5D0FB}" dt="2022-07-06T19:34:40.911" v="510" actId="1076"/>
          <ac:picMkLst>
            <pc:docMk/>
            <pc:sldMk cId="3769593920" sldId="286"/>
            <ac:picMk id="15" creationId="{CAC0E9BA-82BF-243E-927A-A28172932350}"/>
          </ac:picMkLst>
        </pc:picChg>
        <pc:cxnChg chg="del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26" creationId="{AA2FA8CC-0DFD-456A-BAFD-CC813461D465}"/>
          </ac:cxnSpMkLst>
        </pc:cxnChg>
        <pc:cxnChg chg="del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28" creationId="{8D9F20D8-659D-4B59-BE9F-A1EE2FA9B8DA}"/>
          </ac:cxnSpMkLst>
        </pc:cxnChg>
        <pc:cxnChg chg="del mod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30" creationId="{6F74FD76-DC1A-4C9C-AF40-C6CB45CFC1B3}"/>
          </ac:cxnSpMkLst>
        </pc:cxnChg>
        <pc:cxnChg chg="del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32" creationId="{25C367D1-0F12-4312-8B9F-5B89A7CBB29A}"/>
          </ac:cxnSpMkLst>
        </pc:cxnChg>
      </pc:sldChg>
      <pc:sldChg chg="addSp delSp modSp add mod">
        <pc:chgData name="Hans Bastiaan" userId="16c5300c-78ee-45f2-bb10-e216daae82d5" providerId="ADAL" clId="{2C151466-C4B4-4FB0-BE50-77030AF5D0FB}" dt="2022-07-07T07:39:53.432" v="889" actId="1076"/>
        <pc:sldMkLst>
          <pc:docMk/>
          <pc:sldMk cId="2671474704" sldId="287"/>
        </pc:sldMkLst>
        <pc:spChg chg="add del mod">
          <ac:chgData name="Hans Bastiaan" userId="16c5300c-78ee-45f2-bb10-e216daae82d5" providerId="ADAL" clId="{2C151466-C4B4-4FB0-BE50-77030AF5D0FB}" dt="2022-07-07T07:10:40.793" v="683" actId="478"/>
          <ac:spMkLst>
            <pc:docMk/>
            <pc:sldMk cId="2671474704" sldId="287"/>
            <ac:spMk id="12" creationId="{9CD80A69-26A6-03DD-CFF9-40BDC948FB94}"/>
          </ac:spMkLst>
        </pc:spChg>
        <pc:spChg chg="add mod">
          <ac:chgData name="Hans Bastiaan" userId="16c5300c-78ee-45f2-bb10-e216daae82d5" providerId="ADAL" clId="{2C151466-C4B4-4FB0-BE50-77030AF5D0FB}" dt="2022-07-07T07:15:10.255" v="724" actId="20577"/>
          <ac:spMkLst>
            <pc:docMk/>
            <pc:sldMk cId="2671474704" sldId="287"/>
            <ac:spMk id="16" creationId="{6721417E-F742-CEF0-CA1C-18645AD699B9}"/>
          </ac:spMkLst>
        </pc:spChg>
        <pc:spChg chg="add mod">
          <ac:chgData name="Hans Bastiaan" userId="16c5300c-78ee-45f2-bb10-e216daae82d5" providerId="ADAL" clId="{2C151466-C4B4-4FB0-BE50-77030AF5D0FB}" dt="2022-07-07T07:12:28.198" v="703" actId="1076"/>
          <ac:spMkLst>
            <pc:docMk/>
            <pc:sldMk cId="2671474704" sldId="287"/>
            <ac:spMk id="17" creationId="{66A15FB2-7491-3748-872A-09139AC050C0}"/>
          </ac:spMkLst>
        </pc:spChg>
        <pc:spChg chg="mod">
          <ac:chgData name="Hans Bastiaan" userId="16c5300c-78ee-45f2-bb10-e216daae82d5" providerId="ADAL" clId="{2C151466-C4B4-4FB0-BE50-77030AF5D0FB}" dt="2022-07-07T07:15:22.544" v="727" actId="20577"/>
          <ac:spMkLst>
            <pc:docMk/>
            <pc:sldMk cId="2671474704" sldId="287"/>
            <ac:spMk id="22" creationId="{EAD675FD-AB2B-4CFF-8B80-23FF4378B2B2}"/>
          </ac:spMkLst>
        </pc:spChg>
        <pc:spChg chg="del">
          <ac:chgData name="Hans Bastiaan" userId="16c5300c-78ee-45f2-bb10-e216daae82d5" providerId="ADAL" clId="{2C151466-C4B4-4FB0-BE50-77030AF5D0FB}" dt="2022-07-07T07:04:21.571" v="630" actId="478"/>
          <ac:spMkLst>
            <pc:docMk/>
            <pc:sldMk cId="2671474704" sldId="287"/>
            <ac:spMk id="24" creationId="{6D66B6AB-A2A2-4FDE-88AA-4120ABA477EB}"/>
          </ac:spMkLst>
        </pc:spChg>
        <pc:spChg chg="del mod">
          <ac:chgData name="Hans Bastiaan" userId="16c5300c-78ee-45f2-bb10-e216daae82d5" providerId="ADAL" clId="{2C151466-C4B4-4FB0-BE50-77030AF5D0FB}" dt="2022-07-07T07:09:05.635" v="672" actId="478"/>
          <ac:spMkLst>
            <pc:docMk/>
            <pc:sldMk cId="2671474704" sldId="287"/>
            <ac:spMk id="34" creationId="{CACB9785-0987-3C91-CDA9-88202379F355}"/>
          </ac:spMkLst>
        </pc:spChg>
        <pc:spChg chg="del mod">
          <ac:chgData name="Hans Bastiaan" userId="16c5300c-78ee-45f2-bb10-e216daae82d5" providerId="ADAL" clId="{2C151466-C4B4-4FB0-BE50-77030AF5D0FB}" dt="2022-07-07T07:09:00.736" v="669" actId="478"/>
          <ac:spMkLst>
            <pc:docMk/>
            <pc:sldMk cId="2671474704" sldId="287"/>
            <ac:spMk id="35" creationId="{76F136E1-A192-B84B-DDC2-84B75442103E}"/>
          </ac:spMkLst>
        </pc:spChg>
        <pc:spChg chg="mod">
          <ac:chgData name="Hans Bastiaan" userId="16c5300c-78ee-45f2-bb10-e216daae82d5" providerId="ADAL" clId="{2C151466-C4B4-4FB0-BE50-77030AF5D0FB}" dt="2022-07-07T07:12:40.562" v="706" actId="1076"/>
          <ac:spMkLst>
            <pc:docMk/>
            <pc:sldMk cId="2671474704" sldId="287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07T07:12:51.741" v="707" actId="1076"/>
          <ac:spMkLst>
            <pc:docMk/>
            <pc:sldMk cId="2671474704" sldId="287"/>
            <ac:spMk id="37" creationId="{4781DB9B-BDEC-1B2A-06B2-29A7E5404F52}"/>
          </ac:spMkLst>
        </pc:spChg>
        <pc:picChg chg="add del mod">
          <ac:chgData name="Hans Bastiaan" userId="16c5300c-78ee-45f2-bb10-e216daae82d5" providerId="ADAL" clId="{2C151466-C4B4-4FB0-BE50-77030AF5D0FB}" dt="2022-07-07T07:39:40.943" v="886" actId="478"/>
          <ac:picMkLst>
            <pc:docMk/>
            <pc:sldMk cId="2671474704" sldId="287"/>
            <ac:picMk id="4" creationId="{C74B864C-8C09-0F9B-1B80-2F003DC55360}"/>
          </ac:picMkLst>
        </pc:picChg>
        <pc:picChg chg="add mod">
          <ac:chgData name="Hans Bastiaan" userId="16c5300c-78ee-45f2-bb10-e216daae82d5" providerId="ADAL" clId="{2C151466-C4B4-4FB0-BE50-77030AF5D0FB}" dt="2022-07-07T07:39:53.432" v="889" actId="1076"/>
          <ac:picMkLst>
            <pc:docMk/>
            <pc:sldMk cId="2671474704" sldId="287"/>
            <ac:picMk id="6" creationId="{F95BAD45-1C18-D557-D0FE-0A0E3D6C9547}"/>
          </ac:picMkLst>
        </pc:picChg>
        <pc:picChg chg="add mod">
          <ac:chgData name="Hans Bastiaan" userId="16c5300c-78ee-45f2-bb10-e216daae82d5" providerId="ADAL" clId="{2C151466-C4B4-4FB0-BE50-77030AF5D0FB}" dt="2022-07-07T07:14:54.009" v="715" actId="1076"/>
          <ac:picMkLst>
            <pc:docMk/>
            <pc:sldMk cId="2671474704" sldId="287"/>
            <ac:picMk id="8" creationId="{09C44332-D766-B819-DEFA-FC86EE60B14D}"/>
          </ac:picMkLst>
        </pc:picChg>
        <pc:picChg chg="add mod">
          <ac:chgData name="Hans Bastiaan" userId="16c5300c-78ee-45f2-bb10-e216daae82d5" providerId="ADAL" clId="{2C151466-C4B4-4FB0-BE50-77030AF5D0FB}" dt="2022-07-07T07:39:50.272" v="888" actId="1076"/>
          <ac:picMkLst>
            <pc:docMk/>
            <pc:sldMk cId="2671474704" sldId="287"/>
            <ac:picMk id="10" creationId="{15F82BAE-341E-AB68-D2F0-2136FF2CF3DE}"/>
          </ac:picMkLst>
        </pc:picChg>
        <pc:picChg chg="del mod">
          <ac:chgData name="Hans Bastiaan" userId="16c5300c-78ee-45f2-bb10-e216daae82d5" providerId="ADAL" clId="{2C151466-C4B4-4FB0-BE50-77030AF5D0FB}" dt="2022-07-07T07:04:08.079" v="627" actId="478"/>
          <ac:picMkLst>
            <pc:docMk/>
            <pc:sldMk cId="2671474704" sldId="287"/>
            <ac:picMk id="11" creationId="{BC77B9DE-4EF9-EDB8-1F75-9BC2B5F09643}"/>
          </ac:picMkLst>
        </pc:picChg>
        <pc:picChg chg="del mod">
          <ac:chgData name="Hans Bastiaan" userId="16c5300c-78ee-45f2-bb10-e216daae82d5" providerId="ADAL" clId="{2C151466-C4B4-4FB0-BE50-77030AF5D0FB}" dt="2022-07-07T07:13:22.866" v="711" actId="478"/>
          <ac:picMkLst>
            <pc:docMk/>
            <pc:sldMk cId="2671474704" sldId="287"/>
            <ac:picMk id="13" creationId="{219C0EF9-9F03-810D-E61B-1FE2BC932EC4}"/>
          </ac:picMkLst>
        </pc:picChg>
        <pc:picChg chg="del mod">
          <ac:chgData name="Hans Bastiaan" userId="16c5300c-78ee-45f2-bb10-e216daae82d5" providerId="ADAL" clId="{2C151466-C4B4-4FB0-BE50-77030AF5D0FB}" dt="2022-07-07T07:14:49.225" v="714" actId="478"/>
          <ac:picMkLst>
            <pc:docMk/>
            <pc:sldMk cId="2671474704" sldId="287"/>
            <ac:picMk id="15" creationId="{CAC0E9BA-82BF-243E-927A-A28172932350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7:42:46.330" v="907" actId="1076"/>
        <pc:sldMkLst>
          <pc:docMk/>
          <pc:sldMk cId="1966412656" sldId="288"/>
        </pc:sldMkLst>
        <pc:spChg chg="add mod">
          <ac:chgData name="Hans Bastiaan" userId="16c5300c-78ee-45f2-bb10-e216daae82d5" providerId="ADAL" clId="{2C151466-C4B4-4FB0-BE50-77030AF5D0FB}" dt="2022-07-07T07:41:51.777" v="905" actId="113"/>
          <ac:spMkLst>
            <pc:docMk/>
            <pc:sldMk cId="1966412656" sldId="288"/>
            <ac:spMk id="10" creationId="{8D5132AA-A404-10BB-C1B5-ED76120812D3}"/>
          </ac:spMkLst>
        </pc:spChg>
        <pc:spChg chg="mod">
          <ac:chgData name="Hans Bastiaan" userId="16c5300c-78ee-45f2-bb10-e216daae82d5" providerId="ADAL" clId="{2C151466-C4B4-4FB0-BE50-77030AF5D0FB}" dt="2022-07-07T07:41:34.794" v="902" actId="14100"/>
          <ac:spMkLst>
            <pc:docMk/>
            <pc:sldMk cId="1966412656" sldId="288"/>
            <ac:spMk id="12" creationId="{9CD80A69-26A6-03DD-CFF9-40BDC948FB94}"/>
          </ac:spMkLst>
        </pc:spChg>
        <pc:spChg chg="add mod">
          <ac:chgData name="Hans Bastiaan" userId="16c5300c-78ee-45f2-bb10-e216daae82d5" providerId="ADAL" clId="{2C151466-C4B4-4FB0-BE50-77030AF5D0FB}" dt="2022-07-07T07:41:38.380" v="903" actId="14100"/>
          <ac:spMkLst>
            <pc:docMk/>
            <pc:sldMk cId="1966412656" sldId="288"/>
            <ac:spMk id="14" creationId="{F14EDC65-FA40-FADC-AE09-0A2A0101752C}"/>
          </ac:spMkLst>
        </pc:spChg>
        <pc:spChg chg="add mod">
          <ac:chgData name="Hans Bastiaan" userId="16c5300c-78ee-45f2-bb10-e216daae82d5" providerId="ADAL" clId="{2C151466-C4B4-4FB0-BE50-77030AF5D0FB}" dt="2022-07-07T07:42:46.330" v="907" actId="1076"/>
          <ac:spMkLst>
            <pc:docMk/>
            <pc:sldMk cId="1966412656" sldId="288"/>
            <ac:spMk id="16" creationId="{1BC66772-164A-E2E8-2D8D-A3E5EA5247DD}"/>
          </ac:spMkLst>
        </pc:spChg>
        <pc:spChg chg="add mod">
          <ac:chgData name="Hans Bastiaan" userId="16c5300c-78ee-45f2-bb10-e216daae82d5" providerId="ADAL" clId="{2C151466-C4B4-4FB0-BE50-77030AF5D0FB}" dt="2022-07-07T07:42:32.876" v="906" actId="1076"/>
          <ac:spMkLst>
            <pc:docMk/>
            <pc:sldMk cId="1966412656" sldId="288"/>
            <ac:spMk id="17" creationId="{0E69D0BD-2C5B-C8F1-7753-3074A92697D7}"/>
          </ac:spMkLst>
        </pc:spChg>
        <pc:spChg chg="mod">
          <ac:chgData name="Hans Bastiaan" userId="16c5300c-78ee-45f2-bb10-e216daae82d5" providerId="ADAL" clId="{2C151466-C4B4-4FB0-BE50-77030AF5D0FB}" dt="2022-07-07T07:17:29.616" v="798" actId="20577"/>
          <ac:spMkLst>
            <pc:docMk/>
            <pc:sldMk cId="1966412656" sldId="288"/>
            <ac:spMk id="22" creationId="{EAD675FD-AB2B-4CFF-8B80-23FF4378B2B2}"/>
          </ac:spMkLst>
        </pc:spChg>
        <pc:spChg chg="del mod">
          <ac:chgData name="Hans Bastiaan" userId="16c5300c-78ee-45f2-bb10-e216daae82d5" providerId="ADAL" clId="{2C151466-C4B4-4FB0-BE50-77030AF5D0FB}" dt="2022-07-07T07:16:04.643" v="753" actId="478"/>
          <ac:spMkLst>
            <pc:docMk/>
            <pc:sldMk cId="1966412656" sldId="288"/>
            <ac:spMk id="36" creationId="{7CFDF439-9FD5-A23A-28B4-1B98945D6644}"/>
          </ac:spMkLst>
        </pc:spChg>
        <pc:spChg chg="del">
          <ac:chgData name="Hans Bastiaan" userId="16c5300c-78ee-45f2-bb10-e216daae82d5" providerId="ADAL" clId="{2C151466-C4B4-4FB0-BE50-77030AF5D0FB}" dt="2022-07-07T07:16:11.933" v="756" actId="478"/>
          <ac:spMkLst>
            <pc:docMk/>
            <pc:sldMk cId="1966412656" sldId="288"/>
            <ac:spMk id="37" creationId="{4781DB9B-BDEC-1B2A-06B2-29A7E5404F52}"/>
          </ac:spMkLst>
        </pc:spChg>
        <pc:picChg chg="del">
          <ac:chgData name="Hans Bastiaan" userId="16c5300c-78ee-45f2-bb10-e216daae82d5" providerId="ADAL" clId="{2C151466-C4B4-4FB0-BE50-77030AF5D0FB}" dt="2022-07-07T07:16:08.660" v="755" actId="478"/>
          <ac:picMkLst>
            <pc:docMk/>
            <pc:sldMk cId="1966412656" sldId="288"/>
            <ac:picMk id="4" creationId="{C74B864C-8C09-0F9B-1B80-2F003DC55360}"/>
          </ac:picMkLst>
        </pc:picChg>
        <pc:picChg chg="del">
          <ac:chgData name="Hans Bastiaan" userId="16c5300c-78ee-45f2-bb10-e216daae82d5" providerId="ADAL" clId="{2C151466-C4B4-4FB0-BE50-77030AF5D0FB}" dt="2022-07-07T07:16:06.696" v="754" actId="478"/>
          <ac:picMkLst>
            <pc:docMk/>
            <pc:sldMk cId="1966412656" sldId="288"/>
            <ac:picMk id="13" creationId="{219C0EF9-9F03-810D-E61B-1FE2BC932EC4}"/>
          </ac:picMkLst>
        </pc:picChg>
        <pc:picChg chg="del mod">
          <ac:chgData name="Hans Bastiaan" userId="16c5300c-78ee-45f2-bb10-e216daae82d5" providerId="ADAL" clId="{2C151466-C4B4-4FB0-BE50-77030AF5D0FB}" dt="2022-07-07T07:16:01.429" v="751" actId="478"/>
          <ac:picMkLst>
            <pc:docMk/>
            <pc:sldMk cId="1966412656" sldId="288"/>
            <ac:picMk id="15" creationId="{CAC0E9BA-82BF-243E-927A-A28172932350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7:33:56.375" v="871" actId="1076"/>
        <pc:sldMkLst>
          <pc:docMk/>
          <pc:sldMk cId="1014529814" sldId="289"/>
        </pc:sldMkLst>
        <pc:spChg chg="mod">
          <ac:chgData name="Hans Bastiaan" userId="16c5300c-78ee-45f2-bb10-e216daae82d5" providerId="ADAL" clId="{2C151466-C4B4-4FB0-BE50-77030AF5D0FB}" dt="2022-07-07T07:27:00.442" v="848" actId="113"/>
          <ac:spMkLst>
            <pc:docMk/>
            <pc:sldMk cId="1014529814" sldId="289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7:32:17.680" v="867" actId="20577"/>
          <ac:spMkLst>
            <pc:docMk/>
            <pc:sldMk cId="1014529814" sldId="289"/>
            <ac:spMk id="22" creationId="{EAD675FD-AB2B-4CFF-8B80-23FF4378B2B2}"/>
          </ac:spMkLst>
        </pc:spChg>
        <pc:picChg chg="add del mod">
          <ac:chgData name="Hans Bastiaan" userId="16c5300c-78ee-45f2-bb10-e216daae82d5" providerId="ADAL" clId="{2C151466-C4B4-4FB0-BE50-77030AF5D0FB}" dt="2022-07-07T07:30:09.293" v="853" actId="478"/>
          <ac:picMkLst>
            <pc:docMk/>
            <pc:sldMk cId="1014529814" sldId="289"/>
            <ac:picMk id="3" creationId="{823FAF29-87B2-7F60-C6B7-681A2D43C019}"/>
          </ac:picMkLst>
        </pc:picChg>
        <pc:picChg chg="del">
          <ac:chgData name="Hans Bastiaan" userId="16c5300c-78ee-45f2-bb10-e216daae82d5" providerId="ADAL" clId="{2C151466-C4B4-4FB0-BE50-77030AF5D0FB}" dt="2022-07-07T07:27:10.851" v="849" actId="478"/>
          <ac:picMkLst>
            <pc:docMk/>
            <pc:sldMk cId="1014529814" sldId="289"/>
            <ac:picMk id="4" creationId="{C74B864C-8C09-0F9B-1B80-2F003DC55360}"/>
          </ac:picMkLst>
        </pc:picChg>
        <pc:picChg chg="del mod">
          <ac:chgData name="Hans Bastiaan" userId="16c5300c-78ee-45f2-bb10-e216daae82d5" providerId="ADAL" clId="{2C151466-C4B4-4FB0-BE50-77030AF5D0FB}" dt="2022-07-07T07:30:44.163" v="857" actId="478"/>
          <ac:picMkLst>
            <pc:docMk/>
            <pc:sldMk cId="1014529814" sldId="289"/>
            <ac:picMk id="6" creationId="{F95BAD45-1C18-D557-D0FE-0A0E3D6C9547}"/>
          </ac:picMkLst>
        </pc:picChg>
        <pc:picChg chg="add mod">
          <ac:chgData name="Hans Bastiaan" userId="16c5300c-78ee-45f2-bb10-e216daae82d5" providerId="ADAL" clId="{2C151466-C4B4-4FB0-BE50-77030AF5D0FB}" dt="2022-07-07T07:30:20.762" v="855" actId="1076"/>
          <ac:picMkLst>
            <pc:docMk/>
            <pc:sldMk cId="1014529814" sldId="289"/>
            <ac:picMk id="7" creationId="{599FF861-18C2-F635-FB7D-0A2C400150D7}"/>
          </ac:picMkLst>
        </pc:picChg>
        <pc:picChg chg="del">
          <ac:chgData name="Hans Bastiaan" userId="16c5300c-78ee-45f2-bb10-e216daae82d5" providerId="ADAL" clId="{2C151466-C4B4-4FB0-BE50-77030AF5D0FB}" dt="2022-07-07T07:31:31.713" v="860" actId="478"/>
          <ac:picMkLst>
            <pc:docMk/>
            <pc:sldMk cId="1014529814" sldId="289"/>
            <ac:picMk id="8" creationId="{09C44332-D766-B819-DEFA-FC86EE60B14D}"/>
          </ac:picMkLst>
        </pc:picChg>
        <pc:picChg chg="add mod">
          <ac:chgData name="Hans Bastiaan" userId="16c5300c-78ee-45f2-bb10-e216daae82d5" providerId="ADAL" clId="{2C151466-C4B4-4FB0-BE50-77030AF5D0FB}" dt="2022-07-07T07:30:56.065" v="859" actId="1076"/>
          <ac:picMkLst>
            <pc:docMk/>
            <pc:sldMk cId="1014529814" sldId="289"/>
            <ac:picMk id="10" creationId="{1B18A041-92B1-E773-4C6F-0D8C31FC2AD9}"/>
          </ac:picMkLst>
        </pc:picChg>
        <pc:picChg chg="add mod">
          <ac:chgData name="Hans Bastiaan" userId="16c5300c-78ee-45f2-bb10-e216daae82d5" providerId="ADAL" clId="{2C151466-C4B4-4FB0-BE50-77030AF5D0FB}" dt="2022-07-07T07:31:35.758" v="862" actId="1076"/>
          <ac:picMkLst>
            <pc:docMk/>
            <pc:sldMk cId="1014529814" sldId="289"/>
            <ac:picMk id="12" creationId="{BCAE58CA-6C03-C23A-F4EA-0CD33460A226}"/>
          </ac:picMkLst>
        </pc:picChg>
        <pc:picChg chg="add mod">
          <ac:chgData name="Hans Bastiaan" userId="16c5300c-78ee-45f2-bb10-e216daae82d5" providerId="ADAL" clId="{2C151466-C4B4-4FB0-BE50-77030AF5D0FB}" dt="2022-07-07T07:33:17.200" v="869" actId="1076"/>
          <ac:picMkLst>
            <pc:docMk/>
            <pc:sldMk cId="1014529814" sldId="289"/>
            <ac:picMk id="14" creationId="{596BC6AF-CB04-6D90-1BDB-161A3D2133FA}"/>
          </ac:picMkLst>
        </pc:picChg>
        <pc:picChg chg="add mod">
          <ac:chgData name="Hans Bastiaan" userId="16c5300c-78ee-45f2-bb10-e216daae82d5" providerId="ADAL" clId="{2C151466-C4B4-4FB0-BE50-77030AF5D0FB}" dt="2022-07-07T07:33:56.375" v="871" actId="1076"/>
          <ac:picMkLst>
            <pc:docMk/>
            <pc:sldMk cId="1014529814" sldId="289"/>
            <ac:picMk id="18" creationId="{749306B2-F2F2-DDF4-0C5D-19ECDCE69DC1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8:02:09.284" v="1020" actId="20577"/>
        <pc:sldMkLst>
          <pc:docMk/>
          <pc:sldMk cId="2006967934" sldId="290"/>
        </pc:sldMkLst>
        <pc:spChg chg="mod">
          <ac:chgData name="Hans Bastiaan" userId="16c5300c-78ee-45f2-bb10-e216daae82d5" providerId="ADAL" clId="{2C151466-C4B4-4FB0-BE50-77030AF5D0FB}" dt="2022-07-07T08:02:09.284" v="1020" actId="20577"/>
          <ac:spMkLst>
            <pc:docMk/>
            <pc:sldMk cId="2006967934" sldId="290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7:55:31.686" v="977" actId="14100"/>
          <ac:spMkLst>
            <pc:docMk/>
            <pc:sldMk cId="2006967934" sldId="290"/>
            <ac:spMk id="17" creationId="{66A15FB2-7491-3748-872A-09139AC050C0}"/>
          </ac:spMkLst>
        </pc:spChg>
        <pc:spChg chg="add mod">
          <ac:chgData name="Hans Bastiaan" userId="16c5300c-78ee-45f2-bb10-e216daae82d5" providerId="ADAL" clId="{2C151466-C4B4-4FB0-BE50-77030AF5D0FB}" dt="2022-07-07T07:55:40.497" v="979" actId="113"/>
          <ac:spMkLst>
            <pc:docMk/>
            <pc:sldMk cId="2006967934" sldId="290"/>
            <ac:spMk id="19" creationId="{22162233-B0F9-F430-D833-D2E88B256EB4}"/>
          </ac:spMkLst>
        </pc:spChg>
        <pc:spChg chg="add del mod">
          <ac:chgData name="Hans Bastiaan" userId="16c5300c-78ee-45f2-bb10-e216daae82d5" providerId="ADAL" clId="{2C151466-C4B4-4FB0-BE50-77030AF5D0FB}" dt="2022-07-07T08:01:04.989" v="997"/>
          <ac:spMkLst>
            <pc:docMk/>
            <pc:sldMk cId="2006967934" sldId="290"/>
            <ac:spMk id="21" creationId="{82296EC4-C4B3-804D-D892-B929638F9F24}"/>
          </ac:spMkLst>
        </pc:spChg>
        <pc:spChg chg="mod">
          <ac:chgData name="Hans Bastiaan" userId="16c5300c-78ee-45f2-bb10-e216daae82d5" providerId="ADAL" clId="{2C151466-C4B4-4FB0-BE50-77030AF5D0FB}" dt="2022-07-07T07:50:41.695" v="937"/>
          <ac:spMkLst>
            <pc:docMk/>
            <pc:sldMk cId="2006967934" sldId="290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07T07:56:55.545" v="986" actId="1076"/>
          <ac:spMkLst>
            <pc:docMk/>
            <pc:sldMk cId="2006967934" sldId="290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07T07:56:36.113" v="984" actId="1076"/>
          <ac:spMkLst>
            <pc:docMk/>
            <pc:sldMk cId="2006967934" sldId="290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07T07:55:50.472" v="980" actId="1076"/>
          <ac:picMkLst>
            <pc:docMk/>
            <pc:sldMk cId="2006967934" sldId="290"/>
            <ac:picMk id="3" creationId="{39A95C22-39F8-2AF3-57BC-6B2BB05685BB}"/>
          </ac:picMkLst>
        </pc:picChg>
        <pc:picChg chg="add mod">
          <ac:chgData name="Hans Bastiaan" userId="16c5300c-78ee-45f2-bb10-e216daae82d5" providerId="ADAL" clId="{2C151466-C4B4-4FB0-BE50-77030AF5D0FB}" dt="2022-07-07T07:55:35.113" v="978" actId="1076"/>
          <ac:picMkLst>
            <pc:docMk/>
            <pc:sldMk cId="2006967934" sldId="290"/>
            <ac:picMk id="5" creationId="{36632D71-7020-D51F-992E-0ADEB9688FF7}"/>
          </ac:picMkLst>
        </pc:picChg>
        <pc:picChg chg="del">
          <ac:chgData name="Hans Bastiaan" userId="16c5300c-78ee-45f2-bb10-e216daae82d5" providerId="ADAL" clId="{2C151466-C4B4-4FB0-BE50-77030AF5D0FB}" dt="2022-07-07T07:51:56.569" v="939" actId="478"/>
          <ac:picMkLst>
            <pc:docMk/>
            <pc:sldMk cId="2006967934" sldId="290"/>
            <ac:picMk id="7" creationId="{599FF861-18C2-F635-FB7D-0A2C400150D7}"/>
          </ac:picMkLst>
        </pc:picChg>
        <pc:picChg chg="add mod">
          <ac:chgData name="Hans Bastiaan" userId="16c5300c-78ee-45f2-bb10-e216daae82d5" providerId="ADAL" clId="{2C151466-C4B4-4FB0-BE50-77030AF5D0FB}" dt="2022-07-07T07:56:59.352" v="987" actId="1076"/>
          <ac:picMkLst>
            <pc:docMk/>
            <pc:sldMk cId="2006967934" sldId="290"/>
            <ac:picMk id="9" creationId="{E68187F0-4F97-B617-5DC0-A7E1BE2120FC}"/>
          </ac:picMkLst>
        </pc:picChg>
        <pc:picChg chg="del">
          <ac:chgData name="Hans Bastiaan" userId="16c5300c-78ee-45f2-bb10-e216daae82d5" providerId="ADAL" clId="{2C151466-C4B4-4FB0-BE50-77030AF5D0FB}" dt="2022-07-07T07:52:21.799" v="942" actId="478"/>
          <ac:picMkLst>
            <pc:docMk/>
            <pc:sldMk cId="2006967934" sldId="290"/>
            <ac:picMk id="10" creationId="{1B18A041-92B1-E773-4C6F-0D8C31FC2AD9}"/>
          </ac:picMkLst>
        </pc:picChg>
        <pc:picChg chg="del mod">
          <ac:chgData name="Hans Bastiaan" userId="16c5300c-78ee-45f2-bb10-e216daae82d5" providerId="ADAL" clId="{2C151466-C4B4-4FB0-BE50-77030AF5D0FB}" dt="2022-07-07T07:56:23.742" v="982" actId="478"/>
          <ac:picMkLst>
            <pc:docMk/>
            <pc:sldMk cId="2006967934" sldId="290"/>
            <ac:picMk id="12" creationId="{BCAE58CA-6C03-C23A-F4EA-0CD33460A226}"/>
          </ac:picMkLst>
        </pc:picChg>
        <pc:picChg chg="add mod">
          <ac:chgData name="Hans Bastiaan" userId="16c5300c-78ee-45f2-bb10-e216daae82d5" providerId="ADAL" clId="{2C151466-C4B4-4FB0-BE50-77030AF5D0FB}" dt="2022-07-07T08:00:00.261" v="994" actId="1076"/>
          <ac:picMkLst>
            <pc:docMk/>
            <pc:sldMk cId="2006967934" sldId="290"/>
            <ac:picMk id="13" creationId="{433D9E93-8ADE-2D8F-5A35-BBB7EAA817FC}"/>
          </ac:picMkLst>
        </pc:picChg>
        <pc:picChg chg="del">
          <ac:chgData name="Hans Bastiaan" userId="16c5300c-78ee-45f2-bb10-e216daae82d5" providerId="ADAL" clId="{2C151466-C4B4-4FB0-BE50-77030AF5D0FB}" dt="2022-07-07T07:52:51.488" v="945" actId="478"/>
          <ac:picMkLst>
            <pc:docMk/>
            <pc:sldMk cId="2006967934" sldId="290"/>
            <ac:picMk id="14" creationId="{596BC6AF-CB04-6D90-1BDB-161A3D2133FA}"/>
          </ac:picMkLst>
        </pc:picChg>
        <pc:picChg chg="del">
          <ac:chgData name="Hans Bastiaan" userId="16c5300c-78ee-45f2-bb10-e216daae82d5" providerId="ADAL" clId="{2C151466-C4B4-4FB0-BE50-77030AF5D0FB}" dt="2022-07-07T07:54:58.970" v="972" actId="478"/>
          <ac:picMkLst>
            <pc:docMk/>
            <pc:sldMk cId="2006967934" sldId="290"/>
            <ac:picMk id="18" creationId="{749306B2-F2F2-DDF4-0C5D-19ECDCE69DC1}"/>
          </ac:picMkLst>
        </pc:picChg>
        <pc:picChg chg="add mod">
          <ac:chgData name="Hans Bastiaan" userId="16c5300c-78ee-45f2-bb10-e216daae82d5" providerId="ADAL" clId="{2C151466-C4B4-4FB0-BE50-77030AF5D0FB}" dt="2022-07-07T07:59:54.052" v="993" actId="1076"/>
          <ac:picMkLst>
            <pc:docMk/>
            <pc:sldMk cId="2006967934" sldId="290"/>
            <ac:picMk id="20" creationId="{07F8CB80-67ED-C78C-DAAA-6FEE9A2B6274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8:09:52.416" v="1082" actId="1076"/>
        <pc:sldMkLst>
          <pc:docMk/>
          <pc:sldMk cId="1165225752" sldId="291"/>
        </pc:sldMkLst>
        <pc:spChg chg="mod">
          <ac:chgData name="Hans Bastiaan" userId="16c5300c-78ee-45f2-bb10-e216daae82d5" providerId="ADAL" clId="{2C151466-C4B4-4FB0-BE50-77030AF5D0FB}" dt="2022-07-07T08:04:41.797" v="1066" actId="113"/>
          <ac:spMkLst>
            <pc:docMk/>
            <pc:sldMk cId="1165225752" sldId="291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8:04:11.657" v="1062" actId="20577"/>
          <ac:spMkLst>
            <pc:docMk/>
            <pc:sldMk cId="1165225752" sldId="291"/>
            <ac:spMk id="19" creationId="{22162233-B0F9-F430-D833-D2E88B256EB4}"/>
          </ac:spMkLst>
        </pc:spChg>
        <pc:spChg chg="mod">
          <ac:chgData name="Hans Bastiaan" userId="16c5300c-78ee-45f2-bb10-e216daae82d5" providerId="ADAL" clId="{2C151466-C4B4-4FB0-BE50-77030AF5D0FB}" dt="2022-07-07T08:02:29.667" v="1026" actId="20577"/>
          <ac:spMkLst>
            <pc:docMk/>
            <pc:sldMk cId="1165225752" sldId="291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07T08:03:56.959" v="1060" actId="113"/>
          <ac:spMkLst>
            <pc:docMk/>
            <pc:sldMk cId="1165225752" sldId="291"/>
            <ac:spMk id="36" creationId="{7CFDF439-9FD5-A23A-28B4-1B98945D6644}"/>
          </ac:spMkLst>
        </pc:spChg>
        <pc:picChg chg="del">
          <ac:chgData name="Hans Bastiaan" userId="16c5300c-78ee-45f2-bb10-e216daae82d5" providerId="ADAL" clId="{2C151466-C4B4-4FB0-BE50-77030AF5D0FB}" dt="2022-07-07T08:07:37.857" v="1069" actId="478"/>
          <ac:picMkLst>
            <pc:docMk/>
            <pc:sldMk cId="1165225752" sldId="291"/>
            <ac:picMk id="3" creationId="{39A95C22-39F8-2AF3-57BC-6B2BB05685BB}"/>
          </ac:picMkLst>
        </pc:picChg>
        <pc:picChg chg="add del mod">
          <ac:chgData name="Hans Bastiaan" userId="16c5300c-78ee-45f2-bb10-e216daae82d5" providerId="ADAL" clId="{2C151466-C4B4-4FB0-BE50-77030AF5D0FB}" dt="2022-07-07T08:08:36.744" v="1073" actId="478"/>
          <ac:picMkLst>
            <pc:docMk/>
            <pc:sldMk cId="1165225752" sldId="291"/>
            <ac:picMk id="4" creationId="{D94BA778-826B-8B05-D4EB-B0CA9B07FEC8}"/>
          </ac:picMkLst>
        </pc:picChg>
        <pc:picChg chg="del">
          <ac:chgData name="Hans Bastiaan" userId="16c5300c-78ee-45f2-bb10-e216daae82d5" providerId="ADAL" clId="{2C151466-C4B4-4FB0-BE50-77030AF5D0FB}" dt="2022-07-07T08:04:54.208" v="1067" actId="478"/>
          <ac:picMkLst>
            <pc:docMk/>
            <pc:sldMk cId="1165225752" sldId="291"/>
            <ac:picMk id="5" creationId="{36632D71-7020-D51F-992E-0ADEB9688FF7}"/>
          </ac:picMkLst>
        </pc:picChg>
        <pc:picChg chg="add mod">
          <ac:chgData name="Hans Bastiaan" userId="16c5300c-78ee-45f2-bb10-e216daae82d5" providerId="ADAL" clId="{2C151466-C4B4-4FB0-BE50-77030AF5D0FB}" dt="2022-07-07T08:08:43.085" v="1075" actId="1076"/>
          <ac:picMkLst>
            <pc:docMk/>
            <pc:sldMk cId="1165225752" sldId="291"/>
            <ac:picMk id="7" creationId="{BBE313A2-25F7-0160-193D-FD997AA41D7A}"/>
          </ac:picMkLst>
        </pc:picChg>
        <pc:picChg chg="del">
          <ac:chgData name="Hans Bastiaan" userId="16c5300c-78ee-45f2-bb10-e216daae82d5" providerId="ADAL" clId="{2C151466-C4B4-4FB0-BE50-77030AF5D0FB}" dt="2022-07-07T08:09:48.094" v="1081" actId="478"/>
          <ac:picMkLst>
            <pc:docMk/>
            <pc:sldMk cId="1165225752" sldId="291"/>
            <ac:picMk id="9" creationId="{E68187F0-4F97-B617-5DC0-A7E1BE2120FC}"/>
          </ac:picMkLst>
        </pc:picChg>
        <pc:picChg chg="add mod">
          <ac:chgData name="Hans Bastiaan" userId="16c5300c-78ee-45f2-bb10-e216daae82d5" providerId="ADAL" clId="{2C151466-C4B4-4FB0-BE50-77030AF5D0FB}" dt="2022-07-07T08:09:13.901" v="1078" actId="1076"/>
          <ac:picMkLst>
            <pc:docMk/>
            <pc:sldMk cId="1165225752" sldId="291"/>
            <ac:picMk id="10" creationId="{1A8F27E7-EC3B-EBC4-4D1C-6F016768F773}"/>
          </ac:picMkLst>
        </pc:picChg>
        <pc:picChg chg="add mod">
          <ac:chgData name="Hans Bastiaan" userId="16c5300c-78ee-45f2-bb10-e216daae82d5" providerId="ADAL" clId="{2C151466-C4B4-4FB0-BE50-77030AF5D0FB}" dt="2022-07-07T08:09:52.416" v="1082" actId="1076"/>
          <ac:picMkLst>
            <pc:docMk/>
            <pc:sldMk cId="1165225752" sldId="291"/>
            <ac:picMk id="12" creationId="{1AFB241F-E19E-AEC5-65B3-73697AA19B73}"/>
          </ac:picMkLst>
        </pc:picChg>
        <pc:picChg chg="del mod">
          <ac:chgData name="Hans Bastiaan" userId="16c5300c-78ee-45f2-bb10-e216daae82d5" providerId="ADAL" clId="{2C151466-C4B4-4FB0-BE50-77030AF5D0FB}" dt="2022-07-07T08:08:48.967" v="1076" actId="478"/>
          <ac:picMkLst>
            <pc:docMk/>
            <pc:sldMk cId="1165225752" sldId="291"/>
            <ac:picMk id="13" creationId="{433D9E93-8ADE-2D8F-5A35-BBB7EAA817FC}"/>
          </ac:picMkLst>
        </pc:picChg>
        <pc:picChg chg="del">
          <ac:chgData name="Hans Bastiaan" userId="16c5300c-78ee-45f2-bb10-e216daae82d5" providerId="ADAL" clId="{2C151466-C4B4-4FB0-BE50-77030AF5D0FB}" dt="2022-07-07T08:09:21.306" v="1079" actId="478"/>
          <ac:picMkLst>
            <pc:docMk/>
            <pc:sldMk cId="1165225752" sldId="291"/>
            <ac:picMk id="20" creationId="{07F8CB80-67ED-C78C-DAAA-6FEE9A2B6274}"/>
          </ac:picMkLst>
        </pc:picChg>
      </pc:sldChg>
      <pc:sldChg chg="addSp delSp modSp add mod ord">
        <pc:chgData name="Hans Bastiaan" userId="16c5300c-78ee-45f2-bb10-e216daae82d5" providerId="ADAL" clId="{2C151466-C4B4-4FB0-BE50-77030AF5D0FB}" dt="2022-07-07T08:24:21.296" v="1206" actId="167"/>
        <pc:sldMkLst>
          <pc:docMk/>
          <pc:sldMk cId="626434372" sldId="292"/>
        </pc:sldMkLst>
        <pc:spChg chg="add mod">
          <ac:chgData name="Hans Bastiaan" userId="16c5300c-78ee-45f2-bb10-e216daae82d5" providerId="ADAL" clId="{2C151466-C4B4-4FB0-BE50-77030AF5D0FB}" dt="2022-07-07T08:16:24.542" v="1172"/>
          <ac:spMkLst>
            <pc:docMk/>
            <pc:sldMk cId="626434372" sldId="292"/>
            <ac:spMk id="13" creationId="{AD01B0E1-2739-7310-02E8-BE5D80B3375F}"/>
          </ac:spMkLst>
        </pc:spChg>
        <pc:spChg chg="mod">
          <ac:chgData name="Hans Bastiaan" userId="16c5300c-78ee-45f2-bb10-e216daae82d5" providerId="ADAL" clId="{2C151466-C4B4-4FB0-BE50-77030AF5D0FB}" dt="2022-07-07T08:17:37.803" v="1181" actId="1076"/>
          <ac:spMkLst>
            <pc:docMk/>
            <pc:sldMk cId="626434372" sldId="292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8:17:41.568" v="1182" actId="1076"/>
          <ac:spMkLst>
            <pc:docMk/>
            <pc:sldMk cId="626434372" sldId="292"/>
            <ac:spMk id="17" creationId="{66A15FB2-7491-3748-872A-09139AC050C0}"/>
          </ac:spMkLst>
        </pc:spChg>
        <pc:spChg chg="add del mod">
          <ac:chgData name="Hans Bastiaan" userId="16c5300c-78ee-45f2-bb10-e216daae82d5" providerId="ADAL" clId="{2C151466-C4B4-4FB0-BE50-77030AF5D0FB}" dt="2022-07-07T08:24:00.539" v="1203"/>
          <ac:spMkLst>
            <pc:docMk/>
            <pc:sldMk cId="626434372" sldId="292"/>
            <ac:spMk id="20" creationId="{35D52F29-DE15-1E4D-8F52-4CC974F2BE07}"/>
          </ac:spMkLst>
        </pc:spChg>
        <pc:spChg chg="add ord">
          <ac:chgData name="Hans Bastiaan" userId="16c5300c-78ee-45f2-bb10-e216daae82d5" providerId="ADAL" clId="{2C151466-C4B4-4FB0-BE50-77030AF5D0FB}" dt="2022-07-07T08:24:21.296" v="1206" actId="167"/>
          <ac:spMkLst>
            <pc:docMk/>
            <pc:sldMk cId="626434372" sldId="292"/>
            <ac:spMk id="21" creationId="{AEA2620F-89BA-4D74-FADE-F93EF83607C2}"/>
          </ac:spMkLst>
        </pc:spChg>
        <pc:spChg chg="mod">
          <ac:chgData name="Hans Bastiaan" userId="16c5300c-78ee-45f2-bb10-e216daae82d5" providerId="ADAL" clId="{2C151466-C4B4-4FB0-BE50-77030AF5D0FB}" dt="2022-07-07T08:15:42.534" v="1157" actId="20577"/>
          <ac:spMkLst>
            <pc:docMk/>
            <pc:sldMk cId="626434372" sldId="292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07T08:20:44.385" v="1194" actId="1076"/>
          <ac:spMkLst>
            <pc:docMk/>
            <pc:sldMk cId="626434372" sldId="292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07T08:17:59.821" v="1184" actId="1076"/>
          <ac:spMkLst>
            <pc:docMk/>
            <pc:sldMk cId="626434372" sldId="292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07T08:19:01.820" v="1187" actId="1076"/>
          <ac:picMkLst>
            <pc:docMk/>
            <pc:sldMk cId="626434372" sldId="292"/>
            <ac:picMk id="3" creationId="{3C4C7BE7-253F-339A-9C5E-35FC7F2F518E}"/>
          </ac:picMkLst>
        </pc:picChg>
        <pc:picChg chg="add mod">
          <ac:chgData name="Hans Bastiaan" userId="16c5300c-78ee-45f2-bb10-e216daae82d5" providerId="ADAL" clId="{2C151466-C4B4-4FB0-BE50-77030AF5D0FB}" dt="2022-07-07T08:19:46.753" v="1190" actId="1076"/>
          <ac:picMkLst>
            <pc:docMk/>
            <pc:sldMk cId="626434372" sldId="292"/>
            <ac:picMk id="5" creationId="{0AE855E5-B60C-E2E6-19FC-BD256D2BF3A4}"/>
          </ac:picMkLst>
        </pc:picChg>
        <pc:picChg chg="del">
          <ac:chgData name="Hans Bastiaan" userId="16c5300c-78ee-45f2-bb10-e216daae82d5" providerId="ADAL" clId="{2C151466-C4B4-4FB0-BE50-77030AF5D0FB}" dt="2022-07-07T08:16:15.440" v="1170" actId="478"/>
          <ac:picMkLst>
            <pc:docMk/>
            <pc:sldMk cId="626434372" sldId="292"/>
            <ac:picMk id="7" creationId="{599FF861-18C2-F635-FB7D-0A2C400150D7}"/>
          </ac:picMkLst>
        </pc:picChg>
        <pc:picChg chg="add mod">
          <ac:chgData name="Hans Bastiaan" userId="16c5300c-78ee-45f2-bb10-e216daae82d5" providerId="ADAL" clId="{2C151466-C4B4-4FB0-BE50-77030AF5D0FB}" dt="2022-07-07T08:20:49.323" v="1195" actId="1076"/>
          <ac:picMkLst>
            <pc:docMk/>
            <pc:sldMk cId="626434372" sldId="292"/>
            <ac:picMk id="8" creationId="{587C678B-D3F5-1207-BA3C-210D2FD22DFA}"/>
          </ac:picMkLst>
        </pc:picChg>
        <pc:picChg chg="del mod">
          <ac:chgData name="Hans Bastiaan" userId="16c5300c-78ee-45f2-bb10-e216daae82d5" providerId="ADAL" clId="{2C151466-C4B4-4FB0-BE50-77030AF5D0FB}" dt="2022-07-07T08:16:50.141" v="1175" actId="478"/>
          <ac:picMkLst>
            <pc:docMk/>
            <pc:sldMk cId="626434372" sldId="292"/>
            <ac:picMk id="10" creationId="{1B18A041-92B1-E773-4C6F-0D8C31FC2AD9}"/>
          </ac:picMkLst>
        </pc:picChg>
        <pc:picChg chg="add mod">
          <ac:chgData name="Hans Bastiaan" userId="16c5300c-78ee-45f2-bb10-e216daae82d5" providerId="ADAL" clId="{2C151466-C4B4-4FB0-BE50-77030AF5D0FB}" dt="2022-07-07T08:22:53.244" v="1197" actId="1076"/>
          <ac:picMkLst>
            <pc:docMk/>
            <pc:sldMk cId="626434372" sldId="292"/>
            <ac:picMk id="11" creationId="{31BE1561-75FF-FD8D-6380-DE50FD10A1CC}"/>
          </ac:picMkLst>
        </pc:picChg>
        <pc:picChg chg="del mod">
          <ac:chgData name="Hans Bastiaan" userId="16c5300c-78ee-45f2-bb10-e216daae82d5" providerId="ADAL" clId="{2C151466-C4B4-4FB0-BE50-77030AF5D0FB}" dt="2022-07-07T08:20:03.794" v="1191" actId="478"/>
          <ac:picMkLst>
            <pc:docMk/>
            <pc:sldMk cId="626434372" sldId="292"/>
            <ac:picMk id="12" creationId="{BCAE58CA-6C03-C23A-F4EA-0CD33460A226}"/>
          </ac:picMkLst>
        </pc:picChg>
        <pc:picChg chg="del mod">
          <ac:chgData name="Hans Bastiaan" userId="16c5300c-78ee-45f2-bb10-e216daae82d5" providerId="ADAL" clId="{2C151466-C4B4-4FB0-BE50-77030AF5D0FB}" dt="2022-07-07T08:16:52.162" v="1176" actId="478"/>
          <ac:picMkLst>
            <pc:docMk/>
            <pc:sldMk cId="626434372" sldId="292"/>
            <ac:picMk id="14" creationId="{596BC6AF-CB04-6D90-1BDB-161A3D2133FA}"/>
          </ac:picMkLst>
        </pc:picChg>
        <pc:picChg chg="del mod">
          <ac:chgData name="Hans Bastiaan" userId="16c5300c-78ee-45f2-bb10-e216daae82d5" providerId="ADAL" clId="{2C151466-C4B4-4FB0-BE50-77030AF5D0FB}" dt="2022-07-07T08:17:25.919" v="1179" actId="478"/>
          <ac:picMkLst>
            <pc:docMk/>
            <pc:sldMk cId="626434372" sldId="292"/>
            <ac:picMk id="18" creationId="{749306B2-F2F2-DDF4-0C5D-19ECDCE69DC1}"/>
          </ac:picMkLst>
        </pc:picChg>
        <pc:picChg chg="add mod">
          <ac:chgData name="Hans Bastiaan" userId="16c5300c-78ee-45f2-bb10-e216daae82d5" providerId="ADAL" clId="{2C151466-C4B4-4FB0-BE50-77030AF5D0FB}" dt="2022-07-07T08:24:01.712" v="1204" actId="1076"/>
          <ac:picMkLst>
            <pc:docMk/>
            <pc:sldMk cId="626434372" sldId="292"/>
            <ac:picMk id="19" creationId="{F82E7EE4-82A9-8E60-3EC0-19BB2809FC2C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12T08:14:39.180" v="1949" actId="20577"/>
        <pc:sldMkLst>
          <pc:docMk/>
          <pc:sldMk cId="2504003689" sldId="293"/>
        </pc:sldMkLst>
        <pc:spChg chg="mod">
          <ac:chgData name="Hans Bastiaan" userId="16c5300c-78ee-45f2-bb10-e216daae82d5" providerId="ADAL" clId="{2C151466-C4B4-4FB0-BE50-77030AF5D0FB}" dt="2022-07-12T08:08:56.450" v="1877" actId="113"/>
          <ac:spMkLst>
            <pc:docMk/>
            <pc:sldMk cId="2504003689" sldId="293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12T08:11:01.807" v="1937" actId="20577"/>
          <ac:spMkLst>
            <pc:docMk/>
            <pc:sldMk cId="2504003689" sldId="293"/>
            <ac:spMk id="19" creationId="{22162233-B0F9-F430-D833-D2E88B256EB4}"/>
          </ac:spMkLst>
        </pc:spChg>
        <pc:spChg chg="mod">
          <ac:chgData name="Hans Bastiaan" userId="16c5300c-78ee-45f2-bb10-e216daae82d5" providerId="ADAL" clId="{2C151466-C4B4-4FB0-BE50-77030AF5D0FB}" dt="2022-07-12T08:14:39.180" v="1949" actId="20577"/>
          <ac:spMkLst>
            <pc:docMk/>
            <pc:sldMk cId="2504003689" sldId="293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12T08:09:54.561" v="1906" actId="20577"/>
          <ac:spMkLst>
            <pc:docMk/>
            <pc:sldMk cId="2504003689" sldId="293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12T08:12:04.955" v="1941" actId="1076"/>
          <ac:spMkLst>
            <pc:docMk/>
            <pc:sldMk cId="2504003689" sldId="293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12T08:09:38.351" v="1882" actId="1076"/>
          <ac:picMkLst>
            <pc:docMk/>
            <pc:sldMk cId="2504003689" sldId="293"/>
            <ac:picMk id="3" creationId="{9175D47F-18C0-D70C-159C-AEC455621102}"/>
          </ac:picMkLst>
        </pc:picChg>
        <pc:picChg chg="add mod">
          <ac:chgData name="Hans Bastiaan" userId="16c5300c-78ee-45f2-bb10-e216daae82d5" providerId="ADAL" clId="{2C151466-C4B4-4FB0-BE50-77030AF5D0FB}" dt="2022-07-12T08:10:18.334" v="1909" actId="1076"/>
          <ac:picMkLst>
            <pc:docMk/>
            <pc:sldMk cId="2504003689" sldId="293"/>
            <ac:picMk id="5" creationId="{E301E29C-CDAD-4F0A-D60E-90F3D18F244E}"/>
          </ac:picMkLst>
        </pc:picChg>
        <pc:picChg chg="del">
          <ac:chgData name="Hans Bastiaan" userId="16c5300c-78ee-45f2-bb10-e216daae82d5" providerId="ADAL" clId="{2C151466-C4B4-4FB0-BE50-77030AF5D0FB}" dt="2022-07-12T08:08:58.546" v="1878" actId="478"/>
          <ac:picMkLst>
            <pc:docMk/>
            <pc:sldMk cId="2504003689" sldId="293"/>
            <ac:picMk id="7" creationId="{BBE313A2-25F7-0160-193D-FD997AA41D7A}"/>
          </ac:picMkLst>
        </pc:picChg>
        <pc:picChg chg="add mod">
          <ac:chgData name="Hans Bastiaan" userId="16c5300c-78ee-45f2-bb10-e216daae82d5" providerId="ADAL" clId="{2C151466-C4B4-4FB0-BE50-77030AF5D0FB}" dt="2022-07-12T08:12:12.804" v="1943" actId="14100"/>
          <ac:picMkLst>
            <pc:docMk/>
            <pc:sldMk cId="2504003689" sldId="293"/>
            <ac:picMk id="8" creationId="{E72245A2-6D28-C994-9DB6-77E79796F675}"/>
          </ac:picMkLst>
        </pc:picChg>
        <pc:picChg chg="del">
          <ac:chgData name="Hans Bastiaan" userId="16c5300c-78ee-45f2-bb10-e216daae82d5" providerId="ADAL" clId="{2C151466-C4B4-4FB0-BE50-77030AF5D0FB}" dt="2022-07-12T08:09:57.733" v="1907" actId="478"/>
          <ac:picMkLst>
            <pc:docMk/>
            <pc:sldMk cId="2504003689" sldId="293"/>
            <ac:picMk id="10" creationId="{1A8F27E7-EC3B-EBC4-4D1C-6F016768F773}"/>
          </ac:picMkLst>
        </pc:picChg>
        <pc:picChg chg="del">
          <ac:chgData name="Hans Bastiaan" userId="16c5300c-78ee-45f2-bb10-e216daae82d5" providerId="ADAL" clId="{2C151466-C4B4-4FB0-BE50-77030AF5D0FB}" dt="2022-07-12T08:11:19.019" v="1938" actId="478"/>
          <ac:picMkLst>
            <pc:docMk/>
            <pc:sldMk cId="2504003689" sldId="293"/>
            <ac:picMk id="12" creationId="{1AFB241F-E19E-AEC5-65B3-73697AA19B73}"/>
          </ac:picMkLst>
        </pc:picChg>
      </pc:sldChg>
      <pc:sldChg chg="add del">
        <pc:chgData name="Hans Bastiaan" userId="16c5300c-78ee-45f2-bb10-e216daae82d5" providerId="ADAL" clId="{2C151466-C4B4-4FB0-BE50-77030AF5D0FB}" dt="2022-07-07T09:20:31.598" v="1645" actId="47"/>
        <pc:sldMkLst>
          <pc:docMk/>
          <pc:sldMk cId="3120583189" sldId="293"/>
        </pc:sldMkLst>
      </pc:sldChg>
      <pc:sldChg chg="addSp delSp modSp add mod delAnim modAnim">
        <pc:chgData name="Hans Bastiaan" userId="16c5300c-78ee-45f2-bb10-e216daae82d5" providerId="ADAL" clId="{2C151466-C4B4-4FB0-BE50-77030AF5D0FB}" dt="2022-07-12T08:25:57.743" v="2039"/>
        <pc:sldMkLst>
          <pc:docMk/>
          <pc:sldMk cId="979605418" sldId="294"/>
        </pc:sldMkLst>
        <pc:spChg chg="mod">
          <ac:chgData name="Hans Bastiaan" userId="16c5300c-78ee-45f2-bb10-e216daae82d5" providerId="ADAL" clId="{2C151466-C4B4-4FB0-BE50-77030AF5D0FB}" dt="2022-07-12T08:25:35.704" v="2038" actId="20577"/>
          <ac:spMkLst>
            <pc:docMk/>
            <pc:sldMk cId="979605418" sldId="294"/>
            <ac:spMk id="10" creationId="{C71F2ED4-6CFC-4731-B6D5-555465FD6F61}"/>
          </ac:spMkLst>
        </pc:spChg>
        <pc:spChg chg="mod">
          <ac:chgData name="Hans Bastiaan" userId="16c5300c-78ee-45f2-bb10-e216daae82d5" providerId="ADAL" clId="{2C151466-C4B4-4FB0-BE50-77030AF5D0FB}" dt="2022-07-12T08:19:48.191" v="1978" actId="20577"/>
          <ac:spMkLst>
            <pc:docMk/>
            <pc:sldMk cId="979605418" sldId="294"/>
            <ac:spMk id="14" creationId="{B22EE626-54A2-9DEF-A68D-BFA847FF1097}"/>
          </ac:spMkLst>
        </pc:spChg>
        <pc:spChg chg="add mod">
          <ac:chgData name="Hans Bastiaan" userId="16c5300c-78ee-45f2-bb10-e216daae82d5" providerId="ADAL" clId="{2C151466-C4B4-4FB0-BE50-77030AF5D0FB}" dt="2022-07-12T08:23:29.970" v="2034"/>
          <ac:spMkLst>
            <pc:docMk/>
            <pc:sldMk cId="979605418" sldId="294"/>
            <ac:spMk id="15" creationId="{EA5573C9-8EA3-290F-5909-44470B1C8F9A}"/>
          </ac:spMkLst>
        </pc:spChg>
        <pc:spChg chg="del">
          <ac:chgData name="Hans Bastiaan" userId="16c5300c-78ee-45f2-bb10-e216daae82d5" providerId="ADAL" clId="{2C151466-C4B4-4FB0-BE50-77030AF5D0FB}" dt="2022-07-12T08:20:03.374" v="1980" actId="478"/>
          <ac:spMkLst>
            <pc:docMk/>
            <pc:sldMk cId="979605418" sldId="294"/>
            <ac:spMk id="17" creationId="{4E62F1EF-AAF8-3EE5-D721-07C7ECC5F724}"/>
          </ac:spMkLst>
        </pc:spChg>
        <pc:spChg chg="del">
          <ac:chgData name="Hans Bastiaan" userId="16c5300c-78ee-45f2-bb10-e216daae82d5" providerId="ADAL" clId="{2C151466-C4B4-4FB0-BE50-77030AF5D0FB}" dt="2022-07-12T08:19:59.243" v="1979" actId="478"/>
          <ac:spMkLst>
            <pc:docMk/>
            <pc:sldMk cId="979605418" sldId="294"/>
            <ac:spMk id="18" creationId="{B2862B29-80BB-42AD-67D6-78588528886B}"/>
          </ac:spMkLst>
        </pc:spChg>
        <pc:picChg chg="add mod">
          <ac:chgData name="Hans Bastiaan" userId="16c5300c-78ee-45f2-bb10-e216daae82d5" providerId="ADAL" clId="{2C151466-C4B4-4FB0-BE50-77030AF5D0FB}" dt="2022-07-12T08:21:23.113" v="2031" actId="1076"/>
          <ac:picMkLst>
            <pc:docMk/>
            <pc:sldMk cId="979605418" sldId="294"/>
            <ac:picMk id="3" creationId="{1E90F53D-059F-6504-B914-8D295B6D22C4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4" creationId="{ACA61775-8B20-4796-E3C0-E52392E05CA8}"/>
          </ac:picMkLst>
        </pc:picChg>
        <pc:picChg chg="add mod">
          <ac:chgData name="Hans Bastiaan" userId="16c5300c-78ee-45f2-bb10-e216daae82d5" providerId="ADAL" clId="{2C151466-C4B4-4FB0-BE50-77030AF5D0FB}" dt="2022-07-12T08:23:11.193" v="2033" actId="1076"/>
          <ac:picMkLst>
            <pc:docMk/>
            <pc:sldMk cId="979605418" sldId="294"/>
            <ac:picMk id="6" creationId="{585DCFE5-6010-7D28-72CD-AE0DE5474A47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8" creationId="{5A51894B-506D-3905-DE27-3D29D96009AC}"/>
          </ac:picMkLst>
        </pc:picChg>
        <pc:picChg chg="add mod">
          <ac:chgData name="Hans Bastiaan" userId="16c5300c-78ee-45f2-bb10-e216daae82d5" providerId="ADAL" clId="{2C151466-C4B4-4FB0-BE50-77030AF5D0FB}" dt="2022-07-12T08:25:06.914" v="2036" actId="1076"/>
          <ac:picMkLst>
            <pc:docMk/>
            <pc:sldMk cId="979605418" sldId="294"/>
            <ac:picMk id="9" creationId="{36887EA5-9981-C9F1-DE01-4E419A4BD459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11" creationId="{32BA8233-5DD1-E859-BF45-962B768D6A7E}"/>
          </ac:picMkLst>
        </pc:picChg>
        <pc:picChg chg="del">
          <ac:chgData name="Hans Bastiaan" userId="16c5300c-78ee-45f2-bb10-e216daae82d5" providerId="ADAL" clId="{2C151466-C4B4-4FB0-BE50-77030AF5D0FB}" dt="2022-07-12T08:20:06.191" v="1981" actId="478"/>
          <ac:picMkLst>
            <pc:docMk/>
            <pc:sldMk cId="979605418" sldId="294"/>
            <ac:picMk id="13" creationId="{F49BD922-2BA2-ED03-7DDF-892A231A9477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19" creationId="{06F7D5BD-A6C4-5A23-A3DE-C569C916DB0A}"/>
          </ac:picMkLst>
        </pc:picChg>
      </pc:sldChg>
    </pc:docChg>
  </pc:docChgLst>
  <pc:docChgLst>
    <pc:chgData name="Bart van Eijkelenburg" userId="32564be6-3772-4f77-8099-aa7e4c72ca61" providerId="ADAL" clId="{2358AFAB-DFD1-4417-9803-4FE10468003B}"/>
    <pc:docChg chg="modSld modShowInfo">
      <pc:chgData name="Bart van Eijkelenburg" userId="32564be6-3772-4f77-8099-aa7e4c72ca61" providerId="ADAL" clId="{2358AFAB-DFD1-4417-9803-4FE10468003B}" dt="2020-09-14T09:19:17.152" v="4" actId="2744"/>
      <pc:docMkLst>
        <pc:docMk/>
      </pc:docMkLst>
      <pc:sldChg chg="setBg">
        <pc:chgData name="Bart van Eijkelenburg" userId="32564be6-3772-4f77-8099-aa7e4c72ca61" providerId="ADAL" clId="{2358AFAB-DFD1-4417-9803-4FE10468003B}" dt="2020-09-14T09:04:09.111" v="1"/>
        <pc:sldMkLst>
          <pc:docMk/>
          <pc:sldMk cId="1019746299" sldId="256"/>
        </pc:sldMkLst>
      </pc:sldChg>
    </pc:docChg>
  </pc:docChgLst>
  <pc:docChgLst>
    <pc:chgData name="Hans Bastiaan" userId="16c5300c-78ee-45f2-bb10-e216daae82d5" providerId="ADAL" clId="{6E896031-D277-4A82-A73D-5EDB742D2085}"/>
    <pc:docChg chg="undo custSel addSld modSld">
      <pc:chgData name="Hans Bastiaan" userId="16c5300c-78ee-45f2-bb10-e216daae82d5" providerId="ADAL" clId="{6E896031-D277-4A82-A73D-5EDB742D2085}" dt="2022-10-05T10:13:25.264" v="519" actId="729"/>
      <pc:docMkLst>
        <pc:docMk/>
      </pc:docMkLst>
      <pc:sldChg chg="modSp mod">
        <pc:chgData name="Hans Bastiaan" userId="16c5300c-78ee-45f2-bb10-e216daae82d5" providerId="ADAL" clId="{6E896031-D277-4A82-A73D-5EDB742D2085}" dt="2022-09-13T18:17:36.897" v="0" actId="2711"/>
        <pc:sldMkLst>
          <pc:docMk/>
          <pc:sldMk cId="2293939640" sldId="256"/>
        </pc:sldMkLst>
        <pc:spChg chg="mod">
          <ac:chgData name="Hans Bastiaan" userId="16c5300c-78ee-45f2-bb10-e216daae82d5" providerId="ADAL" clId="{6E896031-D277-4A82-A73D-5EDB742D2085}" dt="2022-09-13T18:17:36.897" v="0" actId="2711"/>
          <ac:spMkLst>
            <pc:docMk/>
            <pc:sldMk cId="2293939640" sldId="256"/>
            <ac:spMk id="16" creationId="{4EC9DF34-3260-4665-A255-C2C6C2324471}"/>
          </ac:spMkLst>
        </pc:spChg>
      </pc:sldChg>
      <pc:sldChg chg="modSp mod">
        <pc:chgData name="Hans Bastiaan" userId="16c5300c-78ee-45f2-bb10-e216daae82d5" providerId="ADAL" clId="{6E896031-D277-4A82-A73D-5EDB742D2085}" dt="2022-09-13T18:17:52.411" v="3" actId="6549"/>
        <pc:sldMkLst>
          <pc:docMk/>
          <pc:sldMk cId="288339041" sldId="257"/>
        </pc:sldMkLst>
        <pc:spChg chg="mod">
          <ac:chgData name="Hans Bastiaan" userId="16c5300c-78ee-45f2-bb10-e216daae82d5" providerId="ADAL" clId="{6E896031-D277-4A82-A73D-5EDB742D2085}" dt="2022-09-13T18:17:43.860" v="1" actId="2711"/>
          <ac:spMkLst>
            <pc:docMk/>
            <pc:sldMk cId="288339041" sldId="257"/>
            <ac:spMk id="6" creationId="{B27163E0-A849-43F1-A6B2-0F7ECE885C92}"/>
          </ac:spMkLst>
        </pc:spChg>
        <pc:spChg chg="mod">
          <ac:chgData name="Hans Bastiaan" userId="16c5300c-78ee-45f2-bb10-e216daae82d5" providerId="ADAL" clId="{6E896031-D277-4A82-A73D-5EDB742D2085}" dt="2022-09-13T18:17:52.411" v="3" actId="6549"/>
          <ac:spMkLst>
            <pc:docMk/>
            <pc:sldMk cId="288339041" sldId="257"/>
            <ac:spMk id="7" creationId="{6B3CDAFD-C748-470C-B7E0-28EAF70189FF}"/>
          </ac:spMkLst>
        </pc:spChg>
      </pc:sldChg>
      <pc:sldChg chg="modSp mod modShow">
        <pc:chgData name="Hans Bastiaan" userId="16c5300c-78ee-45f2-bb10-e216daae82d5" providerId="ADAL" clId="{6E896031-D277-4A82-A73D-5EDB742D2085}" dt="2022-09-23T10:52:39.278" v="518" actId="729"/>
        <pc:sldMkLst>
          <pc:docMk/>
          <pc:sldMk cId="3028577991" sldId="275"/>
        </pc:sldMkLst>
        <pc:spChg chg="mod">
          <ac:chgData name="Hans Bastiaan" userId="16c5300c-78ee-45f2-bb10-e216daae82d5" providerId="ADAL" clId="{6E896031-D277-4A82-A73D-5EDB742D2085}" dt="2022-09-13T18:28:04.766" v="58" actId="2711"/>
          <ac:spMkLst>
            <pc:docMk/>
            <pc:sldMk cId="3028577991" sldId="275"/>
            <ac:spMk id="8" creationId="{82E6832F-D797-45DE-944B-2A49B2B92223}"/>
          </ac:spMkLst>
        </pc:spChg>
        <pc:spChg chg="mod">
          <ac:chgData name="Hans Bastiaan" userId="16c5300c-78ee-45f2-bb10-e216daae82d5" providerId="ADAL" clId="{6E896031-D277-4A82-A73D-5EDB742D2085}" dt="2022-09-13T18:28:16.826" v="60" actId="14100"/>
          <ac:spMkLst>
            <pc:docMk/>
            <pc:sldMk cId="3028577991" sldId="275"/>
            <ac:spMk id="11" creationId="{9F4F1735-CB42-45A1-BF5C-C542D33D6598}"/>
          </ac:spMkLst>
        </pc:spChg>
        <pc:spChg chg="mod">
          <ac:chgData name="Hans Bastiaan" userId="16c5300c-78ee-45f2-bb10-e216daae82d5" providerId="ADAL" clId="{6E896031-D277-4A82-A73D-5EDB742D2085}" dt="2022-09-13T18:28:42.053" v="61" actId="2711"/>
          <ac:spMkLst>
            <pc:docMk/>
            <pc:sldMk cId="3028577991" sldId="275"/>
            <ac:spMk id="14" creationId="{FEE189AC-B66B-3247-4A1F-50E5D33BE3F7}"/>
          </ac:spMkLst>
        </pc:spChg>
      </pc:sldChg>
      <pc:sldChg chg="modSp mod">
        <pc:chgData name="Hans Bastiaan" userId="16c5300c-78ee-45f2-bb10-e216daae82d5" providerId="ADAL" clId="{6E896031-D277-4A82-A73D-5EDB742D2085}" dt="2022-09-13T18:29:05.943" v="65" actId="2711"/>
        <pc:sldMkLst>
          <pc:docMk/>
          <pc:sldMk cId="4202868521" sldId="276"/>
        </pc:sldMkLst>
        <pc:spChg chg="mod">
          <ac:chgData name="Hans Bastiaan" userId="16c5300c-78ee-45f2-bb10-e216daae82d5" providerId="ADAL" clId="{6E896031-D277-4A82-A73D-5EDB742D2085}" dt="2022-09-13T18:28:56.023" v="64" actId="2711"/>
          <ac:spMkLst>
            <pc:docMk/>
            <pc:sldMk cId="4202868521" sldId="276"/>
            <ac:spMk id="11" creationId="{4494C6CF-451F-4649-B3C8-2EB2C7422E16}"/>
          </ac:spMkLst>
        </pc:spChg>
        <pc:spChg chg="mod">
          <ac:chgData name="Hans Bastiaan" userId="16c5300c-78ee-45f2-bb10-e216daae82d5" providerId="ADAL" clId="{6E896031-D277-4A82-A73D-5EDB742D2085}" dt="2022-09-13T18:28:49.953" v="63" actId="14100"/>
          <ac:spMkLst>
            <pc:docMk/>
            <pc:sldMk cId="4202868521" sldId="276"/>
            <ac:spMk id="14" creationId="{C1CDD2FF-0DDE-9DCF-6752-BCDD62D5A5A0}"/>
          </ac:spMkLst>
        </pc:spChg>
        <pc:spChg chg="mod">
          <ac:chgData name="Hans Bastiaan" userId="16c5300c-78ee-45f2-bb10-e216daae82d5" providerId="ADAL" clId="{6E896031-D277-4A82-A73D-5EDB742D2085}" dt="2022-09-13T18:29:05.943" v="65" actId="2711"/>
          <ac:spMkLst>
            <pc:docMk/>
            <pc:sldMk cId="4202868521" sldId="276"/>
            <ac:spMk id="15" creationId="{6EE214BF-09F9-0D05-1BA1-8BBDF64CCFBB}"/>
          </ac:spMkLst>
        </pc:spChg>
      </pc:sldChg>
      <pc:sldChg chg="modSp mod">
        <pc:chgData name="Hans Bastiaan" userId="16c5300c-78ee-45f2-bb10-e216daae82d5" providerId="ADAL" clId="{6E896031-D277-4A82-A73D-5EDB742D2085}" dt="2022-09-13T18:30:43.573" v="77" actId="2711"/>
        <pc:sldMkLst>
          <pc:docMk/>
          <pc:sldMk cId="3664313244" sldId="277"/>
        </pc:sldMkLst>
        <pc:spChg chg="mod">
          <ac:chgData name="Hans Bastiaan" userId="16c5300c-78ee-45f2-bb10-e216daae82d5" providerId="ADAL" clId="{6E896031-D277-4A82-A73D-5EDB742D2085}" dt="2022-09-13T18:30:27.463" v="74" actId="2711"/>
          <ac:spMkLst>
            <pc:docMk/>
            <pc:sldMk cId="3664313244" sldId="277"/>
            <ac:spMk id="10" creationId="{F6137CD5-460A-4578-96BD-B784299908D8}"/>
          </ac:spMkLst>
        </pc:spChg>
        <pc:spChg chg="mod">
          <ac:chgData name="Hans Bastiaan" userId="16c5300c-78ee-45f2-bb10-e216daae82d5" providerId="ADAL" clId="{6E896031-D277-4A82-A73D-5EDB742D2085}" dt="2022-09-13T18:30:31.514" v="75" actId="2711"/>
          <ac:spMkLst>
            <pc:docMk/>
            <pc:sldMk cId="3664313244" sldId="277"/>
            <ac:spMk id="11" creationId="{21BF0CC7-A180-4E9C-BCB5-F8291993F5B3}"/>
          </ac:spMkLst>
        </pc:spChg>
        <pc:spChg chg="mod">
          <ac:chgData name="Hans Bastiaan" userId="16c5300c-78ee-45f2-bb10-e216daae82d5" providerId="ADAL" clId="{6E896031-D277-4A82-A73D-5EDB742D2085}" dt="2022-09-13T18:30:36.512" v="76" actId="2711"/>
          <ac:spMkLst>
            <pc:docMk/>
            <pc:sldMk cId="3664313244" sldId="277"/>
            <ac:spMk id="18" creationId="{A790A933-8E99-7A8F-7F26-48268740DD4D}"/>
          </ac:spMkLst>
        </pc:spChg>
        <pc:spChg chg="mod">
          <ac:chgData name="Hans Bastiaan" userId="16c5300c-78ee-45f2-bb10-e216daae82d5" providerId="ADAL" clId="{6E896031-D277-4A82-A73D-5EDB742D2085}" dt="2022-09-13T18:30:43.573" v="77" actId="2711"/>
          <ac:spMkLst>
            <pc:docMk/>
            <pc:sldMk cId="3664313244" sldId="277"/>
            <ac:spMk id="19" creationId="{4C13FFC6-EC27-7209-D142-D412901B5C49}"/>
          </ac:spMkLst>
        </pc:spChg>
      </pc:sldChg>
      <pc:sldChg chg="modSp mod">
        <pc:chgData name="Hans Bastiaan" userId="16c5300c-78ee-45f2-bb10-e216daae82d5" providerId="ADAL" clId="{6E896031-D277-4A82-A73D-5EDB742D2085}" dt="2022-09-13T18:29:41.257" v="69" actId="2711"/>
        <pc:sldMkLst>
          <pc:docMk/>
          <pc:sldMk cId="1374264782" sldId="281"/>
        </pc:sldMkLst>
        <pc:spChg chg="mod">
          <ac:chgData name="Hans Bastiaan" userId="16c5300c-78ee-45f2-bb10-e216daae82d5" providerId="ADAL" clId="{6E896031-D277-4A82-A73D-5EDB742D2085}" dt="2022-09-13T18:29:20.131" v="66" actId="2711"/>
          <ac:spMkLst>
            <pc:docMk/>
            <pc:sldMk cId="1374264782" sldId="281"/>
            <ac:spMk id="33" creationId="{8F357DD5-24F7-439C-9A9F-CF67A51F9FBF}"/>
          </ac:spMkLst>
        </pc:spChg>
        <pc:spChg chg="mod">
          <ac:chgData name="Hans Bastiaan" userId="16c5300c-78ee-45f2-bb10-e216daae82d5" providerId="ADAL" clId="{6E896031-D277-4A82-A73D-5EDB742D2085}" dt="2022-09-13T18:29:24.584" v="67" actId="2711"/>
          <ac:spMkLst>
            <pc:docMk/>
            <pc:sldMk cId="1374264782" sldId="281"/>
            <ac:spMk id="62" creationId="{C70B95B1-EFAD-7935-19D3-152AA3631BF9}"/>
          </ac:spMkLst>
        </pc:spChg>
        <pc:spChg chg="mod">
          <ac:chgData name="Hans Bastiaan" userId="16c5300c-78ee-45f2-bb10-e216daae82d5" providerId="ADAL" clId="{6E896031-D277-4A82-A73D-5EDB742D2085}" dt="2022-09-13T18:29:36.585" v="68" actId="2711"/>
          <ac:spMkLst>
            <pc:docMk/>
            <pc:sldMk cId="1374264782" sldId="281"/>
            <ac:spMk id="63" creationId="{0BB2F289-D143-FB58-BFA1-EA80DC3D1CDD}"/>
          </ac:spMkLst>
        </pc:spChg>
        <pc:spChg chg="mod">
          <ac:chgData name="Hans Bastiaan" userId="16c5300c-78ee-45f2-bb10-e216daae82d5" providerId="ADAL" clId="{6E896031-D277-4A82-A73D-5EDB742D2085}" dt="2022-09-13T18:29:41.257" v="69" actId="2711"/>
          <ac:spMkLst>
            <pc:docMk/>
            <pc:sldMk cId="1374264782" sldId="281"/>
            <ac:spMk id="64" creationId="{5C651C97-2FF5-1A62-FFD6-87BFA5534FFD}"/>
          </ac:spMkLst>
        </pc:spChg>
      </pc:sldChg>
      <pc:sldChg chg="delSp modSp mod delAnim">
        <pc:chgData name="Hans Bastiaan" userId="16c5300c-78ee-45f2-bb10-e216daae82d5" providerId="ADAL" clId="{6E896031-D277-4A82-A73D-5EDB742D2085}" dt="2022-09-16T21:16:07.291" v="272" actId="1076"/>
        <pc:sldMkLst>
          <pc:docMk/>
          <pc:sldMk cId="1271923716" sldId="284"/>
        </pc:sldMkLst>
        <pc:spChg chg="mod">
          <ac:chgData name="Hans Bastiaan" userId="16c5300c-78ee-45f2-bb10-e216daae82d5" providerId="ADAL" clId="{6E896031-D277-4A82-A73D-5EDB742D2085}" dt="2022-09-13T18:29:55.305" v="72" actId="2711"/>
          <ac:spMkLst>
            <pc:docMk/>
            <pc:sldMk cId="1271923716" sldId="284"/>
            <ac:spMk id="10" creationId="{C71F2ED4-6CFC-4731-B6D5-555465FD6F61}"/>
          </ac:spMkLst>
        </pc:spChg>
        <pc:spChg chg="mod">
          <ac:chgData name="Hans Bastiaan" userId="16c5300c-78ee-45f2-bb10-e216daae82d5" providerId="ADAL" clId="{6E896031-D277-4A82-A73D-5EDB742D2085}" dt="2022-09-16T21:10:04.224" v="258" actId="242"/>
          <ac:spMkLst>
            <pc:docMk/>
            <pc:sldMk cId="1271923716" sldId="284"/>
            <ac:spMk id="14" creationId="{B22EE626-54A2-9DEF-A68D-BFA847FF1097}"/>
          </ac:spMkLst>
        </pc:spChg>
        <pc:spChg chg="mod">
          <ac:chgData name="Hans Bastiaan" userId="16c5300c-78ee-45f2-bb10-e216daae82d5" providerId="ADAL" clId="{6E896031-D277-4A82-A73D-5EDB742D2085}" dt="2022-09-16T21:10:08.098" v="259"/>
          <ac:spMkLst>
            <pc:docMk/>
            <pc:sldMk cId="1271923716" sldId="284"/>
            <ac:spMk id="17" creationId="{4E62F1EF-AAF8-3EE5-D721-07C7ECC5F724}"/>
          </ac:spMkLst>
        </pc:spChg>
        <pc:picChg chg="mod">
          <ac:chgData name="Hans Bastiaan" userId="16c5300c-78ee-45f2-bb10-e216daae82d5" providerId="ADAL" clId="{6E896031-D277-4A82-A73D-5EDB742D2085}" dt="2022-09-16T21:15:53.376" v="270" actId="1076"/>
          <ac:picMkLst>
            <pc:docMk/>
            <pc:sldMk cId="1271923716" sldId="284"/>
            <ac:picMk id="4" creationId="{ACA61775-8B20-4796-E3C0-E52392E05CA8}"/>
          </ac:picMkLst>
        </pc:picChg>
        <pc:picChg chg="mod">
          <ac:chgData name="Hans Bastiaan" userId="16c5300c-78ee-45f2-bb10-e216daae82d5" providerId="ADAL" clId="{6E896031-D277-4A82-A73D-5EDB742D2085}" dt="2022-09-16T21:16:03.200" v="271" actId="1076"/>
          <ac:picMkLst>
            <pc:docMk/>
            <pc:sldMk cId="1271923716" sldId="284"/>
            <ac:picMk id="8" creationId="{5A51894B-506D-3905-DE27-3D29D96009AC}"/>
          </ac:picMkLst>
        </pc:picChg>
        <pc:picChg chg="mod">
          <ac:chgData name="Hans Bastiaan" userId="16c5300c-78ee-45f2-bb10-e216daae82d5" providerId="ADAL" clId="{6E896031-D277-4A82-A73D-5EDB742D2085}" dt="2022-09-16T21:16:07.291" v="272" actId="1076"/>
          <ac:picMkLst>
            <pc:docMk/>
            <pc:sldMk cId="1271923716" sldId="284"/>
            <ac:picMk id="11" creationId="{32BA8233-5DD1-E859-BF45-962B768D6A7E}"/>
          </ac:picMkLst>
        </pc:picChg>
        <pc:picChg chg="del mod">
          <ac:chgData name="Hans Bastiaan" userId="16c5300c-78ee-45f2-bb10-e216daae82d5" providerId="ADAL" clId="{6E896031-D277-4A82-A73D-5EDB742D2085}" dt="2022-09-16T21:15:08.265" v="264" actId="478"/>
          <ac:picMkLst>
            <pc:docMk/>
            <pc:sldMk cId="1271923716" sldId="284"/>
            <ac:picMk id="19" creationId="{06F7D5BD-A6C4-5A23-A3DE-C569C916DB0A}"/>
          </ac:picMkLst>
        </pc:picChg>
      </pc:sldChg>
      <pc:sldChg chg="modSp mod">
        <pc:chgData name="Hans Bastiaan" userId="16c5300c-78ee-45f2-bb10-e216daae82d5" providerId="ADAL" clId="{6E896031-D277-4A82-A73D-5EDB742D2085}" dt="2022-09-13T18:31:26.432" v="80" actId="1076"/>
        <pc:sldMkLst>
          <pc:docMk/>
          <pc:sldMk cId="82416230" sldId="285"/>
        </pc:sldMkLst>
        <pc:spChg chg="mod">
          <ac:chgData name="Hans Bastiaan" userId="16c5300c-78ee-45f2-bb10-e216daae82d5" providerId="ADAL" clId="{6E896031-D277-4A82-A73D-5EDB742D2085}" dt="2022-09-13T18:31:20.374" v="79" actId="2711"/>
          <ac:spMkLst>
            <pc:docMk/>
            <pc:sldMk cId="82416230" sldId="285"/>
            <ac:spMk id="4" creationId="{7BE6F758-F010-4235-B318-936334B54BF9}"/>
          </ac:spMkLst>
        </pc:spChg>
        <pc:spChg chg="mod">
          <ac:chgData name="Hans Bastiaan" userId="16c5300c-78ee-45f2-bb10-e216daae82d5" providerId="ADAL" clId="{6E896031-D277-4A82-A73D-5EDB742D2085}" dt="2022-09-13T18:31:14.651" v="78" actId="2711"/>
          <ac:spMkLst>
            <pc:docMk/>
            <pc:sldMk cId="82416230" sldId="285"/>
            <ac:spMk id="5" creationId="{2986A779-E646-488C-9299-6DF41F721E34}"/>
          </ac:spMkLst>
        </pc:spChg>
        <pc:spChg chg="mod">
          <ac:chgData name="Hans Bastiaan" userId="16c5300c-78ee-45f2-bb10-e216daae82d5" providerId="ADAL" clId="{6E896031-D277-4A82-A73D-5EDB742D2085}" dt="2022-09-13T18:31:26.432" v="80" actId="1076"/>
          <ac:spMkLst>
            <pc:docMk/>
            <pc:sldMk cId="82416230" sldId="285"/>
            <ac:spMk id="6" creationId="{393732AC-A586-A4DE-635B-1FEE32CF0F8B}"/>
          </ac:spMkLst>
        </pc:spChg>
      </pc:sldChg>
      <pc:sldChg chg="addSp modSp mod modAnim">
        <pc:chgData name="Hans Bastiaan" userId="16c5300c-78ee-45f2-bb10-e216daae82d5" providerId="ADAL" clId="{6E896031-D277-4A82-A73D-5EDB742D2085}" dt="2022-09-20T06:57:36.829" v="281" actId="732"/>
        <pc:sldMkLst>
          <pc:docMk/>
          <pc:sldMk cId="3769593920" sldId="286"/>
        </pc:sldMkLst>
        <pc:spChg chg="mod">
          <ac:chgData name="Hans Bastiaan" userId="16c5300c-78ee-45f2-bb10-e216daae82d5" providerId="ADAL" clId="{6E896031-D277-4A82-A73D-5EDB742D2085}" dt="2022-09-13T18:19:17.321" v="5" actId="14100"/>
          <ac:spMkLst>
            <pc:docMk/>
            <pc:sldMk cId="3769593920" sldId="286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17:12.070" v="87" actId="164"/>
          <ac:spMkLst>
            <pc:docMk/>
            <pc:sldMk cId="3769593920" sldId="286"/>
            <ac:spMk id="24" creationId="{6D66B6AB-A2A2-4FDE-88AA-4120ABA477EB}"/>
          </ac:spMkLst>
        </pc:spChg>
        <pc:spChg chg="mod">
          <ac:chgData name="Hans Bastiaan" userId="16c5300c-78ee-45f2-bb10-e216daae82d5" providerId="ADAL" clId="{6E896031-D277-4A82-A73D-5EDB742D2085}" dt="2022-09-16T20:17:12.070" v="87" actId="164"/>
          <ac:spMkLst>
            <pc:docMk/>
            <pc:sldMk cId="3769593920" sldId="286"/>
            <ac:spMk id="34" creationId="{CACB9785-0987-3C91-CDA9-88202379F355}"/>
          </ac:spMkLst>
        </pc:spChg>
        <pc:spChg chg="mod">
          <ac:chgData name="Hans Bastiaan" userId="16c5300c-78ee-45f2-bb10-e216daae82d5" providerId="ADAL" clId="{6E896031-D277-4A82-A73D-5EDB742D2085}" dt="2022-09-16T20:15:05.330" v="81" actId="164"/>
          <ac:spMkLst>
            <pc:docMk/>
            <pc:sldMk cId="3769593920" sldId="286"/>
            <ac:spMk id="35" creationId="{76F136E1-A192-B84B-DDC2-84B75442103E}"/>
          </ac:spMkLst>
        </pc:spChg>
        <pc:spChg chg="mod">
          <ac:chgData name="Hans Bastiaan" userId="16c5300c-78ee-45f2-bb10-e216daae82d5" providerId="ADAL" clId="{6E896031-D277-4A82-A73D-5EDB742D2085}" dt="2022-09-16T20:15:05.330" v="81" actId="164"/>
          <ac:spMkLst>
            <pc:docMk/>
            <pc:sldMk cId="3769593920" sldId="286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24:26.832" v="128" actId="14100"/>
          <ac:spMkLst>
            <pc:docMk/>
            <pc:sldMk cId="3769593920" sldId="286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15:05.330" v="81" actId="164"/>
          <ac:grpSpMkLst>
            <pc:docMk/>
            <pc:sldMk cId="3769593920" sldId="286"/>
            <ac:grpSpMk id="2" creationId="{D29EAAF4-7662-21BB-05EA-BBD15B1C3E98}"/>
          </ac:grpSpMkLst>
        </pc:grpChg>
        <pc:grpChg chg="add mod">
          <ac:chgData name="Hans Bastiaan" userId="16c5300c-78ee-45f2-bb10-e216daae82d5" providerId="ADAL" clId="{6E896031-D277-4A82-A73D-5EDB742D2085}" dt="2022-09-16T20:16:50.815" v="85" actId="164"/>
          <ac:grpSpMkLst>
            <pc:docMk/>
            <pc:sldMk cId="3769593920" sldId="286"/>
            <ac:grpSpMk id="4" creationId="{D11177C8-4117-0EB1-2CE4-481BDB9E2C33}"/>
          </ac:grpSpMkLst>
        </pc:grpChg>
        <pc:grpChg chg="add mod">
          <ac:chgData name="Hans Bastiaan" userId="16c5300c-78ee-45f2-bb10-e216daae82d5" providerId="ADAL" clId="{6E896031-D277-4A82-A73D-5EDB742D2085}" dt="2022-09-16T20:17:12.070" v="87" actId="164"/>
          <ac:grpSpMkLst>
            <pc:docMk/>
            <pc:sldMk cId="3769593920" sldId="286"/>
            <ac:grpSpMk id="5" creationId="{EE7912CF-FFDA-407E-9D4D-85C1824361D7}"/>
          </ac:grpSpMkLst>
        </pc:grpChg>
        <pc:picChg chg="mod modCrop">
          <ac:chgData name="Hans Bastiaan" userId="16c5300c-78ee-45f2-bb10-e216daae82d5" providerId="ADAL" clId="{6E896031-D277-4A82-A73D-5EDB742D2085}" dt="2022-09-20T06:57:36.829" v="281" actId="732"/>
          <ac:picMkLst>
            <pc:docMk/>
            <pc:sldMk cId="3769593920" sldId="286"/>
            <ac:picMk id="3" creationId="{5155D6AC-C0F4-BC82-94D7-56AA123D395A}"/>
          </ac:picMkLst>
        </pc:picChg>
        <pc:picChg chg="mod">
          <ac:chgData name="Hans Bastiaan" userId="16c5300c-78ee-45f2-bb10-e216daae82d5" providerId="ADAL" clId="{6E896031-D277-4A82-A73D-5EDB742D2085}" dt="2022-09-16T20:18:01.123" v="91" actId="1076"/>
          <ac:picMkLst>
            <pc:docMk/>
            <pc:sldMk cId="3769593920" sldId="286"/>
            <ac:picMk id="13" creationId="{219C0EF9-9F03-810D-E61B-1FE2BC932EC4}"/>
          </ac:picMkLst>
        </pc:picChg>
        <pc:picChg chg="mod">
          <ac:chgData name="Hans Bastiaan" userId="16c5300c-78ee-45f2-bb10-e216daae82d5" providerId="ADAL" clId="{6E896031-D277-4A82-A73D-5EDB742D2085}" dt="2022-09-16T20:24:37.642" v="129" actId="1076"/>
          <ac:picMkLst>
            <pc:docMk/>
            <pc:sldMk cId="3769593920" sldId="286"/>
            <ac:picMk id="15" creationId="{CAC0E9BA-82BF-243E-927A-A28172932350}"/>
          </ac:picMkLst>
        </pc:picChg>
      </pc:sldChg>
      <pc:sldChg chg="addSp modSp mod modAnim">
        <pc:chgData name="Hans Bastiaan" userId="16c5300c-78ee-45f2-bb10-e216daae82d5" providerId="ADAL" clId="{6E896031-D277-4A82-A73D-5EDB742D2085}" dt="2022-09-20T06:58:51.960" v="282" actId="732"/>
        <pc:sldMkLst>
          <pc:docMk/>
          <pc:sldMk cId="2671474704" sldId="287"/>
        </pc:sldMkLst>
        <pc:spChg chg="mod">
          <ac:chgData name="Hans Bastiaan" userId="16c5300c-78ee-45f2-bb10-e216daae82d5" providerId="ADAL" clId="{6E896031-D277-4A82-A73D-5EDB742D2085}" dt="2022-09-16T20:18:25.459" v="93" actId="164"/>
          <ac:spMkLst>
            <pc:docMk/>
            <pc:sldMk cId="2671474704" sldId="287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0:18:51.067" v="95" actId="164"/>
          <ac:spMkLst>
            <pc:docMk/>
            <pc:sldMk cId="2671474704" sldId="287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3T18:21:35.641" v="9" actId="14100"/>
          <ac:spMkLst>
            <pc:docMk/>
            <pc:sldMk cId="2671474704" sldId="287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18:51.067" v="95" actId="164"/>
          <ac:spMkLst>
            <pc:docMk/>
            <pc:sldMk cId="2671474704" sldId="287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24:53.235" v="132" actId="14100"/>
          <ac:spMkLst>
            <pc:docMk/>
            <pc:sldMk cId="2671474704" sldId="287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18:25.459" v="93" actId="164"/>
          <ac:grpSpMkLst>
            <pc:docMk/>
            <pc:sldMk cId="2671474704" sldId="287"/>
            <ac:grpSpMk id="2" creationId="{910D09E4-3ADE-A031-1524-E7084E7095EC}"/>
          </ac:grpSpMkLst>
        </pc:grpChg>
        <pc:grpChg chg="add mod">
          <ac:chgData name="Hans Bastiaan" userId="16c5300c-78ee-45f2-bb10-e216daae82d5" providerId="ADAL" clId="{6E896031-D277-4A82-A73D-5EDB742D2085}" dt="2022-09-16T20:18:51.067" v="95" actId="164"/>
          <ac:grpSpMkLst>
            <pc:docMk/>
            <pc:sldMk cId="2671474704" sldId="287"/>
            <ac:grpSpMk id="3" creationId="{5E22E93E-61B4-A1EC-C1DD-2C3B503780FF}"/>
          </ac:grpSpMkLst>
        </pc:grpChg>
        <pc:grpChg chg="add mod">
          <ac:chgData name="Hans Bastiaan" userId="16c5300c-78ee-45f2-bb10-e216daae82d5" providerId="ADAL" clId="{6E896031-D277-4A82-A73D-5EDB742D2085}" dt="2022-09-16T20:25:11.539" v="134" actId="1076"/>
          <ac:grpSpMkLst>
            <pc:docMk/>
            <pc:sldMk cId="2671474704" sldId="287"/>
            <ac:grpSpMk id="4" creationId="{15797480-BD71-F959-FFF1-E4D6723CBD3C}"/>
          </ac:grpSpMkLst>
        </pc:grpChg>
        <pc:picChg chg="mod">
          <ac:chgData name="Hans Bastiaan" userId="16c5300c-78ee-45f2-bb10-e216daae82d5" providerId="ADAL" clId="{6E896031-D277-4A82-A73D-5EDB742D2085}" dt="2022-09-16T20:19:20.903" v="97" actId="1076"/>
          <ac:picMkLst>
            <pc:docMk/>
            <pc:sldMk cId="2671474704" sldId="287"/>
            <ac:picMk id="6" creationId="{F95BAD45-1C18-D557-D0FE-0A0E3D6C9547}"/>
          </ac:picMkLst>
        </pc:picChg>
        <pc:picChg chg="mod">
          <ac:chgData name="Hans Bastiaan" userId="16c5300c-78ee-45f2-bb10-e216daae82d5" providerId="ADAL" clId="{6E896031-D277-4A82-A73D-5EDB742D2085}" dt="2022-09-16T20:25:21.754" v="135" actId="1076"/>
          <ac:picMkLst>
            <pc:docMk/>
            <pc:sldMk cId="2671474704" sldId="287"/>
            <ac:picMk id="8" creationId="{09C44332-D766-B819-DEFA-FC86EE60B14D}"/>
          </ac:picMkLst>
        </pc:picChg>
        <pc:picChg chg="mod modCrop">
          <ac:chgData name="Hans Bastiaan" userId="16c5300c-78ee-45f2-bb10-e216daae82d5" providerId="ADAL" clId="{6E896031-D277-4A82-A73D-5EDB742D2085}" dt="2022-09-20T06:58:51.960" v="282" actId="732"/>
          <ac:picMkLst>
            <pc:docMk/>
            <pc:sldMk cId="2671474704" sldId="287"/>
            <ac:picMk id="10" creationId="{15F82BAE-341E-AB68-D2F0-2136FF2CF3DE}"/>
          </ac:picMkLst>
        </pc:picChg>
      </pc:sldChg>
      <pc:sldChg chg="modSp mod">
        <pc:chgData name="Hans Bastiaan" userId="16c5300c-78ee-45f2-bb10-e216daae82d5" providerId="ADAL" clId="{6E896031-D277-4A82-A73D-5EDB742D2085}" dt="2022-09-13T18:22:16.947" v="17" actId="1076"/>
        <pc:sldMkLst>
          <pc:docMk/>
          <pc:sldMk cId="1966412656" sldId="288"/>
        </pc:sldMkLst>
        <pc:spChg chg="mod">
          <ac:chgData name="Hans Bastiaan" userId="16c5300c-78ee-45f2-bb10-e216daae82d5" providerId="ADAL" clId="{6E896031-D277-4A82-A73D-5EDB742D2085}" dt="2022-09-13T18:21:58.079" v="13" actId="2711"/>
          <ac:spMkLst>
            <pc:docMk/>
            <pc:sldMk cId="1966412656" sldId="288"/>
            <ac:spMk id="10" creationId="{8D5132AA-A404-10BB-C1B5-ED76120812D3}"/>
          </ac:spMkLst>
        </pc:spChg>
        <pc:spChg chg="mod">
          <ac:chgData name="Hans Bastiaan" userId="16c5300c-78ee-45f2-bb10-e216daae82d5" providerId="ADAL" clId="{6E896031-D277-4A82-A73D-5EDB742D2085}" dt="2022-09-13T18:22:05.949" v="15" actId="1076"/>
          <ac:spMkLst>
            <pc:docMk/>
            <pc:sldMk cId="1966412656" sldId="288"/>
            <ac:spMk id="12" creationId="{9CD80A69-26A6-03DD-CFF9-40BDC948FB94}"/>
          </ac:spMkLst>
        </pc:spChg>
        <pc:spChg chg="mod">
          <ac:chgData name="Hans Bastiaan" userId="16c5300c-78ee-45f2-bb10-e216daae82d5" providerId="ADAL" clId="{6E896031-D277-4A82-A73D-5EDB742D2085}" dt="2022-09-13T18:22:16.947" v="17" actId="1076"/>
          <ac:spMkLst>
            <pc:docMk/>
            <pc:sldMk cId="1966412656" sldId="288"/>
            <ac:spMk id="14" creationId="{F14EDC65-FA40-FADC-AE09-0A2A0101752C}"/>
          </ac:spMkLst>
        </pc:spChg>
        <pc:spChg chg="mod">
          <ac:chgData name="Hans Bastiaan" userId="16c5300c-78ee-45f2-bb10-e216daae82d5" providerId="ADAL" clId="{6E896031-D277-4A82-A73D-5EDB742D2085}" dt="2022-09-13T18:21:53.643" v="12" actId="2711"/>
          <ac:spMkLst>
            <pc:docMk/>
            <pc:sldMk cId="1966412656" sldId="288"/>
            <ac:spMk id="22" creationId="{EAD675FD-AB2B-4CFF-8B80-23FF4378B2B2}"/>
          </ac:spMkLst>
        </pc:spChg>
      </pc:sldChg>
      <pc:sldChg chg="addSp delSp modSp mod modAnim modShow">
        <pc:chgData name="Hans Bastiaan" userId="16c5300c-78ee-45f2-bb10-e216daae82d5" providerId="ADAL" clId="{6E896031-D277-4A82-A73D-5EDB742D2085}" dt="2022-09-20T06:59:09.912" v="283" actId="729"/>
        <pc:sldMkLst>
          <pc:docMk/>
          <pc:sldMk cId="1014529814" sldId="289"/>
        </pc:sldMkLst>
        <pc:spChg chg="mod">
          <ac:chgData name="Hans Bastiaan" userId="16c5300c-78ee-45f2-bb10-e216daae82d5" providerId="ADAL" clId="{6E896031-D277-4A82-A73D-5EDB742D2085}" dt="2022-09-16T20:21:56.761" v="109" actId="164"/>
          <ac:spMkLst>
            <pc:docMk/>
            <pc:sldMk cId="1014529814" sldId="289"/>
            <ac:spMk id="16" creationId="{6721417E-F742-CEF0-CA1C-18645AD699B9}"/>
          </ac:spMkLst>
        </pc:spChg>
        <pc:spChg chg="mod topLvl">
          <ac:chgData name="Hans Bastiaan" userId="16c5300c-78ee-45f2-bb10-e216daae82d5" providerId="ADAL" clId="{6E896031-D277-4A82-A73D-5EDB742D2085}" dt="2022-09-16T20:28:14.023" v="149" actId="164"/>
          <ac:spMkLst>
            <pc:docMk/>
            <pc:sldMk cId="1014529814" sldId="289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6T20:22:29.212" v="116" actId="1076"/>
          <ac:spMkLst>
            <pc:docMk/>
            <pc:sldMk cId="1014529814" sldId="289"/>
            <ac:spMk id="22" creationId="{EAD675FD-AB2B-4CFF-8B80-23FF4378B2B2}"/>
          </ac:spMkLst>
        </pc:spChg>
        <pc:spChg chg="mod topLvl">
          <ac:chgData name="Hans Bastiaan" userId="16c5300c-78ee-45f2-bb10-e216daae82d5" providerId="ADAL" clId="{6E896031-D277-4A82-A73D-5EDB742D2085}" dt="2022-09-16T20:28:14.023" v="149" actId="164"/>
          <ac:spMkLst>
            <pc:docMk/>
            <pc:sldMk cId="1014529814" sldId="289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26:45.964" v="142" actId="164"/>
          <ac:spMkLst>
            <pc:docMk/>
            <pc:sldMk cId="1014529814" sldId="289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22:48.206" v="118" actId="1076"/>
          <ac:grpSpMkLst>
            <pc:docMk/>
            <pc:sldMk cId="1014529814" sldId="289"/>
            <ac:grpSpMk id="2" creationId="{514FDE50-674C-6C6D-FB7A-94556C625D27}"/>
          </ac:grpSpMkLst>
        </pc:grpChg>
        <pc:grpChg chg="add del mod">
          <ac:chgData name="Hans Bastiaan" userId="16c5300c-78ee-45f2-bb10-e216daae82d5" providerId="ADAL" clId="{6E896031-D277-4A82-A73D-5EDB742D2085}" dt="2022-09-16T20:28:01.360" v="148" actId="165"/>
          <ac:grpSpMkLst>
            <pc:docMk/>
            <pc:sldMk cId="1014529814" sldId="289"/>
            <ac:grpSpMk id="3" creationId="{8A8C8A16-2F94-6749-E099-F327BFF7C244}"/>
          </ac:grpSpMkLst>
        </pc:grpChg>
        <pc:grpChg chg="add mod">
          <ac:chgData name="Hans Bastiaan" userId="16c5300c-78ee-45f2-bb10-e216daae82d5" providerId="ADAL" clId="{6E896031-D277-4A82-A73D-5EDB742D2085}" dt="2022-09-16T20:26:45.964" v="142" actId="164"/>
          <ac:grpSpMkLst>
            <pc:docMk/>
            <pc:sldMk cId="1014529814" sldId="289"/>
            <ac:grpSpMk id="4" creationId="{2EABA5F1-34F1-25D2-8C2E-B1746E08413A}"/>
          </ac:grpSpMkLst>
        </pc:grpChg>
        <pc:grpChg chg="add mod">
          <ac:chgData name="Hans Bastiaan" userId="16c5300c-78ee-45f2-bb10-e216daae82d5" providerId="ADAL" clId="{6E896031-D277-4A82-A73D-5EDB742D2085}" dt="2022-09-16T20:28:14.023" v="149" actId="164"/>
          <ac:grpSpMkLst>
            <pc:docMk/>
            <pc:sldMk cId="1014529814" sldId="289"/>
            <ac:grpSpMk id="5" creationId="{EE8412D9-6E46-76AF-A9D1-510D3E4273D8}"/>
          </ac:grpSpMkLst>
        </pc:grpChg>
        <pc:picChg chg="mod">
          <ac:chgData name="Hans Bastiaan" userId="16c5300c-78ee-45f2-bb10-e216daae82d5" providerId="ADAL" clId="{6E896031-D277-4A82-A73D-5EDB742D2085}" dt="2022-09-16T20:21:56.761" v="109" actId="164"/>
          <ac:picMkLst>
            <pc:docMk/>
            <pc:sldMk cId="1014529814" sldId="289"/>
            <ac:picMk id="7" creationId="{599FF861-18C2-F635-FB7D-0A2C400150D7}"/>
          </ac:picMkLst>
        </pc:picChg>
        <pc:picChg chg="mod topLvl">
          <ac:chgData name="Hans Bastiaan" userId="16c5300c-78ee-45f2-bb10-e216daae82d5" providerId="ADAL" clId="{6E896031-D277-4A82-A73D-5EDB742D2085}" dt="2022-09-16T20:28:14.023" v="149" actId="164"/>
          <ac:picMkLst>
            <pc:docMk/>
            <pc:sldMk cId="1014529814" sldId="289"/>
            <ac:picMk id="10" creationId="{1B18A041-92B1-E773-4C6F-0D8C31FC2AD9}"/>
          </ac:picMkLst>
        </pc:picChg>
        <pc:picChg chg="mod">
          <ac:chgData name="Hans Bastiaan" userId="16c5300c-78ee-45f2-bb10-e216daae82d5" providerId="ADAL" clId="{6E896031-D277-4A82-A73D-5EDB742D2085}" dt="2022-09-16T20:26:45.964" v="142" actId="164"/>
          <ac:picMkLst>
            <pc:docMk/>
            <pc:sldMk cId="1014529814" sldId="289"/>
            <ac:picMk id="12" creationId="{BCAE58CA-6C03-C23A-F4EA-0CD33460A226}"/>
          </ac:picMkLst>
        </pc:picChg>
        <pc:picChg chg="mod">
          <ac:chgData name="Hans Bastiaan" userId="16c5300c-78ee-45f2-bb10-e216daae82d5" providerId="ADAL" clId="{6E896031-D277-4A82-A73D-5EDB742D2085}" dt="2022-09-16T20:23:56.301" v="124" actId="1076"/>
          <ac:picMkLst>
            <pc:docMk/>
            <pc:sldMk cId="1014529814" sldId="289"/>
            <ac:picMk id="14" creationId="{596BC6AF-CB04-6D90-1BDB-161A3D2133FA}"/>
          </ac:picMkLst>
        </pc:picChg>
        <pc:picChg chg="mod">
          <ac:chgData name="Hans Bastiaan" userId="16c5300c-78ee-45f2-bb10-e216daae82d5" providerId="ADAL" clId="{6E896031-D277-4A82-A73D-5EDB742D2085}" dt="2022-09-16T20:25:38.834" v="136" actId="1076"/>
          <ac:picMkLst>
            <pc:docMk/>
            <pc:sldMk cId="1014529814" sldId="289"/>
            <ac:picMk id="18" creationId="{749306B2-F2F2-DDF4-0C5D-19ECDCE69DC1}"/>
          </ac:picMkLst>
        </pc:picChg>
      </pc:sldChg>
      <pc:sldChg chg="addSp modSp mod modAnim modShow">
        <pc:chgData name="Hans Bastiaan" userId="16c5300c-78ee-45f2-bb10-e216daae82d5" providerId="ADAL" clId="{6E896031-D277-4A82-A73D-5EDB742D2085}" dt="2022-10-05T10:13:25.264" v="519" actId="729"/>
        <pc:sldMkLst>
          <pc:docMk/>
          <pc:sldMk cId="2006967934" sldId="290"/>
        </pc:sldMkLst>
        <pc:spChg chg="mod">
          <ac:chgData name="Hans Bastiaan" userId="16c5300c-78ee-45f2-bb10-e216daae82d5" providerId="ADAL" clId="{6E896031-D277-4A82-A73D-5EDB742D2085}" dt="2022-09-16T20:36:21.517" v="161" actId="164"/>
          <ac:spMkLst>
            <pc:docMk/>
            <pc:sldMk cId="2006967934" sldId="290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0:38:17.846" v="175" actId="164"/>
          <ac:spMkLst>
            <pc:docMk/>
            <pc:sldMk cId="2006967934" sldId="290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6T20:36:21.517" v="161" actId="164"/>
          <ac:spMkLst>
            <pc:docMk/>
            <pc:sldMk cId="2006967934" sldId="290"/>
            <ac:spMk id="19" creationId="{22162233-B0F9-F430-D833-D2E88B256EB4}"/>
          </ac:spMkLst>
        </pc:spChg>
        <pc:spChg chg="mod">
          <ac:chgData name="Hans Bastiaan" userId="16c5300c-78ee-45f2-bb10-e216daae82d5" providerId="ADAL" clId="{6E896031-D277-4A82-A73D-5EDB742D2085}" dt="2022-09-16T20:36:39.220" v="164" actId="242"/>
          <ac:spMkLst>
            <pc:docMk/>
            <pc:sldMk cId="2006967934" sldId="290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38:17.846" v="175" actId="164"/>
          <ac:spMkLst>
            <pc:docMk/>
            <pc:sldMk cId="2006967934" sldId="290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38:38.863" v="178" actId="164"/>
          <ac:spMkLst>
            <pc:docMk/>
            <pc:sldMk cId="2006967934" sldId="290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36:21.517" v="161" actId="164"/>
          <ac:grpSpMkLst>
            <pc:docMk/>
            <pc:sldMk cId="2006967934" sldId="290"/>
            <ac:grpSpMk id="2" creationId="{593CECF5-DAE4-9C75-51FF-B8FD55050D0B}"/>
          </ac:grpSpMkLst>
        </pc:grpChg>
        <pc:grpChg chg="add mod">
          <ac:chgData name="Hans Bastiaan" userId="16c5300c-78ee-45f2-bb10-e216daae82d5" providerId="ADAL" clId="{6E896031-D277-4A82-A73D-5EDB742D2085}" dt="2022-09-16T20:38:17.846" v="175" actId="164"/>
          <ac:grpSpMkLst>
            <pc:docMk/>
            <pc:sldMk cId="2006967934" sldId="290"/>
            <ac:grpSpMk id="4" creationId="{B7EBF9AD-DBF6-9027-D2A3-089B77E324C6}"/>
          </ac:grpSpMkLst>
        </pc:grpChg>
        <pc:grpChg chg="add mod">
          <ac:chgData name="Hans Bastiaan" userId="16c5300c-78ee-45f2-bb10-e216daae82d5" providerId="ADAL" clId="{6E896031-D277-4A82-A73D-5EDB742D2085}" dt="2022-09-16T20:38:38.863" v="178" actId="164"/>
          <ac:grpSpMkLst>
            <pc:docMk/>
            <pc:sldMk cId="2006967934" sldId="290"/>
            <ac:grpSpMk id="6" creationId="{459BA515-D6F0-1A6E-58DE-FCC947DB706A}"/>
          </ac:grpSpMkLst>
        </pc:grpChg>
        <pc:picChg chg="mod">
          <ac:chgData name="Hans Bastiaan" userId="16c5300c-78ee-45f2-bb10-e216daae82d5" providerId="ADAL" clId="{6E896031-D277-4A82-A73D-5EDB742D2085}" dt="2022-09-16T20:36:21.517" v="161" actId="164"/>
          <ac:picMkLst>
            <pc:docMk/>
            <pc:sldMk cId="2006967934" sldId="290"/>
            <ac:picMk id="3" creationId="{39A95C22-39F8-2AF3-57BC-6B2BB05685BB}"/>
          </ac:picMkLst>
        </pc:picChg>
        <pc:picChg chg="mod">
          <ac:chgData name="Hans Bastiaan" userId="16c5300c-78ee-45f2-bb10-e216daae82d5" providerId="ADAL" clId="{6E896031-D277-4A82-A73D-5EDB742D2085}" dt="2022-09-16T20:38:17.846" v="175" actId="164"/>
          <ac:picMkLst>
            <pc:docMk/>
            <pc:sldMk cId="2006967934" sldId="290"/>
            <ac:picMk id="5" creationId="{36632D71-7020-D51F-992E-0ADEB9688FF7}"/>
          </ac:picMkLst>
        </pc:picChg>
        <pc:picChg chg="mod">
          <ac:chgData name="Hans Bastiaan" userId="16c5300c-78ee-45f2-bb10-e216daae82d5" providerId="ADAL" clId="{6E896031-D277-4A82-A73D-5EDB742D2085}" dt="2022-09-16T20:38:38.863" v="178" actId="164"/>
          <ac:picMkLst>
            <pc:docMk/>
            <pc:sldMk cId="2006967934" sldId="290"/>
            <ac:picMk id="9" creationId="{E68187F0-4F97-B617-5DC0-A7E1BE2120FC}"/>
          </ac:picMkLst>
        </pc:picChg>
        <pc:picChg chg="mod">
          <ac:chgData name="Hans Bastiaan" userId="16c5300c-78ee-45f2-bb10-e216daae82d5" providerId="ADAL" clId="{6E896031-D277-4A82-A73D-5EDB742D2085}" dt="2022-09-16T20:37:16.152" v="170" actId="1076"/>
          <ac:picMkLst>
            <pc:docMk/>
            <pc:sldMk cId="2006967934" sldId="290"/>
            <ac:picMk id="13" creationId="{433D9E93-8ADE-2D8F-5A35-BBB7EAA817FC}"/>
          </ac:picMkLst>
        </pc:picChg>
        <pc:picChg chg="mod">
          <ac:chgData name="Hans Bastiaan" userId="16c5300c-78ee-45f2-bb10-e216daae82d5" providerId="ADAL" clId="{6E896031-D277-4A82-A73D-5EDB742D2085}" dt="2022-09-16T20:37:50.087" v="173" actId="1076"/>
          <ac:picMkLst>
            <pc:docMk/>
            <pc:sldMk cId="2006967934" sldId="290"/>
            <ac:picMk id="20" creationId="{07F8CB80-67ED-C78C-DAAA-6FEE9A2B6274}"/>
          </ac:picMkLst>
        </pc:picChg>
      </pc:sldChg>
      <pc:sldChg chg="modSp mod modShow">
        <pc:chgData name="Hans Bastiaan" userId="16c5300c-78ee-45f2-bb10-e216daae82d5" providerId="ADAL" clId="{6E896031-D277-4A82-A73D-5EDB742D2085}" dt="2022-09-20T06:59:21.375" v="285" actId="729"/>
        <pc:sldMkLst>
          <pc:docMk/>
          <pc:sldMk cId="1165225752" sldId="291"/>
        </pc:sldMkLst>
        <pc:spChg chg="mod">
          <ac:chgData name="Hans Bastiaan" userId="16c5300c-78ee-45f2-bb10-e216daae82d5" providerId="ADAL" clId="{6E896031-D277-4A82-A73D-5EDB742D2085}" dt="2022-09-13T18:25:01.652" v="38" actId="1076"/>
          <ac:spMkLst>
            <pc:docMk/>
            <pc:sldMk cId="1165225752" sldId="291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3T18:25:25.850" v="42" actId="2711"/>
          <ac:spMkLst>
            <pc:docMk/>
            <pc:sldMk cId="1165225752" sldId="291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3T18:24:57.904" v="37" actId="14100"/>
          <ac:spMkLst>
            <pc:docMk/>
            <pc:sldMk cId="1165225752" sldId="291"/>
            <ac:spMk id="19" creationId="{22162233-B0F9-F430-D833-D2E88B256EB4}"/>
          </ac:spMkLst>
        </pc:spChg>
        <pc:spChg chg="mod">
          <ac:chgData name="Hans Bastiaan" userId="16c5300c-78ee-45f2-bb10-e216daae82d5" providerId="ADAL" clId="{6E896031-D277-4A82-A73D-5EDB742D2085}" dt="2022-09-13T18:24:48.507" v="35" actId="255"/>
          <ac:spMkLst>
            <pc:docMk/>
            <pc:sldMk cId="1165225752" sldId="291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3T18:25:11.545" v="40" actId="1076"/>
          <ac:spMkLst>
            <pc:docMk/>
            <pc:sldMk cId="1165225752" sldId="291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3T18:25:34.554" v="43" actId="2711"/>
          <ac:spMkLst>
            <pc:docMk/>
            <pc:sldMk cId="1165225752" sldId="291"/>
            <ac:spMk id="37" creationId="{4781DB9B-BDEC-1B2A-06B2-29A7E5404F52}"/>
          </ac:spMkLst>
        </pc:spChg>
        <pc:picChg chg="mod">
          <ac:chgData name="Hans Bastiaan" userId="16c5300c-78ee-45f2-bb10-e216daae82d5" providerId="ADAL" clId="{6E896031-D277-4A82-A73D-5EDB742D2085}" dt="2022-09-13T18:25:07.234" v="39" actId="1076"/>
          <ac:picMkLst>
            <pc:docMk/>
            <pc:sldMk cId="1165225752" sldId="291"/>
            <ac:picMk id="7" creationId="{BBE313A2-25F7-0160-193D-FD997AA41D7A}"/>
          </ac:picMkLst>
        </pc:picChg>
      </pc:sldChg>
      <pc:sldChg chg="addSp delSp modSp mod modAnim">
        <pc:chgData name="Hans Bastiaan" userId="16c5300c-78ee-45f2-bb10-e216daae82d5" providerId="ADAL" clId="{6E896031-D277-4A82-A73D-5EDB742D2085}" dt="2022-09-16T21:03:31.085" v="257" actId="1076"/>
        <pc:sldMkLst>
          <pc:docMk/>
          <pc:sldMk cId="626434372" sldId="292"/>
        </pc:sldMkLst>
        <pc:spChg chg="mod">
          <ac:chgData name="Hans Bastiaan" userId="16c5300c-78ee-45f2-bb10-e216daae82d5" providerId="ADAL" clId="{6E896031-D277-4A82-A73D-5EDB742D2085}" dt="2022-09-16T21:02:08.296" v="242" actId="164"/>
          <ac:spMkLst>
            <pc:docMk/>
            <pc:sldMk cId="626434372" sldId="292"/>
            <ac:spMk id="13" creationId="{AD01B0E1-2739-7310-02E8-BE5D80B3375F}"/>
          </ac:spMkLst>
        </pc:spChg>
        <pc:spChg chg="mod">
          <ac:chgData name="Hans Bastiaan" userId="16c5300c-78ee-45f2-bb10-e216daae82d5" providerId="ADAL" clId="{6E896031-D277-4A82-A73D-5EDB742D2085}" dt="2022-09-16T21:02:08.296" v="242" actId="164"/>
          <ac:spMkLst>
            <pc:docMk/>
            <pc:sldMk cId="626434372" sldId="292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1:02:18.803" v="243" actId="164"/>
          <ac:spMkLst>
            <pc:docMk/>
            <pc:sldMk cId="626434372" sldId="292"/>
            <ac:spMk id="17" creationId="{66A15FB2-7491-3748-872A-09139AC050C0}"/>
          </ac:spMkLst>
        </pc:spChg>
        <pc:spChg chg="del mod">
          <ac:chgData name="Hans Bastiaan" userId="16c5300c-78ee-45f2-bb10-e216daae82d5" providerId="ADAL" clId="{6E896031-D277-4A82-A73D-5EDB742D2085}" dt="2022-09-16T21:01:19.006" v="234" actId="478"/>
          <ac:spMkLst>
            <pc:docMk/>
            <pc:sldMk cId="626434372" sldId="292"/>
            <ac:spMk id="21" creationId="{AEA2620F-89BA-4D74-FADE-F93EF83607C2}"/>
          </ac:spMkLst>
        </pc:spChg>
        <pc:spChg chg="mod">
          <ac:chgData name="Hans Bastiaan" userId="16c5300c-78ee-45f2-bb10-e216daae82d5" providerId="ADAL" clId="{6E896031-D277-4A82-A73D-5EDB742D2085}" dt="2022-09-16T20:56:42.066" v="223" actId="242"/>
          <ac:spMkLst>
            <pc:docMk/>
            <pc:sldMk cId="626434372" sldId="292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1:02:18.803" v="243" actId="164"/>
          <ac:spMkLst>
            <pc:docMk/>
            <pc:sldMk cId="626434372" sldId="292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1:02:25.755" v="244" actId="164"/>
          <ac:spMkLst>
            <pc:docMk/>
            <pc:sldMk cId="626434372" sldId="292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1:02:08.296" v="242" actId="164"/>
          <ac:grpSpMkLst>
            <pc:docMk/>
            <pc:sldMk cId="626434372" sldId="292"/>
            <ac:grpSpMk id="2" creationId="{BEF57037-A858-ED26-C554-88802D1E3254}"/>
          </ac:grpSpMkLst>
        </pc:grpChg>
        <pc:grpChg chg="add mod">
          <ac:chgData name="Hans Bastiaan" userId="16c5300c-78ee-45f2-bb10-e216daae82d5" providerId="ADAL" clId="{6E896031-D277-4A82-A73D-5EDB742D2085}" dt="2022-09-16T21:02:52.391" v="248" actId="1076"/>
          <ac:grpSpMkLst>
            <pc:docMk/>
            <pc:sldMk cId="626434372" sldId="292"/>
            <ac:grpSpMk id="4" creationId="{F32B3319-9F7C-8D9D-44F9-B51AF72EF3DF}"/>
          </ac:grpSpMkLst>
        </pc:grpChg>
        <pc:grpChg chg="add mod">
          <ac:chgData name="Hans Bastiaan" userId="16c5300c-78ee-45f2-bb10-e216daae82d5" providerId="ADAL" clId="{6E896031-D277-4A82-A73D-5EDB742D2085}" dt="2022-09-16T21:03:03.319" v="252" actId="1036"/>
          <ac:grpSpMkLst>
            <pc:docMk/>
            <pc:sldMk cId="626434372" sldId="292"/>
            <ac:grpSpMk id="6" creationId="{28ECB379-560B-78BD-43E0-297D9386B1B4}"/>
          </ac:grpSpMkLst>
        </pc:grpChg>
        <pc:picChg chg="mod">
          <ac:chgData name="Hans Bastiaan" userId="16c5300c-78ee-45f2-bb10-e216daae82d5" providerId="ADAL" clId="{6E896031-D277-4A82-A73D-5EDB742D2085}" dt="2022-09-16T21:02:08.296" v="242" actId="164"/>
          <ac:picMkLst>
            <pc:docMk/>
            <pc:sldMk cId="626434372" sldId="292"/>
            <ac:picMk id="3" creationId="{3C4C7BE7-253F-339A-9C5E-35FC7F2F518E}"/>
          </ac:picMkLst>
        </pc:picChg>
        <pc:picChg chg="mod">
          <ac:chgData name="Hans Bastiaan" userId="16c5300c-78ee-45f2-bb10-e216daae82d5" providerId="ADAL" clId="{6E896031-D277-4A82-A73D-5EDB742D2085}" dt="2022-09-16T21:02:18.803" v="243" actId="164"/>
          <ac:picMkLst>
            <pc:docMk/>
            <pc:sldMk cId="626434372" sldId="292"/>
            <ac:picMk id="5" creationId="{0AE855E5-B60C-E2E6-19FC-BD256D2BF3A4}"/>
          </ac:picMkLst>
        </pc:picChg>
        <pc:picChg chg="mod">
          <ac:chgData name="Hans Bastiaan" userId="16c5300c-78ee-45f2-bb10-e216daae82d5" providerId="ADAL" clId="{6E896031-D277-4A82-A73D-5EDB742D2085}" dt="2022-09-16T21:02:25.755" v="244" actId="164"/>
          <ac:picMkLst>
            <pc:docMk/>
            <pc:sldMk cId="626434372" sldId="292"/>
            <ac:picMk id="8" creationId="{587C678B-D3F5-1207-BA3C-210D2FD22DFA}"/>
          </ac:picMkLst>
        </pc:picChg>
        <pc:picChg chg="mod">
          <ac:chgData name="Hans Bastiaan" userId="16c5300c-78ee-45f2-bb10-e216daae82d5" providerId="ADAL" clId="{6E896031-D277-4A82-A73D-5EDB742D2085}" dt="2022-09-16T21:03:26.408" v="256" actId="1076"/>
          <ac:picMkLst>
            <pc:docMk/>
            <pc:sldMk cId="626434372" sldId="292"/>
            <ac:picMk id="11" creationId="{31BE1561-75FF-FD8D-6380-DE50FD10A1CC}"/>
          </ac:picMkLst>
        </pc:picChg>
        <pc:picChg chg="mod">
          <ac:chgData name="Hans Bastiaan" userId="16c5300c-78ee-45f2-bb10-e216daae82d5" providerId="ADAL" clId="{6E896031-D277-4A82-A73D-5EDB742D2085}" dt="2022-09-16T21:03:31.085" v="257" actId="1076"/>
          <ac:picMkLst>
            <pc:docMk/>
            <pc:sldMk cId="626434372" sldId="292"/>
            <ac:picMk id="19" creationId="{F82E7EE4-82A9-8E60-3EC0-19BB2809FC2C}"/>
          </ac:picMkLst>
        </pc:picChg>
      </pc:sldChg>
      <pc:sldChg chg="addSp delSp modSp mod modAnim modShow">
        <pc:chgData name="Hans Bastiaan" userId="16c5300c-78ee-45f2-bb10-e216daae82d5" providerId="ADAL" clId="{6E896031-D277-4A82-A73D-5EDB742D2085}" dt="2022-09-20T06:59:30.818" v="286" actId="729"/>
        <pc:sldMkLst>
          <pc:docMk/>
          <pc:sldMk cId="2504003689" sldId="293"/>
        </pc:sldMkLst>
        <pc:spChg chg="mod">
          <ac:chgData name="Hans Bastiaan" userId="16c5300c-78ee-45f2-bb10-e216daae82d5" providerId="ADAL" clId="{6E896031-D277-4A82-A73D-5EDB742D2085}" dt="2022-09-16T20:54:07.491" v="208" actId="164"/>
          <ac:spMkLst>
            <pc:docMk/>
            <pc:sldMk cId="2504003689" sldId="293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0:55:05.346" v="216" actId="1076"/>
          <ac:spMkLst>
            <pc:docMk/>
            <pc:sldMk cId="2504003689" sldId="293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6T20:40:33.942" v="184" actId="1076"/>
          <ac:spMkLst>
            <pc:docMk/>
            <pc:sldMk cId="2504003689" sldId="293"/>
            <ac:spMk id="19" creationId="{22162233-B0F9-F430-D833-D2E88B256EB4}"/>
          </ac:spMkLst>
        </pc:spChg>
        <pc:spChg chg="mod">
          <ac:chgData name="Hans Bastiaan" userId="16c5300c-78ee-45f2-bb10-e216daae82d5" providerId="ADAL" clId="{6E896031-D277-4A82-A73D-5EDB742D2085}" dt="2022-09-13T18:25:47.595" v="45" actId="1076"/>
          <ac:spMkLst>
            <pc:docMk/>
            <pc:sldMk cId="2504003689" sldId="293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55:05.346" v="216" actId="1076"/>
          <ac:spMkLst>
            <pc:docMk/>
            <pc:sldMk cId="2504003689" sldId="293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54:52.730" v="214" actId="164"/>
          <ac:spMkLst>
            <pc:docMk/>
            <pc:sldMk cId="2504003689" sldId="293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54:07.491" v="208" actId="164"/>
          <ac:grpSpMkLst>
            <pc:docMk/>
            <pc:sldMk cId="2504003689" sldId="293"/>
            <ac:grpSpMk id="9" creationId="{2225730F-8A3A-AEE1-85CF-F9C2EC93EC49}"/>
          </ac:grpSpMkLst>
        </pc:grpChg>
        <pc:grpChg chg="add mod">
          <ac:chgData name="Hans Bastiaan" userId="16c5300c-78ee-45f2-bb10-e216daae82d5" providerId="ADAL" clId="{6E896031-D277-4A82-A73D-5EDB742D2085}" dt="2022-09-16T20:55:05.346" v="216" actId="1076"/>
          <ac:grpSpMkLst>
            <pc:docMk/>
            <pc:sldMk cId="2504003689" sldId="293"/>
            <ac:grpSpMk id="10" creationId="{13D3C21B-5319-D983-2919-D101034F20BB}"/>
          </ac:grpSpMkLst>
        </pc:grpChg>
        <pc:grpChg chg="add mod">
          <ac:chgData name="Hans Bastiaan" userId="16c5300c-78ee-45f2-bb10-e216daae82d5" providerId="ADAL" clId="{6E896031-D277-4A82-A73D-5EDB742D2085}" dt="2022-09-16T20:54:52.730" v="214" actId="164"/>
          <ac:grpSpMkLst>
            <pc:docMk/>
            <pc:sldMk cId="2504003689" sldId="293"/>
            <ac:grpSpMk id="11" creationId="{114B48B0-674D-CC68-5053-3DE7F66062B0}"/>
          </ac:grpSpMkLst>
        </pc:grpChg>
        <pc:picChg chg="mod">
          <ac:chgData name="Hans Bastiaan" userId="16c5300c-78ee-45f2-bb10-e216daae82d5" providerId="ADAL" clId="{6E896031-D277-4A82-A73D-5EDB742D2085}" dt="2022-09-16T20:54:07.491" v="208" actId="164"/>
          <ac:picMkLst>
            <pc:docMk/>
            <pc:sldMk cId="2504003689" sldId="293"/>
            <ac:picMk id="3" creationId="{9175D47F-18C0-D70C-159C-AEC455621102}"/>
          </ac:picMkLst>
        </pc:picChg>
        <pc:picChg chg="add mod">
          <ac:chgData name="Hans Bastiaan" userId="16c5300c-78ee-45f2-bb10-e216daae82d5" providerId="ADAL" clId="{6E896031-D277-4A82-A73D-5EDB742D2085}" dt="2022-09-16T20:54:52.730" v="214" actId="164"/>
          <ac:picMkLst>
            <pc:docMk/>
            <pc:sldMk cId="2504003689" sldId="293"/>
            <ac:picMk id="4" creationId="{B4664D47-E002-C67B-A0A7-2E554554DA57}"/>
          </ac:picMkLst>
        </pc:picChg>
        <pc:picChg chg="del mod">
          <ac:chgData name="Hans Bastiaan" userId="16c5300c-78ee-45f2-bb10-e216daae82d5" providerId="ADAL" clId="{6E896031-D277-4A82-A73D-5EDB742D2085}" dt="2022-09-16T20:43:41.430" v="201" actId="478"/>
          <ac:picMkLst>
            <pc:docMk/>
            <pc:sldMk cId="2504003689" sldId="293"/>
            <ac:picMk id="5" creationId="{E301E29C-CDAD-4F0A-D60E-90F3D18F244E}"/>
          </ac:picMkLst>
        </pc:picChg>
        <pc:picChg chg="add mod">
          <ac:chgData name="Hans Bastiaan" userId="16c5300c-78ee-45f2-bb10-e216daae82d5" providerId="ADAL" clId="{6E896031-D277-4A82-A73D-5EDB742D2085}" dt="2022-09-16T20:54:58.570" v="215" actId="1076"/>
          <ac:picMkLst>
            <pc:docMk/>
            <pc:sldMk cId="2504003689" sldId="293"/>
            <ac:picMk id="7" creationId="{D3551B16-69F0-B745-4766-EC85A25B3589}"/>
          </ac:picMkLst>
        </pc:picChg>
        <pc:picChg chg="del">
          <ac:chgData name="Hans Bastiaan" userId="16c5300c-78ee-45f2-bb10-e216daae82d5" providerId="ADAL" clId="{6E896031-D277-4A82-A73D-5EDB742D2085}" dt="2022-09-16T20:53:43.359" v="206" actId="478"/>
          <ac:picMkLst>
            <pc:docMk/>
            <pc:sldMk cId="2504003689" sldId="293"/>
            <ac:picMk id="8" creationId="{E72245A2-6D28-C994-9DB6-77E79796F675}"/>
          </ac:picMkLst>
        </pc:picChg>
        <pc:picChg chg="add mod">
          <ac:chgData name="Hans Bastiaan" userId="16c5300c-78ee-45f2-bb10-e216daae82d5" providerId="ADAL" clId="{6E896031-D277-4A82-A73D-5EDB742D2085}" dt="2022-09-16T20:55:05.346" v="216" actId="1076"/>
          <ac:picMkLst>
            <pc:docMk/>
            <pc:sldMk cId="2504003689" sldId="293"/>
            <ac:picMk id="1026" creationId="{B54F9F1F-6FCA-D6FD-4B1B-F590E08DCFCF}"/>
          </ac:picMkLst>
        </pc:picChg>
        <pc:picChg chg="add mod">
          <ac:chgData name="Hans Bastiaan" userId="16c5300c-78ee-45f2-bb10-e216daae82d5" providerId="ADAL" clId="{6E896031-D277-4A82-A73D-5EDB742D2085}" dt="2022-09-16T20:55:13.744" v="217" actId="1076"/>
          <ac:picMkLst>
            <pc:docMk/>
            <pc:sldMk cId="2504003689" sldId="293"/>
            <ac:picMk id="1028" creationId="{7E25B9F3-BEAE-4550-27CC-3888A703D159}"/>
          </ac:picMkLst>
        </pc:picChg>
      </pc:sldChg>
      <pc:sldChg chg="delSp modSp add mod">
        <pc:chgData name="Hans Bastiaan" userId="16c5300c-78ee-45f2-bb10-e216daae82d5" providerId="ADAL" clId="{6E896031-D277-4A82-A73D-5EDB742D2085}" dt="2022-09-19T19:10:58.405" v="280" actId="478"/>
        <pc:sldMkLst>
          <pc:docMk/>
          <pc:sldMk cId="2995850565" sldId="295"/>
        </pc:sldMkLst>
        <pc:spChg chg="mod">
          <ac:chgData name="Hans Bastiaan" userId="16c5300c-78ee-45f2-bb10-e216daae82d5" providerId="ADAL" clId="{6E896031-D277-4A82-A73D-5EDB742D2085}" dt="2022-09-19T19:10:46.944" v="277" actId="20577"/>
          <ac:spMkLst>
            <pc:docMk/>
            <pc:sldMk cId="2995850565" sldId="295"/>
            <ac:spMk id="4" creationId="{7BE6F758-F010-4235-B318-936334B54BF9}"/>
          </ac:spMkLst>
        </pc:spChg>
        <pc:spChg chg="del mod">
          <ac:chgData name="Hans Bastiaan" userId="16c5300c-78ee-45f2-bb10-e216daae82d5" providerId="ADAL" clId="{6E896031-D277-4A82-A73D-5EDB742D2085}" dt="2022-09-19T19:10:58.405" v="280" actId="478"/>
          <ac:spMkLst>
            <pc:docMk/>
            <pc:sldMk cId="2995850565" sldId="295"/>
            <ac:spMk id="6" creationId="{393732AC-A586-A4DE-635B-1FEE32CF0F8B}"/>
          </ac:spMkLst>
        </pc:spChg>
        <pc:picChg chg="del">
          <ac:chgData name="Hans Bastiaan" userId="16c5300c-78ee-45f2-bb10-e216daae82d5" providerId="ADAL" clId="{6E896031-D277-4A82-A73D-5EDB742D2085}" dt="2022-09-19T19:10:51.056" v="278" actId="478"/>
          <ac:picMkLst>
            <pc:docMk/>
            <pc:sldMk cId="2995850565" sldId="295"/>
            <ac:picMk id="3" creationId="{C1B6BCD2-B411-C6BC-7EDF-8DF8827DFCF8}"/>
          </ac:picMkLst>
        </pc:picChg>
      </pc:sldChg>
      <pc:sldChg chg="addSp delSp modSp add mod modAnim">
        <pc:chgData name="Hans Bastiaan" userId="16c5300c-78ee-45f2-bb10-e216daae82d5" providerId="ADAL" clId="{6E896031-D277-4A82-A73D-5EDB742D2085}" dt="2022-09-20T07:45:55.528" v="517"/>
        <pc:sldMkLst>
          <pc:docMk/>
          <pc:sldMk cId="4122334590" sldId="296"/>
        </pc:sldMkLst>
        <pc:spChg chg="add mod">
          <ac:chgData name="Hans Bastiaan" userId="16c5300c-78ee-45f2-bb10-e216daae82d5" providerId="ADAL" clId="{6E896031-D277-4A82-A73D-5EDB742D2085}" dt="2022-09-20T07:32:25.195" v="355" actId="20577"/>
          <ac:spMkLst>
            <pc:docMk/>
            <pc:sldMk cId="4122334590" sldId="296"/>
            <ac:spMk id="2" creationId="{F333272C-75F2-9334-E4DA-EEA77C5A59BC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5" creationId="{46AA6356-714B-DED0-FA39-34BC47F1D7BE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6" creationId="{83E3AAA3-72AF-11BE-0B41-2FDBCFAE050D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7" creationId="{07E1A7AF-3540-A341-0403-E99B4BECF1E2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8" creationId="{E88C491F-8238-3E39-426D-77ED7779C80F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9" creationId="{47D74A1F-9D39-6BCB-2281-D1FCAC8BC04A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11" creationId="{BB2659BB-4506-F961-FEFB-5CFC95E3D30C}"/>
          </ac:spMkLst>
        </pc:spChg>
        <pc:spChg chg="add del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13" creationId="{14261860-6DBB-9AB1-AAFB-B13F1F28F244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5" creationId="{93AC15F3-405C-93CF-229A-28A2D63BCC08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6" creationId="{5C8B9B03-6DEA-95C9-679F-437A4888D4B6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7" creationId="{25ED64A2-60AC-76EB-C076-9D8A10BBE432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8" creationId="{3F04E0A2-1B29-80CD-9B31-37D4BC687675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9" creationId="{9CC25EA3-53CA-6E5C-60FF-572E5182363C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21" creationId="{CEAB822F-8942-3E56-ABA6-8BA4C93BBADA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23" creationId="{F2046397-94D6-EE59-0DFC-E326CC78032B}"/>
          </ac:spMkLst>
        </pc:spChg>
        <pc:spChg chg="add mod">
          <ac:chgData name="Hans Bastiaan" userId="16c5300c-78ee-45f2-bb10-e216daae82d5" providerId="ADAL" clId="{6E896031-D277-4A82-A73D-5EDB742D2085}" dt="2022-09-20T07:40:49.647" v="452" actId="1076"/>
          <ac:spMkLst>
            <pc:docMk/>
            <pc:sldMk cId="4122334590" sldId="296"/>
            <ac:spMk id="25" creationId="{0A64954D-73F4-2A37-BD86-BBDA6D719B67}"/>
          </ac:spMkLst>
        </pc:spChg>
        <pc:spChg chg="add mod">
          <ac:chgData name="Hans Bastiaan" userId="16c5300c-78ee-45f2-bb10-e216daae82d5" providerId="ADAL" clId="{6E896031-D277-4A82-A73D-5EDB742D2085}" dt="2022-09-20T07:40:49.647" v="452" actId="1076"/>
          <ac:spMkLst>
            <pc:docMk/>
            <pc:sldMk cId="4122334590" sldId="296"/>
            <ac:spMk id="26" creationId="{9BCFDEB9-F8DD-CEDA-0ECD-BC07AEAD65F1}"/>
          </ac:spMkLst>
        </pc:spChg>
        <pc:spChg chg="mod">
          <ac:chgData name="Hans Bastiaan" userId="16c5300c-78ee-45f2-bb10-e216daae82d5" providerId="ADAL" clId="{6E896031-D277-4A82-A73D-5EDB742D2085}" dt="2022-09-20T07:44:48.280" v="505" actId="20577"/>
          <ac:spMkLst>
            <pc:docMk/>
            <pc:sldMk cId="4122334590" sldId="296"/>
            <ac:spMk id="32" creationId="{509F118E-E759-4B13-BFAC-4225FF940C28}"/>
          </ac:spMkLst>
        </pc:spChg>
        <pc:spChg chg="mod">
          <ac:chgData name="Hans Bastiaan" userId="16c5300c-78ee-45f2-bb10-e216daae82d5" providerId="ADAL" clId="{6E896031-D277-4A82-A73D-5EDB742D2085}" dt="2022-09-20T07:30:05.189" v="302" actId="1076"/>
          <ac:spMkLst>
            <pc:docMk/>
            <pc:sldMk cId="4122334590" sldId="296"/>
            <ac:spMk id="33" creationId="{8F357DD5-24F7-439C-9A9F-CF67A51F9FBF}"/>
          </ac:spMkLst>
        </pc:spChg>
        <pc:spChg chg="mod">
          <ac:chgData name="Hans Bastiaan" userId="16c5300c-78ee-45f2-bb10-e216daae82d5" providerId="ADAL" clId="{6E896031-D277-4A82-A73D-5EDB742D2085}" dt="2022-09-20T07:32:54.162" v="358" actId="1076"/>
          <ac:spMkLst>
            <pc:docMk/>
            <pc:sldMk cId="4122334590" sldId="296"/>
            <ac:spMk id="37" creationId="{16438738-3872-407A-B6ED-BFF030704C76}"/>
          </ac:spMkLst>
        </pc:spChg>
        <pc:spChg chg="mod">
          <ac:chgData name="Hans Bastiaan" userId="16c5300c-78ee-45f2-bb10-e216daae82d5" providerId="ADAL" clId="{6E896031-D277-4A82-A73D-5EDB742D2085}" dt="2022-09-20T07:32:54.162" v="358" actId="1076"/>
          <ac:spMkLst>
            <pc:docMk/>
            <pc:sldMk cId="4122334590" sldId="296"/>
            <ac:spMk id="40" creationId="{4C52439F-A31D-414B-93DC-582F77CB7456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47" creationId="{98EA663B-0CA6-4850-8C5A-717C7F266EA1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48" creationId="{993AB77C-C85E-4933-A276-2C45A010D7E2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49" creationId="{3BC4781D-6A02-419B-96B3-532B4AF78F2C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0" creationId="{A51734A4-9F45-4D35-9054-E486320CE050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1" creationId="{B2FDAD81-F7CF-4D15-AE62-3617C1375F73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2" creationId="{BFC1FFDB-C665-4EBB-BC1F-760A7D9ADE41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5" creationId="{FE8498BB-133E-47F1-A4B5-0FBE9689C3CB}"/>
          </ac:spMkLst>
        </pc:spChg>
        <pc:spChg chg="mod">
          <ac:chgData name="Hans Bastiaan" userId="16c5300c-78ee-45f2-bb10-e216daae82d5" providerId="ADAL" clId="{6E896031-D277-4A82-A73D-5EDB742D2085}" dt="2022-09-20T07:37:15.478" v="408" actId="20577"/>
          <ac:spMkLst>
            <pc:docMk/>
            <pc:sldMk cId="4122334590" sldId="296"/>
            <ac:spMk id="56" creationId="{F6A7EC97-3B33-4226-A19F-189E691D605D}"/>
          </ac:spMkLst>
        </pc:spChg>
        <pc:spChg chg="del mod">
          <ac:chgData name="Hans Bastiaan" userId="16c5300c-78ee-45f2-bb10-e216daae82d5" providerId="ADAL" clId="{6E896031-D277-4A82-A73D-5EDB742D2085}" dt="2022-09-20T07:43:07.344" v="483" actId="478"/>
          <ac:spMkLst>
            <pc:docMk/>
            <pc:sldMk cId="4122334590" sldId="296"/>
            <ac:spMk id="57" creationId="{18764242-A5DA-458B-ACC5-4250E0473B69}"/>
          </ac:spMkLst>
        </pc:spChg>
        <pc:spChg chg="mod">
          <ac:chgData name="Hans Bastiaan" userId="16c5300c-78ee-45f2-bb10-e216daae82d5" providerId="ADAL" clId="{6E896031-D277-4A82-A73D-5EDB742D2085}" dt="2022-09-20T07:42:19.389" v="474" actId="1076"/>
          <ac:spMkLst>
            <pc:docMk/>
            <pc:sldMk cId="4122334590" sldId="296"/>
            <ac:spMk id="58" creationId="{02D5247F-96C1-464F-B65A-1F6BCCD34D25}"/>
          </ac:spMkLst>
        </pc:spChg>
        <pc:spChg chg="del mod">
          <ac:chgData name="Hans Bastiaan" userId="16c5300c-78ee-45f2-bb10-e216daae82d5" providerId="ADAL" clId="{6E896031-D277-4A82-A73D-5EDB742D2085}" dt="2022-09-20T07:43:05.075" v="482" actId="478"/>
          <ac:spMkLst>
            <pc:docMk/>
            <pc:sldMk cId="4122334590" sldId="296"/>
            <ac:spMk id="59" creationId="{6DF9FDB4-1B43-4507-9D0B-5D399806AB36}"/>
          </ac:spMkLst>
        </pc:spChg>
        <pc:spChg chg="mod">
          <ac:chgData name="Hans Bastiaan" userId="16c5300c-78ee-45f2-bb10-e216daae82d5" providerId="ADAL" clId="{6E896031-D277-4A82-A73D-5EDB742D2085}" dt="2022-09-20T07:43:39.358" v="493" actId="20577"/>
          <ac:spMkLst>
            <pc:docMk/>
            <pc:sldMk cId="4122334590" sldId="296"/>
            <ac:spMk id="60" creationId="{DA564030-5866-4DA0-B4EB-21E569EC052A}"/>
          </ac:spMkLst>
        </pc:spChg>
        <pc:spChg chg="mod">
          <ac:chgData name="Hans Bastiaan" userId="16c5300c-78ee-45f2-bb10-e216daae82d5" providerId="ADAL" clId="{6E896031-D277-4A82-A73D-5EDB742D2085}" dt="2022-09-20T07:45:37.159" v="516" actId="1076"/>
          <ac:spMkLst>
            <pc:docMk/>
            <pc:sldMk cId="4122334590" sldId="296"/>
            <ac:spMk id="61" creationId="{075B0F78-D3B2-4AE0-AD32-4B3793C40B5D}"/>
          </ac:spMkLst>
        </pc:spChg>
        <pc:cxnChg chg="add mod">
          <ac:chgData name="Hans Bastiaan" userId="16c5300c-78ee-45f2-bb10-e216daae82d5" providerId="ADAL" clId="{6E896031-D277-4A82-A73D-5EDB742D2085}" dt="2022-09-20T07:39:46.604" v="438" actId="1036"/>
          <ac:cxnSpMkLst>
            <pc:docMk/>
            <pc:sldMk cId="4122334590" sldId="296"/>
            <ac:cxnSpMk id="10" creationId="{52548022-BFCD-9613-BFBD-AF5C72A9CE0C}"/>
          </ac:cxnSpMkLst>
        </pc:cxnChg>
        <pc:cxnChg chg="add mod">
          <ac:chgData name="Hans Bastiaan" userId="16c5300c-78ee-45f2-bb10-e216daae82d5" providerId="ADAL" clId="{6E896031-D277-4A82-A73D-5EDB742D2085}" dt="2022-09-20T07:39:46.604" v="438" actId="1036"/>
          <ac:cxnSpMkLst>
            <pc:docMk/>
            <pc:sldMk cId="4122334590" sldId="296"/>
            <ac:cxnSpMk id="12" creationId="{B9965124-9FB3-F087-961B-D3113608A9F5}"/>
          </ac:cxnSpMkLst>
        </pc:cxnChg>
        <pc:cxnChg chg="add mod">
          <ac:chgData name="Hans Bastiaan" userId="16c5300c-78ee-45f2-bb10-e216daae82d5" providerId="ADAL" clId="{6E896031-D277-4A82-A73D-5EDB742D2085}" dt="2022-09-20T07:41:20.993" v="453" actId="14100"/>
          <ac:cxnSpMkLst>
            <pc:docMk/>
            <pc:sldMk cId="4122334590" sldId="296"/>
            <ac:cxnSpMk id="20" creationId="{888BC925-AAFE-305B-B162-7A1185A389A2}"/>
          </ac:cxnSpMkLst>
        </pc:cxnChg>
        <pc:cxnChg chg="add del mod">
          <ac:chgData name="Hans Bastiaan" userId="16c5300c-78ee-45f2-bb10-e216daae82d5" providerId="ADAL" clId="{6E896031-D277-4A82-A73D-5EDB742D2085}" dt="2022-09-20T07:38:54.879" v="427" actId="478"/>
          <ac:cxnSpMkLst>
            <pc:docMk/>
            <pc:sldMk cId="4122334590" sldId="296"/>
            <ac:cxnSpMk id="22" creationId="{1D673DA8-5E18-1C37-E11B-AC16BDC1B314}"/>
          </ac:cxnSpMkLst>
        </pc:cxnChg>
        <pc:cxnChg chg="add mod">
          <ac:chgData name="Hans Bastiaan" userId="16c5300c-78ee-45f2-bb10-e216daae82d5" providerId="ADAL" clId="{6E896031-D277-4A82-A73D-5EDB742D2085}" dt="2022-09-20T07:41:33.979" v="456" actId="14100"/>
          <ac:cxnSpMkLst>
            <pc:docMk/>
            <pc:sldMk cId="4122334590" sldId="296"/>
            <ac:cxnSpMk id="28" creationId="{3A447013-158A-9123-4F3B-972BBB5AB109}"/>
          </ac:cxnSpMkLst>
        </pc:cxnChg>
        <pc:cxnChg chg="mod">
          <ac:chgData name="Hans Bastiaan" userId="16c5300c-78ee-45f2-bb10-e216daae82d5" providerId="ADAL" clId="{6E896031-D277-4A82-A73D-5EDB742D2085}" dt="2022-09-20T07:29:42.966" v="299" actId="1076"/>
          <ac:cxnSpMkLst>
            <pc:docMk/>
            <pc:sldMk cId="4122334590" sldId="296"/>
            <ac:cxnSpMk id="43" creationId="{082E690D-FFC7-43F2-BD02-2700297F06A4}"/>
          </ac:cxnSpMkLst>
        </pc:cxnChg>
        <pc:cxnChg chg="del mod">
          <ac:chgData name="Hans Bastiaan" userId="16c5300c-78ee-45f2-bb10-e216daae82d5" providerId="ADAL" clId="{6E896031-D277-4A82-A73D-5EDB742D2085}" dt="2022-09-20T07:43:11.663" v="485" actId="478"/>
          <ac:cxnSpMkLst>
            <pc:docMk/>
            <pc:sldMk cId="4122334590" sldId="296"/>
            <ac:cxnSpMk id="44" creationId="{CAFF9B12-3DD4-4225-9EBE-3B83985D174F}"/>
          </ac:cxnSpMkLst>
        </pc:cxnChg>
        <pc:cxnChg chg="mod">
          <ac:chgData name="Hans Bastiaan" userId="16c5300c-78ee-45f2-bb10-e216daae82d5" providerId="ADAL" clId="{6E896031-D277-4A82-A73D-5EDB742D2085}" dt="2022-09-20T07:33:08.026" v="363" actId="14100"/>
          <ac:cxnSpMkLst>
            <pc:docMk/>
            <pc:sldMk cId="4122334590" sldId="296"/>
            <ac:cxnSpMk id="45" creationId="{E093DBCC-715D-43D0-AC02-5A8B625E9A61}"/>
          </ac:cxnSpMkLst>
        </pc:cxnChg>
        <pc:cxnChg chg="del mod">
          <ac:chgData name="Hans Bastiaan" userId="16c5300c-78ee-45f2-bb10-e216daae82d5" providerId="ADAL" clId="{6E896031-D277-4A82-A73D-5EDB742D2085}" dt="2022-09-20T07:43:09.463" v="484" actId="478"/>
          <ac:cxnSpMkLst>
            <pc:docMk/>
            <pc:sldMk cId="4122334590" sldId="296"/>
            <ac:cxnSpMk id="46" creationId="{562A839D-AD0B-4516-BFE2-C8A45CF7BF63}"/>
          </ac:cxnSpMkLst>
        </pc:cxnChg>
        <pc:cxnChg chg="mod">
          <ac:chgData name="Hans Bastiaan" userId="16c5300c-78ee-45f2-bb10-e216daae82d5" providerId="ADAL" clId="{6E896031-D277-4A82-A73D-5EDB742D2085}" dt="2022-09-20T07:43:01.349" v="481" actId="1076"/>
          <ac:cxnSpMkLst>
            <pc:docMk/>
            <pc:sldMk cId="4122334590" sldId="296"/>
            <ac:cxnSpMk id="53" creationId="{BF531D2D-5B01-4CA1-8182-0471197F98B9}"/>
          </ac:cxnSpMkLst>
        </pc:cxnChg>
        <pc:cxnChg chg="mod">
          <ac:chgData name="Hans Bastiaan" userId="16c5300c-78ee-45f2-bb10-e216daae82d5" providerId="ADAL" clId="{6E896031-D277-4A82-A73D-5EDB742D2085}" dt="2022-09-20T07:43:01.349" v="481" actId="1076"/>
          <ac:cxnSpMkLst>
            <pc:docMk/>
            <pc:sldMk cId="4122334590" sldId="296"/>
            <ac:cxnSpMk id="54" creationId="{B753F3AF-A593-44AC-829D-A2FD22142C3B}"/>
          </ac:cxnSpMkLst>
        </pc:cxnChg>
      </pc:sldChg>
    </pc:docChg>
  </pc:docChgLst>
  <pc:docChgLst>
    <pc:chgData name="Hans Bastiaan" userId="16c5300c-78ee-45f2-bb10-e216daae82d5" providerId="ADAL" clId="{38B0F0ED-51E0-42DD-8597-0E3E75C4CE3B}"/>
    <pc:docChg chg="custSel delSld modSld">
      <pc:chgData name="Hans Bastiaan" userId="16c5300c-78ee-45f2-bb10-e216daae82d5" providerId="ADAL" clId="{38B0F0ED-51E0-42DD-8597-0E3E75C4CE3B}" dt="2022-12-09T07:36:36.285" v="19"/>
      <pc:docMkLst>
        <pc:docMk/>
      </pc:docMkLst>
      <pc:sldChg chg="delSp mod delAnim">
        <pc:chgData name="Hans Bastiaan" userId="16c5300c-78ee-45f2-bb10-e216daae82d5" providerId="ADAL" clId="{38B0F0ED-51E0-42DD-8597-0E3E75C4CE3B}" dt="2022-12-07T11:52:58.354" v="0" actId="478"/>
        <pc:sldMkLst>
          <pc:docMk/>
          <pc:sldMk cId="288339041" sldId="257"/>
        </pc:sldMkLst>
        <pc:spChg chg="del">
          <ac:chgData name="Hans Bastiaan" userId="16c5300c-78ee-45f2-bb10-e216daae82d5" providerId="ADAL" clId="{38B0F0ED-51E0-42DD-8597-0E3E75C4CE3B}" dt="2022-12-07T11:52:58.354" v="0" actId="478"/>
          <ac:spMkLst>
            <pc:docMk/>
            <pc:sldMk cId="288339041" sldId="257"/>
            <ac:spMk id="7" creationId="{6FC3D544-E09C-A18F-18AB-9DB7B2EAB4A8}"/>
          </ac:spMkLst>
        </pc:spChg>
        <pc:spChg chg="del">
          <ac:chgData name="Hans Bastiaan" userId="16c5300c-78ee-45f2-bb10-e216daae82d5" providerId="ADAL" clId="{38B0F0ED-51E0-42DD-8597-0E3E75C4CE3B}" dt="2022-12-07T11:52:58.354" v="0" actId="478"/>
          <ac:spMkLst>
            <pc:docMk/>
            <pc:sldMk cId="288339041" sldId="257"/>
            <ac:spMk id="8" creationId="{8FFFE61B-DFA1-F69E-51C0-A7EA2170BBF1}"/>
          </ac:spMkLst>
        </pc:spChg>
        <pc:spChg chg="del">
          <ac:chgData name="Hans Bastiaan" userId="16c5300c-78ee-45f2-bb10-e216daae82d5" providerId="ADAL" clId="{38B0F0ED-51E0-42DD-8597-0E3E75C4CE3B}" dt="2022-12-07T11:52:58.354" v="0" actId="478"/>
          <ac:spMkLst>
            <pc:docMk/>
            <pc:sldMk cId="288339041" sldId="257"/>
            <ac:spMk id="10" creationId="{EB863107-1B48-A172-4577-C79BDFB47D88}"/>
          </ac:spMkLst>
        </pc:spChg>
      </pc:sldChg>
      <pc:sldChg chg="delSp mod delAnim">
        <pc:chgData name="Hans Bastiaan" userId="16c5300c-78ee-45f2-bb10-e216daae82d5" providerId="ADAL" clId="{38B0F0ED-51E0-42DD-8597-0E3E75C4CE3B}" dt="2022-12-07T11:53:05.099" v="1" actId="478"/>
        <pc:sldMkLst>
          <pc:docMk/>
          <pc:sldMk cId="3911561752" sldId="295"/>
        </pc:sldMkLst>
        <pc:spChg chg="del">
          <ac:chgData name="Hans Bastiaan" userId="16c5300c-78ee-45f2-bb10-e216daae82d5" providerId="ADAL" clId="{38B0F0ED-51E0-42DD-8597-0E3E75C4CE3B}" dt="2022-12-07T11:53:05.099" v="1" actId="478"/>
          <ac:spMkLst>
            <pc:docMk/>
            <pc:sldMk cId="3911561752" sldId="295"/>
            <ac:spMk id="2" creationId="{9D4414ED-B157-EDF4-DDA0-8BBAF790E7A7}"/>
          </ac:spMkLst>
        </pc:spChg>
        <pc:spChg chg="del">
          <ac:chgData name="Hans Bastiaan" userId="16c5300c-78ee-45f2-bb10-e216daae82d5" providerId="ADAL" clId="{38B0F0ED-51E0-42DD-8597-0E3E75C4CE3B}" dt="2022-12-07T11:53:05.099" v="1" actId="478"/>
          <ac:spMkLst>
            <pc:docMk/>
            <pc:sldMk cId="3911561752" sldId="295"/>
            <ac:spMk id="4" creationId="{15800C91-E8ED-FB83-D0F6-5BCE79DCB527}"/>
          </ac:spMkLst>
        </pc:spChg>
        <pc:spChg chg="del">
          <ac:chgData name="Hans Bastiaan" userId="16c5300c-78ee-45f2-bb10-e216daae82d5" providerId="ADAL" clId="{38B0F0ED-51E0-42DD-8597-0E3E75C4CE3B}" dt="2022-12-07T11:53:05.099" v="1" actId="478"/>
          <ac:spMkLst>
            <pc:docMk/>
            <pc:sldMk cId="3911561752" sldId="295"/>
            <ac:spMk id="7" creationId="{6FC3D544-E09C-A18F-18AB-9DB7B2EAB4A8}"/>
          </ac:spMkLst>
        </pc:spChg>
        <pc:spChg chg="del">
          <ac:chgData name="Hans Bastiaan" userId="16c5300c-78ee-45f2-bb10-e216daae82d5" providerId="ADAL" clId="{38B0F0ED-51E0-42DD-8597-0E3E75C4CE3B}" dt="2022-12-07T11:53:05.099" v="1" actId="478"/>
          <ac:spMkLst>
            <pc:docMk/>
            <pc:sldMk cId="3911561752" sldId="295"/>
            <ac:spMk id="10" creationId="{EB863107-1B48-A172-4577-C79BDFB47D88}"/>
          </ac:spMkLst>
        </pc:spChg>
      </pc:sldChg>
      <pc:sldChg chg="delSp mod delAnim">
        <pc:chgData name="Hans Bastiaan" userId="16c5300c-78ee-45f2-bb10-e216daae82d5" providerId="ADAL" clId="{38B0F0ED-51E0-42DD-8597-0E3E75C4CE3B}" dt="2022-12-07T11:53:12.716" v="2" actId="478"/>
        <pc:sldMkLst>
          <pc:docMk/>
          <pc:sldMk cId="3880786988" sldId="296"/>
        </pc:sldMkLst>
        <pc:spChg chg="del">
          <ac:chgData name="Hans Bastiaan" userId="16c5300c-78ee-45f2-bb10-e216daae82d5" providerId="ADAL" clId="{38B0F0ED-51E0-42DD-8597-0E3E75C4CE3B}" dt="2022-12-07T11:53:12.716" v="2" actId="478"/>
          <ac:spMkLst>
            <pc:docMk/>
            <pc:sldMk cId="3880786988" sldId="296"/>
            <ac:spMk id="2" creationId="{9D4414ED-B157-EDF4-DDA0-8BBAF790E7A7}"/>
          </ac:spMkLst>
        </pc:spChg>
        <pc:spChg chg="del">
          <ac:chgData name="Hans Bastiaan" userId="16c5300c-78ee-45f2-bb10-e216daae82d5" providerId="ADAL" clId="{38B0F0ED-51E0-42DD-8597-0E3E75C4CE3B}" dt="2022-12-07T11:53:12.716" v="2" actId="478"/>
          <ac:spMkLst>
            <pc:docMk/>
            <pc:sldMk cId="3880786988" sldId="296"/>
            <ac:spMk id="7" creationId="{6FC3D544-E09C-A18F-18AB-9DB7B2EAB4A8}"/>
          </ac:spMkLst>
        </pc:spChg>
        <pc:spChg chg="del">
          <ac:chgData name="Hans Bastiaan" userId="16c5300c-78ee-45f2-bb10-e216daae82d5" providerId="ADAL" clId="{38B0F0ED-51E0-42DD-8597-0E3E75C4CE3B}" dt="2022-12-07T11:53:12.716" v="2" actId="478"/>
          <ac:spMkLst>
            <pc:docMk/>
            <pc:sldMk cId="3880786988" sldId="296"/>
            <ac:spMk id="10" creationId="{EB863107-1B48-A172-4577-C79BDFB47D88}"/>
          </ac:spMkLst>
        </pc:spChg>
      </pc:sldChg>
      <pc:sldChg chg="delSp mod delAnim">
        <pc:chgData name="Hans Bastiaan" userId="16c5300c-78ee-45f2-bb10-e216daae82d5" providerId="ADAL" clId="{38B0F0ED-51E0-42DD-8597-0E3E75C4CE3B}" dt="2022-12-07T11:53:21.068" v="3" actId="478"/>
        <pc:sldMkLst>
          <pc:docMk/>
          <pc:sldMk cId="1592012692" sldId="297"/>
        </pc:sldMkLst>
        <pc:spChg chg="del">
          <ac:chgData name="Hans Bastiaan" userId="16c5300c-78ee-45f2-bb10-e216daae82d5" providerId="ADAL" clId="{38B0F0ED-51E0-42DD-8597-0E3E75C4CE3B}" dt="2022-12-07T11:53:21.068" v="3" actId="478"/>
          <ac:spMkLst>
            <pc:docMk/>
            <pc:sldMk cId="1592012692" sldId="297"/>
            <ac:spMk id="2" creationId="{9D4414ED-B157-EDF4-DDA0-8BBAF790E7A7}"/>
          </ac:spMkLst>
        </pc:spChg>
        <pc:spChg chg="del">
          <ac:chgData name="Hans Bastiaan" userId="16c5300c-78ee-45f2-bb10-e216daae82d5" providerId="ADAL" clId="{38B0F0ED-51E0-42DD-8597-0E3E75C4CE3B}" dt="2022-12-07T11:53:21.068" v="3" actId="478"/>
          <ac:spMkLst>
            <pc:docMk/>
            <pc:sldMk cId="1592012692" sldId="297"/>
            <ac:spMk id="5" creationId="{E96E903F-9A3C-42EA-FB0B-C6613A908FCA}"/>
          </ac:spMkLst>
        </pc:spChg>
        <pc:spChg chg="del">
          <ac:chgData name="Hans Bastiaan" userId="16c5300c-78ee-45f2-bb10-e216daae82d5" providerId="ADAL" clId="{38B0F0ED-51E0-42DD-8597-0E3E75C4CE3B}" dt="2022-12-07T11:53:21.068" v="3" actId="478"/>
          <ac:spMkLst>
            <pc:docMk/>
            <pc:sldMk cId="1592012692" sldId="297"/>
            <ac:spMk id="10" creationId="{EB863107-1B48-A172-4577-C79BDFB47D88}"/>
          </ac:spMkLst>
        </pc:spChg>
      </pc:sldChg>
      <pc:sldChg chg="modSp mod">
        <pc:chgData name="Hans Bastiaan" userId="16c5300c-78ee-45f2-bb10-e216daae82d5" providerId="ADAL" clId="{38B0F0ED-51E0-42DD-8597-0E3E75C4CE3B}" dt="2022-12-09T07:36:36.285" v="19"/>
        <pc:sldMkLst>
          <pc:docMk/>
          <pc:sldMk cId="2616141573" sldId="298"/>
        </pc:sldMkLst>
        <pc:spChg chg="mod">
          <ac:chgData name="Hans Bastiaan" userId="16c5300c-78ee-45f2-bb10-e216daae82d5" providerId="ADAL" clId="{38B0F0ED-51E0-42DD-8597-0E3E75C4CE3B}" dt="2022-12-09T07:36:36.285" v="19"/>
          <ac:spMkLst>
            <pc:docMk/>
            <pc:sldMk cId="2616141573" sldId="298"/>
            <ac:spMk id="3" creationId="{EEEA915F-71E7-0C27-2392-812ECBD97D55}"/>
          </ac:spMkLst>
        </pc:spChg>
      </pc:sldChg>
      <pc:sldChg chg="del">
        <pc:chgData name="Hans Bastiaan" userId="16c5300c-78ee-45f2-bb10-e216daae82d5" providerId="ADAL" clId="{38B0F0ED-51E0-42DD-8597-0E3E75C4CE3B}" dt="2022-12-07T11:53:29.880" v="4" actId="47"/>
        <pc:sldMkLst>
          <pc:docMk/>
          <pc:sldMk cId="1123726110" sldId="299"/>
        </pc:sldMkLst>
      </pc:sldChg>
      <pc:sldChg chg="del">
        <pc:chgData name="Hans Bastiaan" userId="16c5300c-78ee-45f2-bb10-e216daae82d5" providerId="ADAL" clId="{38B0F0ED-51E0-42DD-8597-0E3E75C4CE3B}" dt="2022-12-07T11:53:33.276" v="5" actId="47"/>
        <pc:sldMkLst>
          <pc:docMk/>
          <pc:sldMk cId="678101229" sldId="301"/>
        </pc:sldMkLst>
      </pc:sldChg>
      <pc:sldChg chg="del">
        <pc:chgData name="Hans Bastiaan" userId="16c5300c-78ee-45f2-bb10-e216daae82d5" providerId="ADAL" clId="{38B0F0ED-51E0-42DD-8597-0E3E75C4CE3B}" dt="2022-12-07T11:53:39.376" v="7" actId="47"/>
        <pc:sldMkLst>
          <pc:docMk/>
          <pc:sldMk cId="1230113603" sldId="303"/>
        </pc:sldMkLst>
      </pc:sldChg>
      <pc:sldChg chg="del">
        <pc:chgData name="Hans Bastiaan" userId="16c5300c-78ee-45f2-bb10-e216daae82d5" providerId="ADAL" clId="{38B0F0ED-51E0-42DD-8597-0E3E75C4CE3B}" dt="2022-12-07T11:53:35.634" v="6" actId="47"/>
        <pc:sldMkLst>
          <pc:docMk/>
          <pc:sldMk cId="3818528218" sldId="304"/>
        </pc:sldMkLst>
      </pc:sldChg>
    </pc:docChg>
  </pc:docChgLst>
  <pc:docChgLst>
    <pc:chgData name="Hans Bastiaan" userId="16c5300c-78ee-45f2-bb10-e216daae82d5" providerId="ADAL" clId="{8BA64004-B4FC-4209-B356-854BFC15E58A}"/>
    <pc:docChg chg="undo custSel addSld delSld modSld sldOrd">
      <pc:chgData name="Hans Bastiaan" userId="16c5300c-78ee-45f2-bb10-e216daae82d5" providerId="ADAL" clId="{8BA64004-B4FC-4209-B356-854BFC15E58A}" dt="2022-12-07T09:00:59.743" v="875" actId="20577"/>
      <pc:docMkLst>
        <pc:docMk/>
      </pc:docMkLst>
      <pc:sldChg chg="modSp mod">
        <pc:chgData name="Hans Bastiaan" userId="16c5300c-78ee-45f2-bb10-e216daae82d5" providerId="ADAL" clId="{8BA64004-B4FC-4209-B356-854BFC15E58A}" dt="2022-12-07T08:35:01.002" v="22" actId="20577"/>
        <pc:sldMkLst>
          <pc:docMk/>
          <pc:sldMk cId="2293939640" sldId="256"/>
        </pc:sldMkLst>
        <pc:spChg chg="mod">
          <ac:chgData name="Hans Bastiaan" userId="16c5300c-78ee-45f2-bb10-e216daae82d5" providerId="ADAL" clId="{8BA64004-B4FC-4209-B356-854BFC15E58A}" dt="2022-12-07T08:35:01.002" v="22" actId="20577"/>
          <ac:spMkLst>
            <pc:docMk/>
            <pc:sldMk cId="2293939640" sldId="256"/>
            <ac:spMk id="16" creationId="{4EC9DF34-3260-4665-A255-C2C6C2324471}"/>
          </ac:spMkLst>
        </pc:spChg>
      </pc:sldChg>
      <pc:sldChg chg="addSp delSp modSp mod">
        <pc:chgData name="Hans Bastiaan" userId="16c5300c-78ee-45f2-bb10-e216daae82d5" providerId="ADAL" clId="{8BA64004-B4FC-4209-B356-854BFC15E58A}" dt="2022-12-07T08:50:45.940" v="625" actId="20577"/>
        <pc:sldMkLst>
          <pc:docMk/>
          <pc:sldMk cId="288339041" sldId="257"/>
        </pc:sldMkLst>
        <pc:spChg chg="add mod">
          <ac:chgData name="Hans Bastiaan" userId="16c5300c-78ee-45f2-bb10-e216daae82d5" providerId="ADAL" clId="{8BA64004-B4FC-4209-B356-854BFC15E58A}" dt="2022-12-07T08:47:54.892" v="524" actId="20577"/>
          <ac:spMkLst>
            <pc:docMk/>
            <pc:sldMk cId="288339041" sldId="257"/>
            <ac:spMk id="3" creationId="{EEEA915F-71E7-0C27-2392-812ECBD97D55}"/>
          </ac:spMkLst>
        </pc:spChg>
        <pc:spChg chg="add mod">
          <ac:chgData name="Hans Bastiaan" userId="16c5300c-78ee-45f2-bb10-e216daae82d5" providerId="ADAL" clId="{8BA64004-B4FC-4209-B356-854BFC15E58A}" dt="2022-12-07T08:50:30.890" v="622" actId="20577"/>
          <ac:spMkLst>
            <pc:docMk/>
            <pc:sldMk cId="288339041" sldId="257"/>
            <ac:spMk id="4" creationId="{E4A0CAA8-3BBF-8656-1A07-707AD0691064}"/>
          </ac:spMkLst>
        </pc:spChg>
        <pc:spChg chg="add mod">
          <ac:chgData name="Hans Bastiaan" userId="16c5300c-78ee-45f2-bb10-e216daae82d5" providerId="ADAL" clId="{8BA64004-B4FC-4209-B356-854BFC15E58A}" dt="2022-12-07T08:50:45.940" v="625" actId="20577"/>
          <ac:spMkLst>
            <pc:docMk/>
            <pc:sldMk cId="288339041" sldId="257"/>
            <ac:spMk id="5" creationId="{25B12E85-A826-BFE0-D9CA-F16BD984D362}"/>
          </ac:spMkLst>
        </pc:spChg>
        <pc:spChg chg="mod">
          <ac:chgData name="Hans Bastiaan" userId="16c5300c-78ee-45f2-bb10-e216daae82d5" providerId="ADAL" clId="{8BA64004-B4FC-4209-B356-854BFC15E58A}" dt="2022-12-07T08:35:28.941" v="25" actId="1076"/>
          <ac:spMkLst>
            <pc:docMk/>
            <pc:sldMk cId="288339041" sldId="257"/>
            <ac:spMk id="6" creationId="{B27163E0-A849-43F1-A6B2-0F7ECE885C92}"/>
          </ac:spMkLst>
        </pc:spChg>
        <pc:spChg chg="del mod">
          <ac:chgData name="Hans Bastiaan" userId="16c5300c-78ee-45f2-bb10-e216daae82d5" providerId="ADAL" clId="{8BA64004-B4FC-4209-B356-854BFC15E58A}" dt="2022-12-07T08:38:07.137" v="131"/>
          <ac:spMkLst>
            <pc:docMk/>
            <pc:sldMk cId="288339041" sldId="257"/>
            <ac:spMk id="7" creationId="{6B3CDAFD-C748-470C-B7E0-28EAF70189FF}"/>
          </ac:spMkLst>
        </pc:spChg>
        <pc:spChg chg="add mod">
          <ac:chgData name="Hans Bastiaan" userId="16c5300c-78ee-45f2-bb10-e216daae82d5" providerId="ADAL" clId="{8BA64004-B4FC-4209-B356-854BFC15E58A}" dt="2022-12-07T08:48:03.888" v="530" actId="14100"/>
          <ac:spMkLst>
            <pc:docMk/>
            <pc:sldMk cId="288339041" sldId="257"/>
            <ac:spMk id="9" creationId="{ECFB05BD-C4CA-3A2C-0216-C599DF10D414}"/>
          </ac:spMkLst>
        </pc:spChg>
        <pc:graphicFrameChg chg="add del mod">
          <ac:chgData name="Hans Bastiaan" userId="16c5300c-78ee-45f2-bb10-e216daae82d5" providerId="ADAL" clId="{8BA64004-B4FC-4209-B356-854BFC15E58A}" dt="2022-12-07T08:35:51.037" v="28"/>
          <ac:graphicFrameMkLst>
            <pc:docMk/>
            <pc:sldMk cId="288339041" sldId="257"/>
            <ac:graphicFrameMk id="2" creationId="{9423CB06-562C-5348-5506-726D73328E83}"/>
          </ac:graphicFrameMkLst>
        </pc:graphicFrameChg>
      </pc:sldChg>
      <pc:sldChg chg="addSp delSp modSp mod addAnim delAnim">
        <pc:chgData name="Hans Bastiaan" userId="16c5300c-78ee-45f2-bb10-e216daae82d5" providerId="ADAL" clId="{8BA64004-B4FC-4209-B356-854BFC15E58A}" dt="2022-12-07T08:58:29.652" v="769" actId="1076"/>
        <pc:sldMkLst>
          <pc:docMk/>
          <pc:sldMk cId="2489296928" sldId="272"/>
        </pc:sldMkLst>
        <pc:spChg chg="mod">
          <ac:chgData name="Hans Bastiaan" userId="16c5300c-78ee-45f2-bb10-e216daae82d5" providerId="ADAL" clId="{8BA64004-B4FC-4209-B356-854BFC15E58A}" dt="2022-12-07T08:57:27.405" v="754" actId="20577"/>
          <ac:spMkLst>
            <pc:docMk/>
            <pc:sldMk cId="2489296928" sldId="272"/>
            <ac:spMk id="22" creationId="{EAD675FD-AB2B-4CFF-8B80-23FF4378B2B2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24" creationId="{6D66B6AB-A2A2-4FDE-88AA-4120ABA477EB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36" creationId="{9A7C84A9-2B22-5F5F-5B00-DCAB01BE5D1D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37" creationId="{5679E084-D91B-85BA-C687-4EEF8A6097A2}"/>
          </ac:spMkLst>
        </pc:spChg>
        <pc:spChg chg="mod">
          <ac:chgData name="Hans Bastiaan" userId="16c5300c-78ee-45f2-bb10-e216daae82d5" providerId="ADAL" clId="{8BA64004-B4FC-4209-B356-854BFC15E58A}" dt="2022-12-07T08:53:45.149" v="639" actId="1076"/>
          <ac:spMkLst>
            <pc:docMk/>
            <pc:sldMk cId="2489296928" sldId="272"/>
            <ac:spMk id="38" creationId="{5328EC94-986F-FF4D-C778-AA8501096EB0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39" creationId="{E7B19B43-6836-B11B-DE10-4DE968E458A9}"/>
          </ac:spMkLst>
        </pc:spChg>
        <pc:graphicFrameChg chg="mod modGraphic">
          <ac:chgData name="Hans Bastiaan" userId="16c5300c-78ee-45f2-bb10-e216daae82d5" providerId="ADAL" clId="{8BA64004-B4FC-4209-B356-854BFC15E58A}" dt="2022-12-07T08:58:21.368" v="768" actId="1076"/>
          <ac:graphicFrameMkLst>
            <pc:docMk/>
            <pc:sldMk cId="2489296928" sldId="272"/>
            <ac:graphicFrameMk id="3" creationId="{2379A0D2-57BB-1667-D9B5-BF2FD2C806B6}"/>
          </ac:graphicFrameMkLst>
        </pc:graphicFrameChg>
        <pc:picChg chg="add del mod">
          <ac:chgData name="Hans Bastiaan" userId="16c5300c-78ee-45f2-bb10-e216daae82d5" providerId="ADAL" clId="{8BA64004-B4FC-4209-B356-854BFC15E58A}" dt="2022-12-07T08:53:14.559" v="632" actId="478"/>
          <ac:picMkLst>
            <pc:docMk/>
            <pc:sldMk cId="2489296928" sldId="272"/>
            <ac:picMk id="4" creationId="{28EEFBF1-77AF-BF0F-A3AB-C0E1257F9156}"/>
          </ac:picMkLst>
        </pc:picChg>
        <pc:picChg chg="add mod">
          <ac:chgData name="Hans Bastiaan" userId="16c5300c-78ee-45f2-bb10-e216daae82d5" providerId="ADAL" clId="{8BA64004-B4FC-4209-B356-854BFC15E58A}" dt="2022-12-07T08:58:29.652" v="769" actId="1076"/>
          <ac:picMkLst>
            <pc:docMk/>
            <pc:sldMk cId="2489296928" sldId="272"/>
            <ac:picMk id="1026" creationId="{EF0A3B32-76A6-07B6-A80C-2F55FF52C256}"/>
          </ac:picMkLst>
        </pc:picChg>
      </pc:sldChg>
      <pc:sldChg chg="del">
        <pc:chgData name="Hans Bastiaan" userId="16c5300c-78ee-45f2-bb10-e216daae82d5" providerId="ADAL" clId="{8BA64004-B4FC-4209-B356-854BFC15E58A}" dt="2022-12-07T08:34:18.142" v="13" actId="47"/>
        <pc:sldMkLst>
          <pc:docMk/>
          <pc:sldMk cId="3028577991" sldId="275"/>
        </pc:sldMkLst>
      </pc:sldChg>
      <pc:sldChg chg="del">
        <pc:chgData name="Hans Bastiaan" userId="16c5300c-78ee-45f2-bb10-e216daae82d5" providerId="ADAL" clId="{8BA64004-B4FC-4209-B356-854BFC15E58A}" dt="2022-12-07T08:34:21.930" v="14" actId="47"/>
        <pc:sldMkLst>
          <pc:docMk/>
          <pc:sldMk cId="4202868521" sldId="276"/>
        </pc:sldMkLst>
      </pc:sldChg>
      <pc:sldChg chg="del">
        <pc:chgData name="Hans Bastiaan" userId="16c5300c-78ee-45f2-bb10-e216daae82d5" providerId="ADAL" clId="{8BA64004-B4FC-4209-B356-854BFC15E58A}" dt="2022-12-07T08:34:47.552" v="18" actId="47"/>
        <pc:sldMkLst>
          <pc:docMk/>
          <pc:sldMk cId="3664313244" sldId="277"/>
        </pc:sldMkLst>
      </pc:sldChg>
      <pc:sldChg chg="del">
        <pc:chgData name="Hans Bastiaan" userId="16c5300c-78ee-45f2-bb10-e216daae82d5" providerId="ADAL" clId="{8BA64004-B4FC-4209-B356-854BFC15E58A}" dt="2022-12-07T08:34:33.520" v="16" actId="47"/>
        <pc:sldMkLst>
          <pc:docMk/>
          <pc:sldMk cId="1374264782" sldId="281"/>
        </pc:sldMkLst>
      </pc:sldChg>
      <pc:sldChg chg="del">
        <pc:chgData name="Hans Bastiaan" userId="16c5300c-78ee-45f2-bb10-e216daae82d5" providerId="ADAL" clId="{8BA64004-B4FC-4209-B356-854BFC15E58A}" dt="2022-12-07T08:34:26.537" v="15" actId="47"/>
        <pc:sldMkLst>
          <pc:docMk/>
          <pc:sldMk cId="1271923716" sldId="284"/>
        </pc:sldMkLst>
      </pc:sldChg>
      <pc:sldChg chg="del">
        <pc:chgData name="Hans Bastiaan" userId="16c5300c-78ee-45f2-bb10-e216daae82d5" providerId="ADAL" clId="{8BA64004-B4FC-4209-B356-854BFC15E58A}" dt="2022-12-07T08:34:52.058" v="20" actId="47"/>
        <pc:sldMkLst>
          <pc:docMk/>
          <pc:sldMk cId="82416230" sldId="285"/>
        </pc:sldMkLst>
      </pc:sldChg>
      <pc:sldChg chg="modSp mod">
        <pc:chgData name="Hans Bastiaan" userId="16c5300c-78ee-45f2-bb10-e216daae82d5" providerId="ADAL" clId="{8BA64004-B4FC-4209-B356-854BFC15E58A}" dt="2022-12-07T08:44:26.377" v="460" actId="20577"/>
        <pc:sldMkLst>
          <pc:docMk/>
          <pc:sldMk cId="3769593920" sldId="286"/>
        </pc:sldMkLst>
        <pc:spChg chg="mod">
          <ac:chgData name="Hans Bastiaan" userId="16c5300c-78ee-45f2-bb10-e216daae82d5" providerId="ADAL" clId="{8BA64004-B4FC-4209-B356-854BFC15E58A}" dt="2022-12-07T08:44:26.377" v="460" actId="20577"/>
          <ac:spMkLst>
            <pc:docMk/>
            <pc:sldMk cId="3769593920" sldId="286"/>
            <ac:spMk id="22" creationId="{EAD675FD-AB2B-4CFF-8B80-23FF4378B2B2}"/>
          </ac:spMkLst>
        </pc:spChg>
      </pc:sldChg>
      <pc:sldChg chg="mod ord modShow">
        <pc:chgData name="Hans Bastiaan" userId="16c5300c-78ee-45f2-bb10-e216daae82d5" providerId="ADAL" clId="{8BA64004-B4FC-4209-B356-854BFC15E58A}" dt="2022-12-07T08:44:38.889" v="463" actId="20578"/>
        <pc:sldMkLst>
          <pc:docMk/>
          <pc:sldMk cId="1014529814" sldId="289"/>
        </pc:sldMkLst>
      </pc:sldChg>
      <pc:sldChg chg="modSp mod">
        <pc:chgData name="Hans Bastiaan" userId="16c5300c-78ee-45f2-bb10-e216daae82d5" providerId="ADAL" clId="{8BA64004-B4FC-4209-B356-854BFC15E58A}" dt="2022-12-07T08:41:22.269" v="325" actId="20577"/>
        <pc:sldMkLst>
          <pc:docMk/>
          <pc:sldMk cId="2006967934" sldId="290"/>
        </pc:sldMkLst>
        <pc:spChg chg="mod">
          <ac:chgData name="Hans Bastiaan" userId="16c5300c-78ee-45f2-bb10-e216daae82d5" providerId="ADAL" clId="{8BA64004-B4FC-4209-B356-854BFC15E58A}" dt="2022-12-07T08:41:16.841" v="315" actId="20577"/>
          <ac:spMkLst>
            <pc:docMk/>
            <pc:sldMk cId="2006967934" sldId="290"/>
            <ac:spMk id="19" creationId="{22162233-B0F9-F430-D833-D2E88B256EB4}"/>
          </ac:spMkLst>
        </pc:spChg>
        <pc:spChg chg="mod">
          <ac:chgData name="Hans Bastiaan" userId="16c5300c-78ee-45f2-bb10-e216daae82d5" providerId="ADAL" clId="{8BA64004-B4FC-4209-B356-854BFC15E58A}" dt="2022-12-07T08:41:22.269" v="325" actId="20577"/>
          <ac:spMkLst>
            <pc:docMk/>
            <pc:sldMk cId="2006967934" sldId="290"/>
            <ac:spMk id="22" creationId="{EAD675FD-AB2B-4CFF-8B80-23FF4378B2B2}"/>
          </ac:spMkLst>
        </pc:spChg>
      </pc:sldChg>
      <pc:sldChg chg="modSp mod modShow">
        <pc:chgData name="Hans Bastiaan" userId="16c5300c-78ee-45f2-bb10-e216daae82d5" providerId="ADAL" clId="{8BA64004-B4FC-4209-B356-854BFC15E58A}" dt="2022-12-07T08:42:10.102" v="346" actId="20577"/>
        <pc:sldMkLst>
          <pc:docMk/>
          <pc:sldMk cId="1165225752" sldId="291"/>
        </pc:sldMkLst>
        <pc:spChg chg="mod">
          <ac:chgData name="Hans Bastiaan" userId="16c5300c-78ee-45f2-bb10-e216daae82d5" providerId="ADAL" clId="{8BA64004-B4FC-4209-B356-854BFC15E58A}" dt="2022-12-07T08:42:02.813" v="335" actId="20577"/>
          <ac:spMkLst>
            <pc:docMk/>
            <pc:sldMk cId="1165225752" sldId="291"/>
            <ac:spMk id="19" creationId="{22162233-B0F9-F430-D833-D2E88B256EB4}"/>
          </ac:spMkLst>
        </pc:spChg>
        <pc:spChg chg="mod">
          <ac:chgData name="Hans Bastiaan" userId="16c5300c-78ee-45f2-bb10-e216daae82d5" providerId="ADAL" clId="{8BA64004-B4FC-4209-B356-854BFC15E58A}" dt="2022-12-07T08:42:10.102" v="346" actId="20577"/>
          <ac:spMkLst>
            <pc:docMk/>
            <pc:sldMk cId="1165225752" sldId="291"/>
            <ac:spMk id="22" creationId="{EAD675FD-AB2B-4CFF-8B80-23FF4378B2B2}"/>
          </ac:spMkLst>
        </pc:spChg>
      </pc:sldChg>
      <pc:sldChg chg="mod modShow">
        <pc:chgData name="Hans Bastiaan" userId="16c5300c-78ee-45f2-bb10-e216daae82d5" providerId="ADAL" clId="{8BA64004-B4FC-4209-B356-854BFC15E58A}" dt="2022-12-07T08:34:13.520" v="12" actId="729"/>
        <pc:sldMkLst>
          <pc:docMk/>
          <pc:sldMk cId="2504003689" sldId="293"/>
        </pc:sldMkLst>
      </pc:sldChg>
      <pc:sldChg chg="del">
        <pc:chgData name="Hans Bastiaan" userId="16c5300c-78ee-45f2-bb10-e216daae82d5" providerId="ADAL" clId="{8BA64004-B4FC-4209-B356-854BFC15E58A}" dt="2022-12-07T08:34:50.155" v="19" actId="47"/>
        <pc:sldMkLst>
          <pc:docMk/>
          <pc:sldMk cId="979605418" sldId="294"/>
        </pc:sldMkLst>
      </pc:sldChg>
      <pc:sldChg chg="addSp delSp modSp add mod delAnim">
        <pc:chgData name="Hans Bastiaan" userId="16c5300c-78ee-45f2-bb10-e216daae82d5" providerId="ADAL" clId="{8BA64004-B4FC-4209-B356-854BFC15E58A}" dt="2022-12-07T09:00:59.743" v="875" actId="20577"/>
        <pc:sldMkLst>
          <pc:docMk/>
          <pc:sldMk cId="2454706804" sldId="294"/>
        </pc:sldMkLst>
        <pc:spChg chg="add mod">
          <ac:chgData name="Hans Bastiaan" userId="16c5300c-78ee-45f2-bb10-e216daae82d5" providerId="ADAL" clId="{8BA64004-B4FC-4209-B356-854BFC15E58A}" dt="2022-12-07T09:00:02.784" v="826" actId="1076"/>
          <ac:spMkLst>
            <pc:docMk/>
            <pc:sldMk cId="2454706804" sldId="294"/>
            <ac:spMk id="2" creationId="{475EC1A0-3F51-DDEC-0255-163902BA233B}"/>
          </ac:spMkLst>
        </pc:spChg>
        <pc:spChg chg="add mod">
          <ac:chgData name="Hans Bastiaan" userId="16c5300c-78ee-45f2-bb10-e216daae82d5" providerId="ADAL" clId="{8BA64004-B4FC-4209-B356-854BFC15E58A}" dt="2022-12-07T09:00:23.294" v="838" actId="20577"/>
          <ac:spMkLst>
            <pc:docMk/>
            <pc:sldMk cId="2454706804" sldId="294"/>
            <ac:spMk id="4" creationId="{F889B53D-D328-1AE3-D705-2B8827F1D746}"/>
          </ac:spMkLst>
        </pc:spChg>
        <pc:spChg chg="mod">
          <ac:chgData name="Hans Bastiaan" userId="16c5300c-78ee-45f2-bb10-e216daae82d5" providerId="ADAL" clId="{8BA64004-B4FC-4209-B356-854BFC15E58A}" dt="2022-12-07T08:58:44.033" v="786" actId="20577"/>
          <ac:spMkLst>
            <pc:docMk/>
            <pc:sldMk cId="2454706804" sldId="294"/>
            <ac:spMk id="22" creationId="{EAD675FD-AB2B-4CFF-8B80-23FF4378B2B2}"/>
          </ac:spMkLst>
        </pc:spChg>
        <pc:spChg chg="del">
          <ac:chgData name="Hans Bastiaan" userId="16c5300c-78ee-45f2-bb10-e216daae82d5" providerId="ADAL" clId="{8BA64004-B4FC-4209-B356-854BFC15E58A}" dt="2022-12-07T08:58:59.393" v="788" actId="478"/>
          <ac:spMkLst>
            <pc:docMk/>
            <pc:sldMk cId="2454706804" sldId="294"/>
            <ac:spMk id="24" creationId="{6D66B6AB-A2A2-4FDE-88AA-4120ABA477EB}"/>
          </ac:spMkLst>
        </pc:spChg>
        <pc:spChg chg="mod">
          <ac:chgData name="Hans Bastiaan" userId="16c5300c-78ee-45f2-bb10-e216daae82d5" providerId="ADAL" clId="{8BA64004-B4FC-4209-B356-854BFC15E58A}" dt="2022-12-07T09:00:06.760" v="828" actId="1076"/>
          <ac:spMkLst>
            <pc:docMk/>
            <pc:sldMk cId="2454706804" sldId="294"/>
            <ac:spMk id="36" creationId="{9A7C84A9-2B22-5F5F-5B00-DCAB01BE5D1D}"/>
          </ac:spMkLst>
        </pc:spChg>
        <pc:spChg chg="del mod">
          <ac:chgData name="Hans Bastiaan" userId="16c5300c-78ee-45f2-bb10-e216daae82d5" providerId="ADAL" clId="{8BA64004-B4FC-4209-B356-854BFC15E58A}" dt="2022-12-07T08:59:59.025" v="825" actId="478"/>
          <ac:spMkLst>
            <pc:docMk/>
            <pc:sldMk cId="2454706804" sldId="294"/>
            <ac:spMk id="37" creationId="{5679E084-D91B-85BA-C687-4EEF8A6097A2}"/>
          </ac:spMkLst>
        </pc:spChg>
        <pc:spChg chg="mod">
          <ac:chgData name="Hans Bastiaan" userId="16c5300c-78ee-45f2-bb10-e216daae82d5" providerId="ADAL" clId="{8BA64004-B4FC-4209-B356-854BFC15E58A}" dt="2022-12-07T08:59:38.339" v="802" actId="20577"/>
          <ac:spMkLst>
            <pc:docMk/>
            <pc:sldMk cId="2454706804" sldId="294"/>
            <ac:spMk id="38" creationId="{5328EC94-986F-FF4D-C778-AA8501096EB0}"/>
          </ac:spMkLst>
        </pc:spChg>
        <pc:spChg chg="mod">
          <ac:chgData name="Hans Bastiaan" userId="16c5300c-78ee-45f2-bb10-e216daae82d5" providerId="ADAL" clId="{8BA64004-B4FC-4209-B356-854BFC15E58A}" dt="2022-12-07T09:00:59.743" v="875" actId="20577"/>
          <ac:spMkLst>
            <pc:docMk/>
            <pc:sldMk cId="2454706804" sldId="294"/>
            <ac:spMk id="39" creationId="{E7B19B43-6836-B11B-DE10-4DE968E458A9}"/>
          </ac:spMkLst>
        </pc:spChg>
        <pc:graphicFrameChg chg="del">
          <ac:chgData name="Hans Bastiaan" userId="16c5300c-78ee-45f2-bb10-e216daae82d5" providerId="ADAL" clId="{8BA64004-B4FC-4209-B356-854BFC15E58A}" dt="2022-12-07T08:58:52.946" v="787" actId="478"/>
          <ac:graphicFrameMkLst>
            <pc:docMk/>
            <pc:sldMk cId="2454706804" sldId="294"/>
            <ac:graphicFrameMk id="3" creationId="{2379A0D2-57BB-1667-D9B5-BF2FD2C806B6}"/>
          </ac:graphicFrameMkLst>
        </pc:graphicFrameChg>
      </pc:sldChg>
      <pc:sldChg chg="del">
        <pc:chgData name="Hans Bastiaan" userId="16c5300c-78ee-45f2-bb10-e216daae82d5" providerId="ADAL" clId="{8BA64004-B4FC-4209-B356-854BFC15E58A}" dt="2022-12-07T08:34:54.594" v="21" actId="47"/>
        <pc:sldMkLst>
          <pc:docMk/>
          <pc:sldMk cId="2995850565" sldId="295"/>
        </pc:sldMkLst>
      </pc:sldChg>
      <pc:sldChg chg="del">
        <pc:chgData name="Hans Bastiaan" userId="16c5300c-78ee-45f2-bb10-e216daae82d5" providerId="ADAL" clId="{8BA64004-B4FC-4209-B356-854BFC15E58A}" dt="2022-12-07T08:34:38.141" v="17" actId="47"/>
        <pc:sldMkLst>
          <pc:docMk/>
          <pc:sldMk cId="4122334590" sldId="296"/>
        </pc:sldMkLst>
      </pc:sldChg>
    </pc:docChg>
  </pc:docChgLst>
  <pc:docChgLst>
    <pc:chgData name="Hans Bastiaan" userId="16c5300c-78ee-45f2-bb10-e216daae82d5" providerId="ADAL" clId="{DEEB9701-6CD3-40E9-B658-B1340DECF487}"/>
    <pc:docChg chg="undo custSel addSld delSld modSld sldOrd">
      <pc:chgData name="Hans Bastiaan" userId="16c5300c-78ee-45f2-bb10-e216daae82d5" providerId="ADAL" clId="{DEEB9701-6CD3-40E9-B658-B1340DECF487}" dt="2022-12-07T10:04:46.253" v="655" actId="313"/>
      <pc:docMkLst>
        <pc:docMk/>
      </pc:docMkLst>
      <pc:sldChg chg="modSp mod">
        <pc:chgData name="Hans Bastiaan" userId="16c5300c-78ee-45f2-bb10-e216daae82d5" providerId="ADAL" clId="{DEEB9701-6CD3-40E9-B658-B1340DECF487}" dt="2022-12-07T09:03:59.880" v="13" actId="20577"/>
        <pc:sldMkLst>
          <pc:docMk/>
          <pc:sldMk cId="2293939640" sldId="256"/>
        </pc:sldMkLst>
        <pc:spChg chg="mod">
          <ac:chgData name="Hans Bastiaan" userId="16c5300c-78ee-45f2-bb10-e216daae82d5" providerId="ADAL" clId="{DEEB9701-6CD3-40E9-B658-B1340DECF487}" dt="2022-12-07T09:03:59.880" v="13" actId="20577"/>
          <ac:spMkLst>
            <pc:docMk/>
            <pc:sldMk cId="2293939640" sldId="256"/>
            <ac:spMk id="16" creationId="{4EC9DF34-3260-4665-A255-C2C6C2324471}"/>
          </ac:spMkLst>
        </pc:spChg>
      </pc:sldChg>
      <pc:sldChg chg="addSp delSp modSp mod modAnim">
        <pc:chgData name="Hans Bastiaan" userId="16c5300c-78ee-45f2-bb10-e216daae82d5" providerId="ADAL" clId="{DEEB9701-6CD3-40E9-B658-B1340DECF487}" dt="2022-12-07T09:45:10.720" v="582" actId="113"/>
        <pc:sldMkLst>
          <pc:docMk/>
          <pc:sldMk cId="288339041" sldId="257"/>
        </pc:sldMkLst>
        <pc:spChg chg="mod">
          <ac:chgData name="Hans Bastiaan" userId="16c5300c-78ee-45f2-bb10-e216daae82d5" providerId="ADAL" clId="{DEEB9701-6CD3-40E9-B658-B1340DECF487}" dt="2022-12-07T09:45:10.720" v="582" actId="113"/>
          <ac:spMkLst>
            <pc:docMk/>
            <pc:sldMk cId="288339041" sldId="257"/>
            <ac:spMk id="3" creationId="{EEEA915F-71E7-0C27-2392-812ECBD97D55}"/>
          </ac:spMkLst>
        </pc:spChg>
        <pc:spChg chg="del">
          <ac:chgData name="Hans Bastiaan" userId="16c5300c-78ee-45f2-bb10-e216daae82d5" providerId="ADAL" clId="{DEEB9701-6CD3-40E9-B658-B1340DECF487}" dt="2022-12-07T09:04:34.282" v="25" actId="478"/>
          <ac:spMkLst>
            <pc:docMk/>
            <pc:sldMk cId="288339041" sldId="257"/>
            <ac:spMk id="4" creationId="{E4A0CAA8-3BBF-8656-1A07-707AD0691064}"/>
          </ac:spMkLst>
        </pc:spChg>
        <pc:spChg chg="del">
          <ac:chgData name="Hans Bastiaan" userId="16c5300c-78ee-45f2-bb10-e216daae82d5" providerId="ADAL" clId="{DEEB9701-6CD3-40E9-B658-B1340DECF487}" dt="2022-12-07T09:04:34.282" v="25" actId="478"/>
          <ac:spMkLst>
            <pc:docMk/>
            <pc:sldMk cId="288339041" sldId="257"/>
            <ac:spMk id="5" creationId="{25B12E85-A826-BFE0-D9CA-F16BD984D362}"/>
          </ac:spMkLst>
        </pc:spChg>
        <pc:spChg chg="mod">
          <ac:chgData name="Hans Bastiaan" userId="16c5300c-78ee-45f2-bb10-e216daae82d5" providerId="ADAL" clId="{DEEB9701-6CD3-40E9-B658-B1340DECF487}" dt="2022-12-07T09:04:25.098" v="23" actId="20577"/>
          <ac:spMkLst>
            <pc:docMk/>
            <pc:sldMk cId="288339041" sldId="257"/>
            <ac:spMk id="6" creationId="{B27163E0-A849-43F1-A6B2-0F7ECE885C92}"/>
          </ac:spMkLst>
        </pc:spChg>
        <pc:spChg chg="add mod">
          <ac:chgData name="Hans Bastiaan" userId="16c5300c-78ee-45f2-bb10-e216daae82d5" providerId="ADAL" clId="{DEEB9701-6CD3-40E9-B658-B1340DECF487}" dt="2022-12-07T09:13:19.966" v="159" actId="20577"/>
          <ac:spMkLst>
            <pc:docMk/>
            <pc:sldMk cId="288339041" sldId="257"/>
            <ac:spMk id="7" creationId="{6FC3D544-E09C-A18F-18AB-9DB7B2EAB4A8}"/>
          </ac:spMkLst>
        </pc:spChg>
        <pc:spChg chg="add mod">
          <ac:chgData name="Hans Bastiaan" userId="16c5300c-78ee-45f2-bb10-e216daae82d5" providerId="ADAL" clId="{DEEB9701-6CD3-40E9-B658-B1340DECF487}" dt="2022-12-07T09:07:26.553" v="136" actId="1076"/>
          <ac:spMkLst>
            <pc:docMk/>
            <pc:sldMk cId="288339041" sldId="257"/>
            <ac:spMk id="8" creationId="{8FFFE61B-DFA1-F69E-51C0-A7EA2170BBF1}"/>
          </ac:spMkLst>
        </pc:spChg>
        <pc:spChg chg="del">
          <ac:chgData name="Hans Bastiaan" userId="16c5300c-78ee-45f2-bb10-e216daae82d5" providerId="ADAL" clId="{DEEB9701-6CD3-40E9-B658-B1340DECF487}" dt="2022-12-07T09:04:30.456" v="24" actId="478"/>
          <ac:spMkLst>
            <pc:docMk/>
            <pc:sldMk cId="288339041" sldId="257"/>
            <ac:spMk id="9" creationId="{ECFB05BD-C4CA-3A2C-0216-C599DF10D414}"/>
          </ac:spMkLst>
        </pc:spChg>
        <pc:spChg chg="add mod">
          <ac:chgData name="Hans Bastiaan" userId="16c5300c-78ee-45f2-bb10-e216daae82d5" providerId="ADAL" clId="{DEEB9701-6CD3-40E9-B658-B1340DECF487}" dt="2022-12-07T09:13:16.433" v="158" actId="404"/>
          <ac:spMkLst>
            <pc:docMk/>
            <pc:sldMk cId="288339041" sldId="257"/>
            <ac:spMk id="10" creationId="{EB863107-1B48-A172-4577-C79BDFB47D88}"/>
          </ac:spMkLst>
        </pc:spChg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489296928" sldId="272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3769593920" sldId="286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671474704" sldId="287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1966412656" sldId="288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1014529814" sldId="289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006967934" sldId="290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1165225752" sldId="291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626434372" sldId="292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504003689" sldId="293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454706804" sldId="294"/>
        </pc:sldMkLst>
      </pc:sldChg>
      <pc:sldChg chg="addSp delSp modSp add mod addAnim delAnim modAnim">
        <pc:chgData name="Hans Bastiaan" userId="16c5300c-78ee-45f2-bb10-e216daae82d5" providerId="ADAL" clId="{DEEB9701-6CD3-40E9-B658-B1340DECF487}" dt="2022-12-07T09:45:05.887" v="581" actId="113"/>
        <pc:sldMkLst>
          <pc:docMk/>
          <pc:sldMk cId="3911561752" sldId="295"/>
        </pc:sldMkLst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2" creationId="{9D4414ED-B157-EDF4-DDA0-8BBAF790E7A7}"/>
          </ac:spMkLst>
        </pc:spChg>
        <pc:spChg chg="add del mod">
          <ac:chgData name="Hans Bastiaan" userId="16c5300c-78ee-45f2-bb10-e216daae82d5" providerId="ADAL" clId="{DEEB9701-6CD3-40E9-B658-B1340DECF487}" dt="2022-12-07T09:45:05.887" v="581" actId="113"/>
          <ac:spMkLst>
            <pc:docMk/>
            <pc:sldMk cId="3911561752" sldId="295"/>
            <ac:spMk id="3" creationId="{EEEA915F-71E7-0C27-2392-812ECBD97D55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4" creationId="{15800C91-E8ED-FB83-D0F6-5BCE79DCB527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6" creationId="{B27163E0-A849-43F1-A6B2-0F7ECE885C92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7" creationId="{6FC3D544-E09C-A18F-18AB-9DB7B2EAB4A8}"/>
          </ac:spMkLst>
        </pc:spChg>
        <pc:spChg chg="del mod">
          <ac:chgData name="Hans Bastiaan" userId="16c5300c-78ee-45f2-bb10-e216daae82d5" providerId="ADAL" clId="{DEEB9701-6CD3-40E9-B658-B1340DECF487}" dt="2022-12-07T09:14:34.062" v="187" actId="478"/>
          <ac:spMkLst>
            <pc:docMk/>
            <pc:sldMk cId="3911561752" sldId="295"/>
            <ac:spMk id="8" creationId="{8FFFE61B-DFA1-F69E-51C0-A7EA2170BBF1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10" creationId="{EB863107-1B48-A172-4577-C79BDFB47D88}"/>
          </ac:spMkLst>
        </pc:spChg>
      </pc:sldChg>
      <pc:sldChg chg="delSp modSp add mod delAnim">
        <pc:chgData name="Hans Bastiaan" userId="16c5300c-78ee-45f2-bb10-e216daae82d5" providerId="ADAL" clId="{DEEB9701-6CD3-40E9-B658-B1340DECF487}" dt="2022-12-07T09:45:01.790" v="580" actId="113"/>
        <pc:sldMkLst>
          <pc:docMk/>
          <pc:sldMk cId="3880786988" sldId="296"/>
        </pc:sldMkLst>
        <pc:spChg chg="mod">
          <ac:chgData name="Hans Bastiaan" userId="16c5300c-78ee-45f2-bb10-e216daae82d5" providerId="ADAL" clId="{DEEB9701-6CD3-40E9-B658-B1340DECF487}" dt="2022-12-07T09:45:01.790" v="580" actId="113"/>
          <ac:spMkLst>
            <pc:docMk/>
            <pc:sldMk cId="3880786988" sldId="296"/>
            <ac:spMk id="3" creationId="{EEEA915F-71E7-0C27-2392-812ECBD97D55}"/>
          </ac:spMkLst>
        </pc:spChg>
        <pc:spChg chg="del">
          <ac:chgData name="Hans Bastiaan" userId="16c5300c-78ee-45f2-bb10-e216daae82d5" providerId="ADAL" clId="{DEEB9701-6CD3-40E9-B658-B1340DECF487}" dt="2022-12-07T09:19:34.983" v="254" actId="478"/>
          <ac:spMkLst>
            <pc:docMk/>
            <pc:sldMk cId="3880786988" sldId="296"/>
            <ac:spMk id="4" creationId="{15800C91-E8ED-FB83-D0F6-5BCE79DCB527}"/>
          </ac:spMkLst>
        </pc:spChg>
        <pc:spChg chg="mod">
          <ac:chgData name="Hans Bastiaan" userId="16c5300c-78ee-45f2-bb10-e216daae82d5" providerId="ADAL" clId="{DEEB9701-6CD3-40E9-B658-B1340DECF487}" dt="2022-12-07T09:18:18.477" v="245" actId="20577"/>
          <ac:spMkLst>
            <pc:docMk/>
            <pc:sldMk cId="3880786988" sldId="296"/>
            <ac:spMk id="6" creationId="{B27163E0-A849-43F1-A6B2-0F7ECE885C92}"/>
          </ac:spMkLst>
        </pc:spChg>
        <pc:spChg chg="mod">
          <ac:chgData name="Hans Bastiaan" userId="16c5300c-78ee-45f2-bb10-e216daae82d5" providerId="ADAL" clId="{DEEB9701-6CD3-40E9-B658-B1340DECF487}" dt="2022-12-07T09:20:32.923" v="270" actId="14100"/>
          <ac:spMkLst>
            <pc:docMk/>
            <pc:sldMk cId="3880786988" sldId="296"/>
            <ac:spMk id="7" creationId="{6FC3D544-E09C-A18F-18AB-9DB7B2EAB4A8}"/>
          </ac:spMkLst>
        </pc:spChg>
        <pc:spChg chg="mod">
          <ac:chgData name="Hans Bastiaan" userId="16c5300c-78ee-45f2-bb10-e216daae82d5" providerId="ADAL" clId="{DEEB9701-6CD3-40E9-B658-B1340DECF487}" dt="2022-12-07T09:20:14.372" v="268"/>
          <ac:spMkLst>
            <pc:docMk/>
            <pc:sldMk cId="3880786988" sldId="296"/>
            <ac:spMk id="10" creationId="{EB863107-1B48-A172-4577-C79BDFB47D88}"/>
          </ac:spMkLst>
        </pc:spChg>
      </pc:sldChg>
      <pc:sldChg chg="addSp delSp modSp add mod delAnim modAnim">
        <pc:chgData name="Hans Bastiaan" userId="16c5300c-78ee-45f2-bb10-e216daae82d5" providerId="ADAL" clId="{DEEB9701-6CD3-40E9-B658-B1340DECF487}" dt="2022-12-07T09:44:57.998" v="579" actId="113"/>
        <pc:sldMkLst>
          <pc:docMk/>
          <pc:sldMk cId="1592012692" sldId="297"/>
        </pc:sldMkLst>
        <pc:spChg chg="mod">
          <ac:chgData name="Hans Bastiaan" userId="16c5300c-78ee-45f2-bb10-e216daae82d5" providerId="ADAL" clId="{DEEB9701-6CD3-40E9-B658-B1340DECF487}" dt="2022-12-07T09:44:57.998" v="579" actId="113"/>
          <ac:spMkLst>
            <pc:docMk/>
            <pc:sldMk cId="1592012692" sldId="297"/>
            <ac:spMk id="3" creationId="{EEEA915F-71E7-0C27-2392-812ECBD97D55}"/>
          </ac:spMkLst>
        </pc:spChg>
        <pc:spChg chg="add mod">
          <ac:chgData name="Hans Bastiaan" userId="16c5300c-78ee-45f2-bb10-e216daae82d5" providerId="ADAL" clId="{DEEB9701-6CD3-40E9-B658-B1340DECF487}" dt="2022-12-07T09:27:47.080" v="340" actId="1076"/>
          <ac:spMkLst>
            <pc:docMk/>
            <pc:sldMk cId="1592012692" sldId="297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22:26.438" v="273" actId="20577"/>
          <ac:spMkLst>
            <pc:docMk/>
            <pc:sldMk cId="1592012692" sldId="297"/>
            <ac:spMk id="6" creationId="{B27163E0-A849-43F1-A6B2-0F7ECE885C92}"/>
          </ac:spMkLst>
        </pc:spChg>
        <pc:spChg chg="del mod">
          <ac:chgData name="Hans Bastiaan" userId="16c5300c-78ee-45f2-bb10-e216daae82d5" providerId="ADAL" clId="{DEEB9701-6CD3-40E9-B658-B1340DECF487}" dt="2022-12-07T09:25:12.420" v="312" actId="478"/>
          <ac:spMkLst>
            <pc:docMk/>
            <pc:sldMk cId="1592012692" sldId="297"/>
            <ac:spMk id="7" creationId="{6FC3D544-E09C-A18F-18AB-9DB7B2EAB4A8}"/>
          </ac:spMkLst>
        </pc:spChg>
        <pc:spChg chg="mod">
          <ac:chgData name="Hans Bastiaan" userId="16c5300c-78ee-45f2-bb10-e216daae82d5" providerId="ADAL" clId="{DEEB9701-6CD3-40E9-B658-B1340DECF487}" dt="2022-12-07T09:27:41.875" v="339" actId="1076"/>
          <ac:spMkLst>
            <pc:docMk/>
            <pc:sldMk cId="1592012692" sldId="297"/>
            <ac:spMk id="10" creationId="{EB863107-1B48-A172-4577-C79BDFB47D88}"/>
          </ac:spMkLst>
        </pc:spChg>
      </pc:sldChg>
      <pc:sldChg chg="delSp modSp add mod delAnim">
        <pc:chgData name="Hans Bastiaan" userId="16c5300c-78ee-45f2-bb10-e216daae82d5" providerId="ADAL" clId="{DEEB9701-6CD3-40E9-B658-B1340DECF487}" dt="2022-12-07T09:44:47.554" v="578" actId="20577"/>
        <pc:sldMkLst>
          <pc:docMk/>
          <pc:sldMk cId="2616141573" sldId="298"/>
        </pc:sldMkLst>
        <pc:spChg chg="del mod">
          <ac:chgData name="Hans Bastiaan" userId="16c5300c-78ee-45f2-bb10-e216daae82d5" providerId="ADAL" clId="{DEEB9701-6CD3-40E9-B658-B1340DECF487}" dt="2022-12-07T09:32:52.281" v="451" actId="478"/>
          <ac:spMkLst>
            <pc:docMk/>
            <pc:sldMk cId="2616141573" sldId="298"/>
            <ac:spMk id="2" creationId="{9D4414ED-B157-EDF4-DDA0-8BBAF790E7A7}"/>
          </ac:spMkLst>
        </pc:spChg>
        <pc:spChg chg="mod">
          <ac:chgData name="Hans Bastiaan" userId="16c5300c-78ee-45f2-bb10-e216daae82d5" providerId="ADAL" clId="{DEEB9701-6CD3-40E9-B658-B1340DECF487}" dt="2022-12-07T09:44:47.554" v="578" actId="20577"/>
          <ac:spMkLst>
            <pc:docMk/>
            <pc:sldMk cId="2616141573" sldId="298"/>
            <ac:spMk id="3" creationId="{EEEA915F-71E7-0C27-2392-812ECBD97D55}"/>
          </ac:spMkLst>
        </pc:spChg>
        <pc:spChg chg="del mod">
          <ac:chgData name="Hans Bastiaan" userId="16c5300c-78ee-45f2-bb10-e216daae82d5" providerId="ADAL" clId="{DEEB9701-6CD3-40E9-B658-B1340DECF487}" dt="2022-12-07T09:32:54.989" v="452" actId="478"/>
          <ac:spMkLst>
            <pc:docMk/>
            <pc:sldMk cId="2616141573" sldId="298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28:12.676" v="345" actId="20577"/>
          <ac:spMkLst>
            <pc:docMk/>
            <pc:sldMk cId="2616141573" sldId="298"/>
            <ac:spMk id="6" creationId="{B27163E0-A849-43F1-A6B2-0F7ECE885C92}"/>
          </ac:spMkLst>
        </pc:spChg>
        <pc:spChg chg="del">
          <ac:chgData name="Hans Bastiaan" userId="16c5300c-78ee-45f2-bb10-e216daae82d5" providerId="ADAL" clId="{DEEB9701-6CD3-40E9-B658-B1340DECF487}" dt="2022-12-07T09:32:57.794" v="453" actId="478"/>
          <ac:spMkLst>
            <pc:docMk/>
            <pc:sldMk cId="2616141573" sldId="298"/>
            <ac:spMk id="10" creationId="{EB863107-1B48-A172-4577-C79BDFB47D88}"/>
          </ac:spMkLst>
        </pc:spChg>
      </pc:sldChg>
      <pc:sldChg chg="addSp delSp modSp add mod delAnim modAnim">
        <pc:chgData name="Hans Bastiaan" userId="16c5300c-78ee-45f2-bb10-e216daae82d5" providerId="ADAL" clId="{DEEB9701-6CD3-40E9-B658-B1340DECF487}" dt="2022-12-07T09:32:48.213" v="450" actId="1076"/>
        <pc:sldMkLst>
          <pc:docMk/>
          <pc:sldMk cId="1123726110" sldId="299"/>
        </pc:sldMkLst>
        <pc:spChg chg="del">
          <ac:chgData name="Hans Bastiaan" userId="16c5300c-78ee-45f2-bb10-e216daae82d5" providerId="ADAL" clId="{DEEB9701-6CD3-40E9-B658-B1340DECF487}" dt="2022-12-07T09:31:47.843" v="438" actId="478"/>
          <ac:spMkLst>
            <pc:docMk/>
            <pc:sldMk cId="1123726110" sldId="299"/>
            <ac:spMk id="2" creationId="{9D4414ED-B157-EDF4-DDA0-8BBAF790E7A7}"/>
          </ac:spMkLst>
        </pc:spChg>
        <pc:spChg chg="del">
          <ac:chgData name="Hans Bastiaan" userId="16c5300c-78ee-45f2-bb10-e216daae82d5" providerId="ADAL" clId="{DEEB9701-6CD3-40E9-B658-B1340DECF487}" dt="2022-12-07T09:31:27.182" v="433" actId="478"/>
          <ac:spMkLst>
            <pc:docMk/>
            <pc:sldMk cId="1123726110" sldId="299"/>
            <ac:spMk id="3" creationId="{EEEA915F-71E7-0C27-2392-812ECBD97D55}"/>
          </ac:spMkLst>
        </pc:spChg>
        <pc:spChg chg="del">
          <ac:chgData name="Hans Bastiaan" userId="16c5300c-78ee-45f2-bb10-e216daae82d5" providerId="ADAL" clId="{DEEB9701-6CD3-40E9-B658-B1340DECF487}" dt="2022-12-07T09:31:50.581" v="439" actId="478"/>
          <ac:spMkLst>
            <pc:docMk/>
            <pc:sldMk cId="1123726110" sldId="299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32:26.194" v="449" actId="20577"/>
          <ac:spMkLst>
            <pc:docMk/>
            <pc:sldMk cId="1123726110" sldId="299"/>
            <ac:spMk id="6" creationId="{B27163E0-A849-43F1-A6B2-0F7ECE885C92}"/>
          </ac:spMkLst>
        </pc:spChg>
        <pc:spChg chg="add mod">
          <ac:chgData name="Hans Bastiaan" userId="16c5300c-78ee-45f2-bb10-e216daae82d5" providerId="ADAL" clId="{DEEB9701-6CD3-40E9-B658-B1340DECF487}" dt="2022-12-07T09:32:24.518" v="448" actId="1076"/>
          <ac:spMkLst>
            <pc:docMk/>
            <pc:sldMk cId="1123726110" sldId="299"/>
            <ac:spMk id="7" creationId="{EFF72E1B-C2B3-3CDA-B141-963C230A2118}"/>
          </ac:spMkLst>
        </pc:spChg>
        <pc:spChg chg="mod">
          <ac:chgData name="Hans Bastiaan" userId="16c5300c-78ee-45f2-bb10-e216daae82d5" providerId="ADAL" clId="{DEEB9701-6CD3-40E9-B658-B1340DECF487}" dt="2022-12-07T09:32:48.213" v="450" actId="1076"/>
          <ac:spMkLst>
            <pc:docMk/>
            <pc:sldMk cId="1123726110" sldId="299"/>
            <ac:spMk id="10" creationId="{EB863107-1B48-A172-4577-C79BDFB47D88}"/>
          </ac:spMkLst>
        </pc:spChg>
      </pc:sldChg>
      <pc:sldChg chg="addSp delSp modSp add mod ord setBg delAnim">
        <pc:chgData name="Hans Bastiaan" userId="16c5300c-78ee-45f2-bb10-e216daae82d5" providerId="ADAL" clId="{DEEB9701-6CD3-40E9-B658-B1340DECF487}" dt="2022-12-07T09:38:02.126" v="530" actId="20577"/>
        <pc:sldMkLst>
          <pc:docMk/>
          <pc:sldMk cId="4152053995" sldId="300"/>
        </pc:sldMkLst>
        <pc:spChg chg="del">
          <ac:chgData name="Hans Bastiaan" userId="16c5300c-78ee-45f2-bb10-e216daae82d5" providerId="ADAL" clId="{DEEB9701-6CD3-40E9-B658-B1340DECF487}" dt="2022-12-07T09:35:05.881" v="474" actId="478"/>
          <ac:spMkLst>
            <pc:docMk/>
            <pc:sldMk cId="4152053995" sldId="300"/>
            <ac:spMk id="2" creationId="{9D4414ED-B157-EDF4-DDA0-8BBAF790E7A7}"/>
          </ac:spMkLst>
        </pc:spChg>
        <pc:spChg chg="del">
          <ac:chgData name="Hans Bastiaan" userId="16c5300c-78ee-45f2-bb10-e216daae82d5" providerId="ADAL" clId="{DEEB9701-6CD3-40E9-B658-B1340DECF487}" dt="2022-12-07T09:35:36.360" v="482" actId="478"/>
          <ac:spMkLst>
            <pc:docMk/>
            <pc:sldMk cId="4152053995" sldId="300"/>
            <ac:spMk id="3" creationId="{EEEA915F-71E7-0C27-2392-812ECBD97D55}"/>
          </ac:spMkLst>
        </pc:spChg>
        <pc:spChg chg="del mod">
          <ac:chgData name="Hans Bastiaan" userId="16c5300c-78ee-45f2-bb10-e216daae82d5" providerId="ADAL" clId="{DEEB9701-6CD3-40E9-B658-B1340DECF487}" dt="2022-12-07T09:35:11.435" v="475" actId="478"/>
          <ac:spMkLst>
            <pc:docMk/>
            <pc:sldMk cId="4152053995" sldId="300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37:39.160" v="526" actId="26606"/>
          <ac:spMkLst>
            <pc:docMk/>
            <pc:sldMk cId="4152053995" sldId="300"/>
            <ac:spMk id="6" creationId="{B27163E0-A849-43F1-A6B2-0F7ECE885C92}"/>
          </ac:spMkLst>
        </pc:spChg>
        <pc:spChg chg="add mod">
          <ac:chgData name="Hans Bastiaan" userId="16c5300c-78ee-45f2-bb10-e216daae82d5" providerId="ADAL" clId="{DEEB9701-6CD3-40E9-B658-B1340DECF487}" dt="2022-12-07T09:38:02.126" v="530" actId="20577"/>
          <ac:spMkLst>
            <pc:docMk/>
            <pc:sldMk cId="4152053995" sldId="300"/>
            <ac:spMk id="7" creationId="{5F0BFA70-90C1-98F6-CDEC-12A3C75ECCF7}"/>
          </ac:spMkLst>
        </pc:spChg>
        <pc:spChg chg="del mod">
          <ac:chgData name="Hans Bastiaan" userId="16c5300c-78ee-45f2-bb10-e216daae82d5" providerId="ADAL" clId="{DEEB9701-6CD3-40E9-B658-B1340DECF487}" dt="2022-12-07T09:35:13.656" v="476" actId="478"/>
          <ac:spMkLst>
            <pc:docMk/>
            <pc:sldMk cId="4152053995" sldId="300"/>
            <ac:spMk id="10" creationId="{EB863107-1B48-A172-4577-C79BDFB47D88}"/>
          </ac:spMkLst>
        </pc:spChg>
        <pc:spChg chg="add del">
          <ac:chgData name="Hans Bastiaan" userId="16c5300c-78ee-45f2-bb10-e216daae82d5" providerId="ADAL" clId="{DEEB9701-6CD3-40E9-B658-B1340DECF487}" dt="2022-12-07T09:37:39.160" v="526" actId="26606"/>
          <ac:spMkLst>
            <pc:docMk/>
            <pc:sldMk cId="4152053995" sldId="300"/>
            <ac:spMk id="14" creationId="{81AEB8A9-B768-4E30-BA55-D919E6687343}"/>
          </ac:spMkLst>
        </pc:spChg>
        <pc:picChg chg="add mod">
          <ac:chgData name="Hans Bastiaan" userId="16c5300c-78ee-45f2-bb10-e216daae82d5" providerId="ADAL" clId="{DEEB9701-6CD3-40E9-B658-B1340DECF487}" dt="2022-12-07T09:37:50.601" v="528" actId="1076"/>
          <ac:picMkLst>
            <pc:docMk/>
            <pc:sldMk cId="4152053995" sldId="300"/>
            <ac:picMk id="9" creationId="{F6C21420-E1F9-7587-5439-77BD42C06F72}"/>
          </ac:picMkLst>
        </pc:picChg>
      </pc:sldChg>
      <pc:sldChg chg="addSp delSp modSp add mod modAnim">
        <pc:chgData name="Hans Bastiaan" userId="16c5300c-78ee-45f2-bb10-e216daae82d5" providerId="ADAL" clId="{DEEB9701-6CD3-40E9-B658-B1340DECF487}" dt="2022-12-07T10:00:34.466" v="645" actId="20577"/>
        <pc:sldMkLst>
          <pc:docMk/>
          <pc:sldMk cId="678101229" sldId="301"/>
        </pc:sldMkLst>
        <pc:spChg chg="del mod">
          <ac:chgData name="Hans Bastiaan" userId="16c5300c-78ee-45f2-bb10-e216daae82d5" providerId="ADAL" clId="{DEEB9701-6CD3-40E9-B658-B1340DECF487}" dt="2022-12-07T10:00:27.802" v="643" actId="478"/>
          <ac:spMkLst>
            <pc:docMk/>
            <pc:sldMk cId="678101229" sldId="301"/>
            <ac:spMk id="2" creationId="{9D4414ED-B157-EDF4-DDA0-8BBAF790E7A7}"/>
          </ac:spMkLst>
        </pc:spChg>
        <pc:spChg chg="del">
          <ac:chgData name="Hans Bastiaan" userId="16c5300c-78ee-45f2-bb10-e216daae82d5" providerId="ADAL" clId="{DEEB9701-6CD3-40E9-B658-B1340DECF487}" dt="2022-12-07T09:38:14.434" v="531" actId="478"/>
          <ac:spMkLst>
            <pc:docMk/>
            <pc:sldMk cId="678101229" sldId="301"/>
            <ac:spMk id="3" creationId="{EEEA915F-71E7-0C27-2392-812ECBD97D55}"/>
          </ac:spMkLst>
        </pc:spChg>
        <pc:spChg chg="add mod">
          <ac:chgData name="Hans Bastiaan" userId="16c5300c-78ee-45f2-bb10-e216daae82d5" providerId="ADAL" clId="{DEEB9701-6CD3-40E9-B658-B1340DECF487}" dt="2022-12-07T10:00:34.466" v="645" actId="20577"/>
          <ac:spMkLst>
            <pc:docMk/>
            <pc:sldMk cId="678101229" sldId="301"/>
            <ac:spMk id="4" creationId="{72198664-49E7-14A2-B022-72A3505F7A83}"/>
          </ac:spMkLst>
        </pc:spChg>
        <pc:spChg chg="mod">
          <ac:chgData name="Hans Bastiaan" userId="16c5300c-78ee-45f2-bb10-e216daae82d5" providerId="ADAL" clId="{DEEB9701-6CD3-40E9-B658-B1340DECF487}" dt="2022-12-07T09:48:05.353" v="633" actId="14100"/>
          <ac:spMkLst>
            <pc:docMk/>
            <pc:sldMk cId="678101229" sldId="301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38:27.731" v="534" actId="1076"/>
          <ac:spMkLst>
            <pc:docMk/>
            <pc:sldMk cId="678101229" sldId="301"/>
            <ac:spMk id="10" creationId="{EB863107-1B48-A172-4577-C79BDFB47D88}"/>
          </ac:spMkLst>
        </pc:spChg>
      </pc:sldChg>
      <pc:sldChg chg="delSp modSp add mod ord">
        <pc:chgData name="Hans Bastiaan" userId="16c5300c-78ee-45f2-bb10-e216daae82d5" providerId="ADAL" clId="{DEEB9701-6CD3-40E9-B658-B1340DECF487}" dt="2022-12-07T09:41:01.597" v="563" actId="20577"/>
        <pc:sldMkLst>
          <pc:docMk/>
          <pc:sldMk cId="8243441" sldId="302"/>
        </pc:sldMkLst>
        <pc:spChg chg="mod">
          <ac:chgData name="Hans Bastiaan" userId="16c5300c-78ee-45f2-bb10-e216daae82d5" providerId="ADAL" clId="{DEEB9701-6CD3-40E9-B658-B1340DECF487}" dt="2022-12-07T09:38:56.791" v="539" actId="20577"/>
          <ac:spMkLst>
            <pc:docMk/>
            <pc:sldMk cId="8243441" sldId="302"/>
            <ac:spMk id="6" creationId="{B27163E0-A849-43F1-A6B2-0F7ECE885C92}"/>
          </ac:spMkLst>
        </pc:spChg>
        <pc:spChg chg="mod">
          <ac:chgData name="Hans Bastiaan" userId="16c5300c-78ee-45f2-bb10-e216daae82d5" providerId="ADAL" clId="{DEEB9701-6CD3-40E9-B658-B1340DECF487}" dt="2022-12-07T09:41:01.597" v="563" actId="20577"/>
          <ac:spMkLst>
            <pc:docMk/>
            <pc:sldMk cId="8243441" sldId="302"/>
            <ac:spMk id="7" creationId="{5F0BFA70-90C1-98F6-CDEC-12A3C75ECCF7}"/>
          </ac:spMkLst>
        </pc:spChg>
        <pc:picChg chg="del">
          <ac:chgData name="Hans Bastiaan" userId="16c5300c-78ee-45f2-bb10-e216daae82d5" providerId="ADAL" clId="{DEEB9701-6CD3-40E9-B658-B1340DECF487}" dt="2022-12-07T09:39:04.572" v="541" actId="478"/>
          <ac:picMkLst>
            <pc:docMk/>
            <pc:sldMk cId="8243441" sldId="302"/>
            <ac:picMk id="9" creationId="{F6C21420-E1F9-7587-5439-77BD42C06F72}"/>
          </ac:picMkLst>
        </pc:picChg>
      </pc:sldChg>
      <pc:sldChg chg="delSp modSp add mod ord modAnim">
        <pc:chgData name="Hans Bastiaan" userId="16c5300c-78ee-45f2-bb10-e216daae82d5" providerId="ADAL" clId="{DEEB9701-6CD3-40E9-B658-B1340DECF487}" dt="2022-12-07T10:04:46.253" v="655" actId="313"/>
        <pc:sldMkLst>
          <pc:docMk/>
          <pc:sldMk cId="1230113603" sldId="303"/>
        </pc:sldMkLst>
        <pc:spChg chg="mod">
          <ac:chgData name="Hans Bastiaan" userId="16c5300c-78ee-45f2-bb10-e216daae82d5" providerId="ADAL" clId="{DEEB9701-6CD3-40E9-B658-B1340DECF487}" dt="2022-12-07T09:46:29.013" v="585" actId="1076"/>
          <ac:spMkLst>
            <pc:docMk/>
            <pc:sldMk cId="1230113603" sldId="303"/>
            <ac:spMk id="2" creationId="{9D4414ED-B157-EDF4-DDA0-8BBAF790E7A7}"/>
          </ac:spMkLst>
        </pc:spChg>
        <pc:spChg chg="mod">
          <ac:chgData name="Hans Bastiaan" userId="16c5300c-78ee-45f2-bb10-e216daae82d5" providerId="ADAL" clId="{DEEB9701-6CD3-40E9-B658-B1340DECF487}" dt="2022-12-07T10:04:46.253" v="655" actId="313"/>
          <ac:spMkLst>
            <pc:docMk/>
            <pc:sldMk cId="1230113603" sldId="303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46:35.729" v="587" actId="14100"/>
          <ac:spMkLst>
            <pc:docMk/>
            <pc:sldMk cId="1230113603" sldId="303"/>
            <ac:spMk id="6" creationId="{B27163E0-A849-43F1-A6B2-0F7ECE885C92}"/>
          </ac:spMkLst>
        </pc:spChg>
        <pc:spChg chg="del">
          <ac:chgData name="Hans Bastiaan" userId="16c5300c-78ee-45f2-bb10-e216daae82d5" providerId="ADAL" clId="{DEEB9701-6CD3-40E9-B658-B1340DECF487}" dt="2022-12-07T09:42:15.439" v="573" actId="478"/>
          <ac:spMkLst>
            <pc:docMk/>
            <pc:sldMk cId="1230113603" sldId="303"/>
            <ac:spMk id="10" creationId="{EB863107-1B48-A172-4577-C79BDFB47D88}"/>
          </ac:spMkLst>
        </pc:spChg>
      </pc:sldChg>
      <pc:sldChg chg="delSp modSp add mod">
        <pc:chgData name="Hans Bastiaan" userId="16c5300c-78ee-45f2-bb10-e216daae82d5" providerId="ADAL" clId="{DEEB9701-6CD3-40E9-B658-B1340DECF487}" dt="2022-12-07T10:00:39.485" v="647" actId="20577"/>
        <pc:sldMkLst>
          <pc:docMk/>
          <pc:sldMk cId="3818528218" sldId="304"/>
        </pc:sldMkLst>
        <pc:spChg chg="mod">
          <ac:chgData name="Hans Bastiaan" userId="16c5300c-78ee-45f2-bb10-e216daae82d5" providerId="ADAL" clId="{DEEB9701-6CD3-40E9-B658-B1340DECF487}" dt="2022-12-07T10:00:39.485" v="647" actId="20577"/>
          <ac:spMkLst>
            <pc:docMk/>
            <pc:sldMk cId="3818528218" sldId="304"/>
            <ac:spMk id="2" creationId="{9D4414ED-B157-EDF4-DDA0-8BBAF790E7A7}"/>
          </ac:spMkLst>
        </pc:spChg>
        <pc:spChg chg="mod">
          <ac:chgData name="Hans Bastiaan" userId="16c5300c-78ee-45f2-bb10-e216daae82d5" providerId="ADAL" clId="{DEEB9701-6CD3-40E9-B658-B1340DECF487}" dt="2022-12-07T10:00:19.053" v="641" actId="1076"/>
          <ac:spMkLst>
            <pc:docMk/>
            <pc:sldMk cId="3818528218" sldId="304"/>
            <ac:spMk id="5" creationId="{E96E903F-9A3C-42EA-FB0B-C6613A908FCA}"/>
          </ac:spMkLst>
        </pc:spChg>
        <pc:spChg chg="del">
          <ac:chgData name="Hans Bastiaan" userId="16c5300c-78ee-45f2-bb10-e216daae82d5" providerId="ADAL" clId="{DEEB9701-6CD3-40E9-B658-B1340DECF487}" dt="2022-12-07T10:00:12.588" v="640" actId="478"/>
          <ac:spMkLst>
            <pc:docMk/>
            <pc:sldMk cId="3818528218" sldId="304"/>
            <ac:spMk id="10" creationId="{EB863107-1B48-A172-4577-C79BDFB47D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CE9D-4050-423A-98E5-10A9EC3FE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696A2F-48CF-4885-9F9B-2267E4A6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4853E-9F44-4A61-9C26-CD8A69E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B0EAC4-8F69-40B3-95E6-D82CAE03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460B1D-9B39-48FB-AF34-1E5DE945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2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9FF0-2778-4556-899D-B87EAE8D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2E0629-C48F-4C27-B8C6-41A5A2F8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9A586F-082A-4501-8782-445665FF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0FDC77-7D9D-42C0-BDDD-15A9991F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E7AE0-E89C-4EBB-AFA7-ED2935C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7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F6C3705-D14F-47F8-B948-714C1152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7EC752-316A-48E8-9B80-8557F89E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20280-0849-4CEE-B2F0-14F7BF34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B8D04D-AD06-405D-8A84-2C809DA2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551506-4CCE-4F50-92DF-23793EE4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21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CE9D-4050-423A-98E5-10A9EC3FE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696A2F-48CF-4885-9F9B-2267E4A6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4853E-9F44-4A61-9C26-CD8A69E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B0EAC4-8F69-40B3-95E6-D82CAE03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460B1D-9B39-48FB-AF34-1E5DE945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71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0762E-76BC-4D43-8F6B-46A5F85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87D5E3-8EB6-4E0F-912E-87A35CBF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F19BDA-7F97-4288-94AC-52E037E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06697D-ED10-4889-9D0B-30048883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722C81-81A1-4675-8229-033E2AD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72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4079-0CA6-486F-B22E-E7C806A3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CCCB21-4E84-47D2-AF5A-616F4A19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2362E3-40F5-477B-A0AE-DA70F890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D262FA-ADD3-454F-8DE1-29AD2A8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7276B4-B267-42D6-B13C-6CF4465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16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9CED4-7512-4C2E-8C35-4128ADA0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922D83-D01C-45D2-A741-48004D64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106C45-2A93-4F21-86F5-0F3BF1AA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3CAAD4-45D9-4F0F-A314-71674B0B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93EC56-9C5E-4357-A7BB-3C6FBCAE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88828B-FDA9-45C2-9C3E-2850324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072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36B79-32F3-4C8A-B375-01BBBD4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842707-C72C-4C90-B148-DE8E0CDB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849F3C-67BA-4D5C-843C-8DE0C8C0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17E2C9F-C5C2-40F3-B475-E7BC9506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BB13F6-112C-476E-A1A7-FBB96EC7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6C0BBB-89BD-4771-A824-30C0D8AD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0CF236-F141-4F0B-8CC7-9FF7DC49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A9C86D-6DC2-4E18-9718-B3A6D58C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56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EDB9-5087-4D54-B70B-2BD43DC6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7D41F71-96FD-4699-ABC0-23A5E878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94D54D-EDB6-42B1-A84B-2F9134F8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D379CE-9AC6-4A22-9BEC-83A7A8A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234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93564AC-6D35-4B88-93DD-756472E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7271FBE-900E-4F49-82E8-6DFB518D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011CC3-18AC-4CE8-AA61-BF68EC6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19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53E5-7075-45D2-916D-9E69A7B9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950A4-329F-4483-BD17-6AFCE5BB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D6E32E-B0B6-4426-84A3-C56B7233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B00175-8635-45A6-9E64-162C4FB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2E64C3-DF0D-4C80-B1F8-1EA1B39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51CF97-7EA6-4663-946D-1C1811C5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0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0762E-76BC-4D43-8F6B-46A5F85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87D5E3-8EB6-4E0F-912E-87A35CBF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F19BDA-7F97-4288-94AC-52E037E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06697D-ED10-4889-9D0B-30048883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722C81-81A1-4675-8229-033E2AD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85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3BA9-3123-4BA0-B4D7-DDEDD79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0004D9-F3D5-4401-9053-53C66CF4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190378-57C6-4745-9C5C-22D79EA5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DD3A3A-4542-446A-B145-B56295BF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FE5005-ED99-4AA2-B062-1623C7C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C24A11-2C4C-415D-894D-7FCDFAE3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786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9FF0-2778-4556-899D-B87EAE8D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2E0629-C48F-4C27-B8C6-41A5A2F8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9A586F-082A-4501-8782-445665FF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0FDC77-7D9D-42C0-BDDD-15A9991F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E7AE0-E89C-4EBB-AFA7-ED2935C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82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F6C3705-D14F-47F8-B948-714C1152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7EC752-316A-48E8-9B80-8557F89E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20280-0849-4CEE-B2F0-14F7BF34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B8D04D-AD06-405D-8A84-2C809DA2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551506-4CCE-4F50-92DF-23793EE4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0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4079-0CA6-486F-B22E-E7C806A3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CCCB21-4E84-47D2-AF5A-616F4A19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2362E3-40F5-477B-A0AE-DA70F890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D262FA-ADD3-454F-8DE1-29AD2A8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7276B4-B267-42D6-B13C-6CF4465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4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9CED4-7512-4C2E-8C35-4128ADA0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922D83-D01C-45D2-A741-48004D64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106C45-2A93-4F21-86F5-0F3BF1AA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3CAAD4-45D9-4F0F-A314-71674B0B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93EC56-9C5E-4357-A7BB-3C6FBCAE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88828B-FDA9-45C2-9C3E-2850324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3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36B79-32F3-4C8A-B375-01BBBD4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842707-C72C-4C90-B148-DE8E0CDB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849F3C-67BA-4D5C-843C-8DE0C8C0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17E2C9F-C5C2-40F3-B475-E7BC9506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BB13F6-112C-476E-A1A7-FBB96EC7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6C0BBB-89BD-4771-A824-30C0D8AD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0CF236-F141-4F0B-8CC7-9FF7DC49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A9C86D-6DC2-4E18-9718-B3A6D58C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8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EDB9-5087-4D54-B70B-2BD43DC6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7D41F71-96FD-4699-ABC0-23A5E878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94D54D-EDB6-42B1-A84B-2F9134F8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D379CE-9AC6-4A22-9BEC-83A7A8A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84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93564AC-6D35-4B88-93DD-756472E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7271FBE-900E-4F49-82E8-6DFB518D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011CC3-18AC-4CE8-AA61-BF68EC6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62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53E5-7075-45D2-916D-9E69A7B9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950A4-329F-4483-BD17-6AFCE5BB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D6E32E-B0B6-4426-84A3-C56B7233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B00175-8635-45A6-9E64-162C4FB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2E64C3-DF0D-4C80-B1F8-1EA1B39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51CF97-7EA6-4663-946D-1C1811C5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1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3BA9-3123-4BA0-B4D7-DDEDD79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0004D9-F3D5-4401-9053-53C66CF4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190378-57C6-4745-9C5C-22D79EA5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DD3A3A-4542-446A-B145-B56295BF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FE5005-ED99-4AA2-B062-1623C7C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C24A11-2C4C-415D-894D-7FCDFAE3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6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5000" t="-3000" r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EC4B9B5-97A3-4D0A-A162-EB6EE59B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BAEEBE-F46A-42B9-B0EB-212CC6EA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8745E-CD0B-463F-B10D-68EA9E4E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752DD7-EC1F-487D-9651-2BA8AD9A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5550A2-310F-4DB7-BEB2-3D4624E8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25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24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EC4B9B5-97A3-4D0A-A162-EB6EE59B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BAEEBE-F46A-42B9-B0EB-212CC6EA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8745E-CD0B-463F-B10D-68EA9E4E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682E-0CE1-464B-85DB-D9CD2E53FDC1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752DD7-EC1F-487D-9651-2BA8AD9A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5550A2-310F-4DB7-BEB2-3D4624E8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C951-5A1A-4A8D-A348-3FC318B98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9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71">
            <a:extLst>
              <a:ext uri="{FF2B5EF4-FFF2-40B4-BE49-F238E27FC236}">
                <a16:creationId xmlns:a16="http://schemas.microsoft.com/office/drawing/2014/main" id="{685ED0DF-79AD-4263-89FF-401F0F812926}"/>
              </a:ext>
            </a:extLst>
          </p:cNvPr>
          <p:cNvGrpSpPr/>
          <p:nvPr/>
        </p:nvGrpSpPr>
        <p:grpSpPr>
          <a:xfrm>
            <a:off x="1317502" y="4253993"/>
            <a:ext cx="8964612" cy="2189518"/>
            <a:chOff x="179388" y="4668482"/>
            <a:chExt cx="8713786" cy="2029179"/>
          </a:xfrm>
        </p:grpSpPr>
        <p:sp>
          <p:nvSpPr>
            <p:cNvPr id="14" name="Shape 172">
              <a:extLst>
                <a:ext uri="{FF2B5EF4-FFF2-40B4-BE49-F238E27FC236}">
                  <a16:creationId xmlns:a16="http://schemas.microsoft.com/office/drawing/2014/main" id="{98FE8667-34AF-43CC-810D-113EDB9459DF}"/>
                </a:ext>
              </a:extLst>
            </p:cNvPr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ysClr val="window" lastClr="FFFFFF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173">
              <a:extLst>
                <a:ext uri="{FF2B5EF4-FFF2-40B4-BE49-F238E27FC236}">
                  <a16:creationId xmlns:a16="http://schemas.microsoft.com/office/drawing/2014/main" id="{389BB0F1-F6E4-4841-BAF9-B266C90C54AE}"/>
                </a:ext>
              </a:extLst>
            </p:cNvPr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174">
              <a:extLst>
                <a:ext uri="{FF2B5EF4-FFF2-40B4-BE49-F238E27FC236}">
                  <a16:creationId xmlns:a16="http://schemas.microsoft.com/office/drawing/2014/main" id="{4EC9DF34-3260-4665-A255-C2C6C2324471}"/>
                </a:ext>
              </a:extLst>
            </p:cNvPr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genial" panose="02000503040000020004" pitchFamily="2" charset="0"/>
                  <a:sym typeface="Arial"/>
                  <a:rtl val="0"/>
                </a:rPr>
                <a:t>Proef tentamen</a:t>
              </a:r>
            </a:p>
          </p:txBody>
        </p:sp>
        <p:pic>
          <p:nvPicPr>
            <p:cNvPr id="17" name="Shape 175">
              <a:extLst>
                <a:ext uri="{FF2B5EF4-FFF2-40B4-BE49-F238E27FC236}">
                  <a16:creationId xmlns:a16="http://schemas.microsoft.com/office/drawing/2014/main" id="{D3D3ED5E-A37C-47D8-8E25-72D0420496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76">
              <a:extLst>
                <a:ext uri="{FF2B5EF4-FFF2-40B4-BE49-F238E27FC236}">
                  <a16:creationId xmlns:a16="http://schemas.microsoft.com/office/drawing/2014/main" id="{FBA62B13-9E6B-4661-8556-6400D3C39649}"/>
                </a:ext>
              </a:extLst>
            </p:cNvPr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177">
              <a:extLst>
                <a:ext uri="{FF2B5EF4-FFF2-40B4-BE49-F238E27FC236}">
                  <a16:creationId xmlns:a16="http://schemas.microsoft.com/office/drawing/2014/main" id="{9A99957F-1244-4420-84E8-7C1046870A3F}"/>
                </a:ext>
              </a:extLst>
            </p:cNvPr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Programming (TICT-V1PROG-22)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HBO-ICT propedeuse blok 1</a:t>
              </a:r>
            </a:p>
          </p:txBody>
        </p:sp>
      </p:grpSp>
      <p:pic>
        <p:nvPicPr>
          <p:cNvPr id="20" name="Afbeelding 19" descr="evolution_man_pc.jpg">
            <a:extLst>
              <a:ext uri="{FF2B5EF4-FFF2-40B4-BE49-F238E27FC236}">
                <a16:creationId xmlns:a16="http://schemas.microsoft.com/office/drawing/2014/main" id="{0DF55F5F-C859-428B-A3B4-1ED6D6AEC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36" y="1576493"/>
            <a:ext cx="5855624" cy="2213426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3633AB42-896F-4789-903E-036C623FE7B8}"/>
              </a:ext>
            </a:extLst>
          </p:cNvPr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  <a:rtl val="0"/>
              </a:rPr>
              <a:t>Man Chain </a:t>
            </a:r>
            <a:r>
              <a:rPr kumimoji="0" lang="nl-NL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  <a:rtl val="0"/>
              </a:rPr>
              <a:t>illustration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nl-NL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by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  <a:rtl val="0"/>
              </a:rPr>
              <a:t>Frits </a:t>
            </a:r>
            <a:r>
              <a:rPr kumimoji="0" lang="nl-NL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  <a:rtl val="0"/>
              </a:rPr>
              <a:t>Ahlefeldt-Laurvig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| 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7"/>
                <a:rtl val="0"/>
              </a:rPr>
              <a:t>CC BY-ND</a:t>
            </a:r>
            <a:endParaRPr kumimoji="0" lang="nl-NL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393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Opzet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tentamen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6"/>
            <a:ext cx="10785956" cy="454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3200" b="1" kern="0" dirty="0">
                <a:solidFill>
                  <a:prstClr val="black"/>
                </a:solidFill>
                <a:latin typeface="Congenial" panose="02000503040000020004" pitchFamily="2" charset="0"/>
              </a:rPr>
              <a:t>5 vragen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Functies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For .. In … loop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While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loop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Lists</a:t>
            </a: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If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– 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elif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- 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else</a:t>
            </a: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156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5" y="1195746"/>
            <a:ext cx="7339586" cy="33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>
                <a:solidFill>
                  <a:prstClr val="black"/>
                </a:solidFill>
                <a:latin typeface="Congenial" panose="02000503040000020004" pitchFamily="2" charset="0"/>
              </a:rPr>
              <a:t>Schrijf een python-programma (verkeerslicht) dat controleert op de volgende voorwaarden: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>
                <a:solidFill>
                  <a:prstClr val="black"/>
                </a:solidFill>
                <a:latin typeface="Congenial" panose="02000503040000020004" pitchFamily="2" charset="0"/>
              </a:rPr>
              <a:t>Als het licht groen is, mag de auto rijden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>
                <a:solidFill>
                  <a:prstClr val="black"/>
                </a:solidFill>
                <a:latin typeface="Congenial" panose="02000503040000020004" pitchFamily="2" charset="0"/>
              </a:rPr>
              <a:t>Als het licht geel is, moet de auto stoppen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>
                <a:solidFill>
                  <a:prstClr val="black"/>
                </a:solidFill>
                <a:latin typeface="Congenial" panose="02000503040000020004" pitchFamily="2" charset="0"/>
              </a:rPr>
              <a:t>Als het licht rood is, moet de auto stoppen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>
                <a:solidFill>
                  <a:prstClr val="black"/>
                </a:solidFill>
                <a:latin typeface="Congenial" panose="02000503040000020004" pitchFamily="2" charset="0"/>
              </a:rPr>
              <a:t>Ander signaal – niet herkend signaal.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>
                <a:solidFill>
                  <a:prstClr val="black"/>
                </a:solidFill>
                <a:latin typeface="Congenial" panose="02000503040000020004" pitchFamily="2" charset="0"/>
              </a:rPr>
              <a:t>Bijvoorbeeld zwart, blauw, enz…</a:t>
            </a: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80F4817-4610-0D07-C935-88D2944ED8A6}"/>
              </a:ext>
            </a:extLst>
          </p:cNvPr>
          <p:cNvSpPr txBox="1"/>
          <p:nvPr/>
        </p:nvSpPr>
        <p:spPr>
          <a:xfrm>
            <a:off x="7348968" y="2682908"/>
            <a:ext cx="421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Welke kleur heeft het verkeerslicht?: rood</a:t>
            </a:r>
          </a:p>
          <a:p>
            <a:r>
              <a:rPr lang="nl-NL" dirty="0"/>
              <a:t>Stop de auto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AE5D1AC-CF95-B574-C6A5-16499FA510A6}"/>
              </a:ext>
            </a:extLst>
          </p:cNvPr>
          <p:cNvSpPr txBox="1"/>
          <p:nvPr/>
        </p:nvSpPr>
        <p:spPr>
          <a:xfrm>
            <a:off x="7348968" y="3427203"/>
            <a:ext cx="421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Welke kleur heeft het verkeerslicht?: geel</a:t>
            </a:r>
          </a:p>
          <a:p>
            <a:r>
              <a:rPr lang="nl-NL" dirty="0"/>
              <a:t>Stop de auto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507411F-C36A-C31B-BD26-B40DA25025BF}"/>
              </a:ext>
            </a:extLst>
          </p:cNvPr>
          <p:cNvSpPr txBox="1"/>
          <p:nvPr/>
        </p:nvSpPr>
        <p:spPr>
          <a:xfrm>
            <a:off x="7348968" y="4171498"/>
            <a:ext cx="421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Welke kleur heeft het verkeerslicht?: groen</a:t>
            </a:r>
          </a:p>
          <a:p>
            <a:r>
              <a:rPr lang="nl-NL" dirty="0"/>
              <a:t>Je mag doorrijden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F027463-87F7-918B-DA3C-6C2CBD2F1C72}"/>
              </a:ext>
            </a:extLst>
          </p:cNvPr>
          <p:cNvSpPr txBox="1"/>
          <p:nvPr/>
        </p:nvSpPr>
        <p:spPr>
          <a:xfrm>
            <a:off x="7348968" y="4915793"/>
            <a:ext cx="421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Welke kleur heeft het verkeerslicht?: blauw</a:t>
            </a:r>
          </a:p>
          <a:p>
            <a:r>
              <a:rPr lang="nl-NL" dirty="0"/>
              <a:t>Deze kleur herken ik niet</a:t>
            </a:r>
          </a:p>
        </p:txBody>
      </p:sp>
    </p:spTree>
    <p:extLst>
      <p:ext uri="{BB962C8B-B14F-4D97-AF65-F5344CB8AC3E}">
        <p14:creationId xmlns:p14="http://schemas.microsoft.com/office/powerpoint/2010/main" val="204901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377253" y="1463423"/>
            <a:ext cx="10785956" cy="38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</a:t>
            </a:r>
            <a:r>
              <a:rPr kumimoji="0" lang="nl-NL" sz="24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chrijf</a:t>
            </a:r>
            <a:r>
              <a:rPr kumimoji="0" lang="nl-NL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een Python-programma om te controleren of een string een palindroom is of niet.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Laat de gebruiker een woord invoeren.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Hoofd en kleine letters zijn hetzelfde</a:t>
            </a:r>
            <a:endParaRPr kumimoji="0" lang="nl-NL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Een palindroom is een woord, zin of reeks die achterwaarts hetzelfde leest als voorwaarts, bijvoorbeeld madam of 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reinier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of 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racecar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 </a:t>
            </a:r>
            <a:endParaRPr lang="en-US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6"/>
            <a:ext cx="11142660" cy="160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Schrijf een functie (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is_schrikkeljaar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() die één parameter accepteert (jaartal).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De functie moet controleren of het ingevoerde jaartaal een schrikkeljaar is of niet.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De functie geeft True of 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False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terug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nl-NL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433EFA3-CE41-E238-0F10-A8E78A49DFF1}"/>
              </a:ext>
            </a:extLst>
          </p:cNvPr>
          <p:cNvSpPr txBox="1"/>
          <p:nvPr/>
        </p:nvSpPr>
        <p:spPr>
          <a:xfrm>
            <a:off x="443204" y="3616090"/>
            <a:ext cx="104776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Schrikkeljaar regels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Congenial" panose="02000503040000020004" pitchFamily="2" charset="0"/>
              </a:rPr>
              <a:t>Een jaartal dat deelbaar is door 4, maar niet door 100, is een schrikkeljaar.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Congenial" panose="02000503040000020004" pitchFamily="2" charset="0"/>
              </a:rPr>
              <a:t>Het jaartal is ook een schrikkeljaar als het deelbaar is door 400.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42BC1951-9C77-E01E-C801-30799F4BAAA8}"/>
              </a:ext>
            </a:extLst>
          </p:cNvPr>
          <p:cNvGrpSpPr/>
          <p:nvPr/>
        </p:nvGrpSpPr>
        <p:grpSpPr>
          <a:xfrm>
            <a:off x="934677" y="5200589"/>
            <a:ext cx="9494693" cy="923330"/>
            <a:chOff x="646834" y="4849153"/>
            <a:chExt cx="9494693" cy="92333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CAF9B35A-463F-40AF-16EB-918F2D1C4F85}"/>
                </a:ext>
              </a:extLst>
            </p:cNvPr>
            <p:cNvSpPr txBox="1"/>
            <p:nvPr/>
          </p:nvSpPr>
          <p:spPr>
            <a:xfrm>
              <a:off x="646834" y="4849153"/>
              <a:ext cx="3024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dirty="0"/>
                <a:t>Voorbeeld 1</a:t>
              </a:r>
            </a:p>
            <a:p>
              <a:r>
                <a:rPr lang="nl-NL" dirty="0"/>
                <a:t>Geef een jaartal: 2016</a:t>
              </a:r>
            </a:p>
            <a:p>
              <a:r>
                <a:rPr lang="nl-NL" dirty="0"/>
                <a:t>2016 is een schrikkeljaar.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A9422617-6B2F-A13B-6329-FADBE6754790}"/>
                </a:ext>
              </a:extLst>
            </p:cNvPr>
            <p:cNvSpPr txBox="1"/>
            <p:nvPr/>
          </p:nvSpPr>
          <p:spPr>
            <a:xfrm>
              <a:off x="3882180" y="4849153"/>
              <a:ext cx="3024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dirty="0"/>
                <a:t>Voorbeeld 2</a:t>
              </a:r>
            </a:p>
            <a:p>
              <a:r>
                <a:rPr lang="nl-NL" dirty="0"/>
                <a:t>Geef een jaartal: 2017</a:t>
              </a:r>
            </a:p>
            <a:p>
              <a:r>
                <a:rPr lang="nl-NL" dirty="0"/>
                <a:t>2017 is niet een schrikkeljaar.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5D0D4A16-503F-06B8-895A-5A11DBEBBCBD}"/>
                </a:ext>
              </a:extLst>
            </p:cNvPr>
            <p:cNvSpPr txBox="1"/>
            <p:nvPr/>
          </p:nvSpPr>
          <p:spPr>
            <a:xfrm>
              <a:off x="7117526" y="4849153"/>
              <a:ext cx="302400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dirty="0"/>
                <a:t>Voorbeeld 3</a:t>
              </a:r>
            </a:p>
            <a:p>
              <a:r>
                <a:rPr lang="nl-NL" dirty="0"/>
                <a:t>Geef een jaartal: 1600</a:t>
              </a:r>
            </a:p>
            <a:p>
              <a:r>
                <a:rPr lang="nl-NL" dirty="0"/>
                <a:t>1600 is een schrikkeljaar.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</a:t>
            </a:r>
            <a:r>
              <a:rPr lang="en-US" sz="3600" b="1" kern="0" dirty="0">
                <a:solidFill>
                  <a:prstClr val="black"/>
                </a:solidFill>
                <a:latin typeface="Congenial" panose="02000503040000020004" pitchFamily="2" charset="0"/>
              </a:rPr>
              <a:t>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7"/>
            <a:ext cx="11163580" cy="278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Schrijf een programma dat op basis van het weer schoeisel voorstelt.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Vraag de gebruiker naar het weer buiten met twee opties: zonnig of regenachtig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Geef daarna dan een schoeiselsuggestie (schoenen of laarzen).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</a:t>
            </a:r>
            <a:endParaRPr lang="en-US" sz="1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Maak </a:t>
            </a:r>
            <a:r>
              <a:rPr lang="en-US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gebruik</a:t>
            </a:r>
            <a:r>
              <a:rPr lang="en-US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van </a:t>
            </a:r>
            <a:r>
              <a:rPr lang="en-US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een</a:t>
            </a:r>
            <a:r>
              <a:rPr lang="en-US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 </a:t>
            </a:r>
            <a:r>
              <a:rPr lang="en-US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functie</a:t>
            </a:r>
            <a:r>
              <a:rPr lang="en-US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.</a:t>
            </a: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5D3E415-D96C-8363-4ABC-5BFE27394531}"/>
              </a:ext>
            </a:extLst>
          </p:cNvPr>
          <p:cNvSpPr txBox="1"/>
          <p:nvPr/>
        </p:nvSpPr>
        <p:spPr>
          <a:xfrm>
            <a:off x="443204" y="4205081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Wat is het weer vandaag (Zonnig/Regenachtig):zonnig</a:t>
            </a:r>
          </a:p>
          <a:p>
            <a:r>
              <a:rPr lang="nl-NL" dirty="0"/>
              <a:t>Het is een zonnige dag, trek schoenen aan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71D7E7B-0BEE-61E4-89ED-F8E0343BDF88}"/>
              </a:ext>
            </a:extLst>
          </p:cNvPr>
          <p:cNvSpPr txBox="1"/>
          <p:nvPr/>
        </p:nvSpPr>
        <p:spPr>
          <a:xfrm>
            <a:off x="443204" y="510528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Wat is het weer vandaag (Zonnig/Regenachtig):regenachtig</a:t>
            </a:r>
          </a:p>
          <a:p>
            <a:r>
              <a:rPr lang="nl-NL" dirty="0" err="1"/>
              <a:t>Oops</a:t>
            </a:r>
            <a:r>
              <a:rPr lang="nl-NL" dirty="0"/>
              <a:t>! Het is regenachtig, trek laarzen aan</a:t>
            </a:r>
          </a:p>
        </p:txBody>
      </p:sp>
    </p:spTree>
    <p:extLst>
      <p:ext uri="{BB962C8B-B14F-4D97-AF65-F5344CB8AC3E}">
        <p14:creationId xmlns:p14="http://schemas.microsoft.com/office/powerpoint/2010/main" val="388078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</a:t>
            </a:r>
            <a:r>
              <a:rPr lang="en-US" sz="3600" b="1" kern="0" dirty="0">
                <a:solidFill>
                  <a:prstClr val="black"/>
                </a:solidFill>
                <a:latin typeface="Congenial" panose="02000503040000020004" pitchFamily="2" charset="0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5" y="1195746"/>
            <a:ext cx="8056560" cy="518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Schrijf een programma dat de gebruiker om twee getallen vraagt.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Vraag vervolgens welke bewerking gedaan moet worden: optellen, aftrekken, delen of vermenigvuldigen.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Voer de gekozen bewerking uit op de getallen. Toon niet alleen het antwoord, maar ook de bewerking.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Schrijf vier functies, één voor elke wiskundige bewerking: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optellen(), aftrekken(), vermenigvuldigen() en delen()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51FFC2A-E034-BEA6-5E61-832C0524AD5A}"/>
              </a:ext>
            </a:extLst>
          </p:cNvPr>
          <p:cNvSpPr txBox="1"/>
          <p:nvPr/>
        </p:nvSpPr>
        <p:spPr>
          <a:xfrm>
            <a:off x="8977745" y="1195747"/>
            <a:ext cx="3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Geef een eerste nummer: 5</a:t>
            </a:r>
          </a:p>
          <a:p>
            <a:r>
              <a:rPr lang="nl-NL" dirty="0"/>
              <a:t>Geef een tweede nummer: 4</a:t>
            </a:r>
          </a:p>
          <a:p>
            <a:r>
              <a:rPr lang="nl-NL" dirty="0"/>
              <a:t>Kies een bewerking (+,-,*, /): +</a:t>
            </a:r>
          </a:p>
          <a:p>
            <a:r>
              <a:rPr lang="nl-NL" dirty="0"/>
              <a:t>5.0 + 4.0 = 9.0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D2E3DB9-3225-C8B2-23F2-86B2FA5E35E0}"/>
              </a:ext>
            </a:extLst>
          </p:cNvPr>
          <p:cNvSpPr txBox="1"/>
          <p:nvPr/>
        </p:nvSpPr>
        <p:spPr>
          <a:xfrm>
            <a:off x="8977745" y="2475546"/>
            <a:ext cx="3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Geef een eerste nummer: 5</a:t>
            </a:r>
          </a:p>
          <a:p>
            <a:r>
              <a:rPr lang="nl-NL" dirty="0"/>
              <a:t>Geef een tweede nummer: 4</a:t>
            </a:r>
          </a:p>
          <a:p>
            <a:r>
              <a:rPr lang="nl-NL" dirty="0"/>
              <a:t>Kies een bewerking (+,-,*, /): -</a:t>
            </a:r>
          </a:p>
          <a:p>
            <a:r>
              <a:rPr lang="nl-NL" dirty="0"/>
              <a:t>5.0 - 4.0 = 1.0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AC549FA-6CE9-0A41-7851-FA2E501A5CC5}"/>
              </a:ext>
            </a:extLst>
          </p:cNvPr>
          <p:cNvSpPr txBox="1"/>
          <p:nvPr/>
        </p:nvSpPr>
        <p:spPr>
          <a:xfrm>
            <a:off x="8977745" y="3753626"/>
            <a:ext cx="3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Geef een eerste nummer: 5</a:t>
            </a:r>
          </a:p>
          <a:p>
            <a:r>
              <a:rPr lang="nl-NL" dirty="0"/>
              <a:t>Geef een tweede nummer: 4</a:t>
            </a:r>
          </a:p>
          <a:p>
            <a:r>
              <a:rPr lang="nl-NL" dirty="0"/>
              <a:t>Kies een bewerking (+,-,*, /): *</a:t>
            </a:r>
          </a:p>
          <a:p>
            <a:r>
              <a:rPr lang="nl-NL" dirty="0"/>
              <a:t>5.0 x 4.0 = 20.0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D99055C-6483-463D-8853-D3D33C50CCE8}"/>
              </a:ext>
            </a:extLst>
          </p:cNvPr>
          <p:cNvSpPr txBox="1"/>
          <p:nvPr/>
        </p:nvSpPr>
        <p:spPr>
          <a:xfrm>
            <a:off x="8977745" y="5062088"/>
            <a:ext cx="3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Geef een eerste nummer: 5</a:t>
            </a:r>
          </a:p>
          <a:p>
            <a:r>
              <a:rPr lang="nl-NL" dirty="0"/>
              <a:t>Geef een tweede nummer: 4</a:t>
            </a:r>
          </a:p>
          <a:p>
            <a:r>
              <a:rPr lang="nl-NL" dirty="0"/>
              <a:t>Kies een bewerking (+,-,*, /): /</a:t>
            </a:r>
          </a:p>
          <a:p>
            <a:r>
              <a:rPr lang="nl-NL" dirty="0"/>
              <a:t>5.0 / 4.0 = 1.25</a:t>
            </a:r>
          </a:p>
        </p:txBody>
      </p:sp>
    </p:spTree>
    <p:extLst>
      <p:ext uri="{BB962C8B-B14F-4D97-AF65-F5344CB8AC3E}">
        <p14:creationId xmlns:p14="http://schemas.microsoft.com/office/powerpoint/2010/main" val="12927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</a:t>
            </a:r>
            <a:r>
              <a:rPr lang="en-US" sz="3600" b="1" kern="0" dirty="0">
                <a:solidFill>
                  <a:prstClr val="black"/>
                </a:solidFill>
                <a:latin typeface="Congenial" panose="02000503040000020004" pitchFamily="2" charset="0"/>
              </a:rPr>
              <a:t>6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7"/>
            <a:ext cx="11007577" cy="88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Schrijf een programma dat een woord van de gebruiker accepteert en het omdraait.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9D377A0-25E3-518C-A668-6FE1DB4D0B7C}"/>
              </a:ext>
            </a:extLst>
          </p:cNvPr>
          <p:cNvSpPr txBox="1"/>
          <p:nvPr/>
        </p:nvSpPr>
        <p:spPr>
          <a:xfrm>
            <a:off x="741219" y="2368871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Voer een woord/zin in om te draaien: Het is vandaag vrijdag</a:t>
            </a:r>
          </a:p>
          <a:p>
            <a:r>
              <a:rPr lang="nl-NL" dirty="0" err="1"/>
              <a:t>gadjirv</a:t>
            </a:r>
            <a:r>
              <a:rPr lang="nl-NL" dirty="0"/>
              <a:t> </a:t>
            </a:r>
            <a:r>
              <a:rPr lang="nl-NL" dirty="0" err="1"/>
              <a:t>gaadnav</a:t>
            </a:r>
            <a:r>
              <a:rPr lang="nl-NL" dirty="0"/>
              <a:t> si </a:t>
            </a:r>
            <a:r>
              <a:rPr lang="nl-NL" dirty="0" err="1"/>
              <a:t>teH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925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7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5" y="1195746"/>
            <a:ext cx="8586496" cy="326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Schrijf een Python-programma dat over de gehele getallen van 1 tot 50 itereert.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Voor veelvouden van 3 print je "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Fizz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" in plaats van het getal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Voor veelvouden van 5 print je "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Buzz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“ in plaats van het getal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Voor nummers die veelvouden zijn van zowel drie als vijf, print je "</a:t>
            </a:r>
            <a:r>
              <a:rPr lang="nl-NL" sz="2400" kern="0" dirty="0" err="1">
                <a:solidFill>
                  <a:prstClr val="black"/>
                </a:solidFill>
                <a:latin typeface="Congenial" panose="02000503040000020004" pitchFamily="2" charset="0"/>
              </a:rPr>
              <a:t>FizzBuzz</a:t>
            </a: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" af.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C15A3C3-FD93-E680-7828-76165B8D83F2}"/>
              </a:ext>
            </a:extLst>
          </p:cNvPr>
          <p:cNvSpPr txBox="1"/>
          <p:nvPr/>
        </p:nvSpPr>
        <p:spPr>
          <a:xfrm>
            <a:off x="10248034" y="1560409"/>
            <a:ext cx="13793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1</a:t>
            </a:r>
          </a:p>
          <a:p>
            <a:r>
              <a:rPr lang="nl-NL" dirty="0"/>
              <a:t>2</a:t>
            </a:r>
          </a:p>
          <a:p>
            <a:r>
              <a:rPr lang="nl-NL" dirty="0" err="1"/>
              <a:t>Fizz</a:t>
            </a:r>
            <a:endParaRPr lang="nl-NL" dirty="0"/>
          </a:p>
          <a:p>
            <a:r>
              <a:rPr lang="nl-NL" dirty="0"/>
              <a:t>4</a:t>
            </a:r>
          </a:p>
          <a:p>
            <a:r>
              <a:rPr lang="nl-NL" dirty="0" err="1"/>
              <a:t>Buzz</a:t>
            </a:r>
            <a:endParaRPr lang="nl-NL" dirty="0"/>
          </a:p>
          <a:p>
            <a:r>
              <a:rPr lang="nl-NL" dirty="0" err="1"/>
              <a:t>Fizz</a:t>
            </a:r>
            <a:endParaRPr lang="nl-NL" dirty="0"/>
          </a:p>
          <a:p>
            <a:r>
              <a:rPr lang="nl-NL" dirty="0"/>
              <a:t>7</a:t>
            </a:r>
          </a:p>
          <a:p>
            <a:r>
              <a:rPr lang="nl-NL" dirty="0"/>
              <a:t>8</a:t>
            </a:r>
          </a:p>
          <a:p>
            <a:r>
              <a:rPr lang="nl-NL" dirty="0" err="1"/>
              <a:t>Fizz</a:t>
            </a:r>
            <a:endParaRPr lang="nl-NL" dirty="0"/>
          </a:p>
          <a:p>
            <a:r>
              <a:rPr lang="nl-NL" dirty="0" err="1"/>
              <a:t>Buzz</a:t>
            </a:r>
            <a:endParaRPr lang="nl-NL" dirty="0"/>
          </a:p>
          <a:p>
            <a:r>
              <a:rPr lang="nl-NL" dirty="0"/>
              <a:t>11</a:t>
            </a:r>
          </a:p>
          <a:p>
            <a:r>
              <a:rPr lang="nl-NL" dirty="0" err="1"/>
              <a:t>Fizz</a:t>
            </a:r>
            <a:endParaRPr lang="nl-NL" dirty="0"/>
          </a:p>
          <a:p>
            <a:r>
              <a:rPr lang="nl-NL" dirty="0"/>
              <a:t>13</a:t>
            </a:r>
          </a:p>
          <a:p>
            <a:r>
              <a:rPr lang="nl-NL" dirty="0"/>
              <a:t>14</a:t>
            </a:r>
          </a:p>
          <a:p>
            <a:r>
              <a:rPr lang="nl-NL" dirty="0" err="1"/>
              <a:t>FizzBuzz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69473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654</Words>
  <Application>Microsoft Office PowerPoint</Application>
  <PresentationFormat>Breedbeeld</PresentationFormat>
  <Paragraphs>115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Congenial</vt:lpstr>
      <vt:lpstr>Kantoorthema</vt:lpstr>
      <vt:lpstr>1_Kantoorthema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Bart van Eijkelenburg</dc:creator>
  <cp:lastModifiedBy>Hans Bastiaan</cp:lastModifiedBy>
  <cp:revision>2</cp:revision>
  <dcterms:created xsi:type="dcterms:W3CDTF">2020-09-14T08:51:39Z</dcterms:created>
  <dcterms:modified xsi:type="dcterms:W3CDTF">2022-12-22T21:18:13Z</dcterms:modified>
</cp:coreProperties>
</file>