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1A8568A-A2D1-4AD4-86B2-1B259B52DD8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DBDD19E-3D5A-4D90-A6B9-CF6584EC1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61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68A-A2D1-4AD4-86B2-1B259B52DD8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19E-3D5A-4D90-A6B9-CF6584EC1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00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A8568A-A2D1-4AD4-86B2-1B259B52DD8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BDD19E-3D5A-4D90-A6B9-CF6584EC1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889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A8568A-A2D1-4AD4-86B2-1B259B52DD8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BDD19E-3D5A-4D90-A6B9-CF6584EC1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267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A8568A-A2D1-4AD4-86B2-1B259B52DD8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BDD19E-3D5A-4D90-A6B9-CF6584EC1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255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68A-A2D1-4AD4-86B2-1B259B52DD8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19E-3D5A-4D90-A6B9-CF6584EC1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046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68A-A2D1-4AD4-86B2-1B259B52DD8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19E-3D5A-4D90-A6B9-CF6584EC1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69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68A-A2D1-4AD4-86B2-1B259B52DD8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19E-3D5A-4D90-A6B9-CF6584EC1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513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A8568A-A2D1-4AD4-86B2-1B259B52DD8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BDD19E-3D5A-4D90-A6B9-CF6584EC1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77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68A-A2D1-4AD4-86B2-1B259B52DD8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19E-3D5A-4D90-A6B9-CF6584EC1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14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A8568A-A2D1-4AD4-86B2-1B259B52DD8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BDD19E-3D5A-4D90-A6B9-CF6584EC1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7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68A-A2D1-4AD4-86B2-1B259B52DD8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19E-3D5A-4D90-A6B9-CF6584EC1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52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68A-A2D1-4AD4-86B2-1B259B52DD8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19E-3D5A-4D90-A6B9-CF6584EC1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75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68A-A2D1-4AD4-86B2-1B259B52DD8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19E-3D5A-4D90-A6B9-CF6584EC1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4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68A-A2D1-4AD4-86B2-1B259B52DD8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19E-3D5A-4D90-A6B9-CF6584EC1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14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68A-A2D1-4AD4-86B2-1B259B52DD8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19E-3D5A-4D90-A6B9-CF6584EC1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09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68A-A2D1-4AD4-86B2-1B259B52DD8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19E-3D5A-4D90-A6B9-CF6584EC1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8568A-A2D1-4AD4-86B2-1B259B52DD8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DD19E-3D5A-4D90-A6B9-CF6584EC1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622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74618-B2DF-407C-B37C-F38BC9FD6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555" y="1698170"/>
            <a:ext cx="10664890" cy="1994353"/>
          </a:xfrm>
        </p:spPr>
        <p:txBody>
          <a:bodyPr>
            <a:noAutofit/>
          </a:bodyPr>
          <a:lstStyle/>
          <a:p>
            <a:pPr algn="ctr"/>
            <a:r>
              <a:rPr lang="en-US" altLang="ko-KR" sz="4800" b="1" dirty="0">
                <a:solidFill>
                  <a:schemeClr val="tx1"/>
                </a:solidFill>
              </a:rPr>
              <a:t>Football Club Transfer market Management system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C3604B-6E15-45C2-BDA9-307375ED2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9698" y="4940066"/>
            <a:ext cx="7766936" cy="1096899"/>
          </a:xfrm>
        </p:spPr>
        <p:txBody>
          <a:bodyPr>
            <a:normAutofit/>
          </a:bodyPr>
          <a:lstStyle/>
          <a:p>
            <a:pPr algn="r"/>
            <a:r>
              <a:rPr lang="en-US" altLang="ko-KR" sz="3200" b="1" dirty="0">
                <a:solidFill>
                  <a:schemeClr val="tx1"/>
                </a:solidFill>
              </a:rPr>
              <a:t>Min JO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68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D6E06-E782-4422-BE2C-5D0F6C39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1" dirty="0"/>
              <a:t>Football transfer market</a:t>
            </a:r>
            <a:endParaRPr lang="ko-KR" altLang="en-US" b="1" i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A81E42-2B24-4172-AA67-B460EE9D3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Summer/Winter Transfer market</a:t>
            </a:r>
          </a:p>
          <a:p>
            <a:pPr marL="0" indent="0">
              <a:buNone/>
            </a:pPr>
            <a:endParaRPr lang="en-US" altLang="ko-KR" sz="2800" dirty="0"/>
          </a:p>
          <a:p>
            <a:r>
              <a:rPr lang="en-US" altLang="ko-KR" sz="2800" dirty="0"/>
              <a:t>Scouting team </a:t>
            </a:r>
          </a:p>
          <a:p>
            <a:pPr lvl="1"/>
            <a:r>
              <a:rPr lang="en-US" altLang="ko-KR" sz="2600" dirty="0"/>
              <a:t>Scouters &amp; Staffs</a:t>
            </a:r>
          </a:p>
          <a:p>
            <a:pPr marL="457200" lvl="1" indent="0">
              <a:buNone/>
            </a:pPr>
            <a:endParaRPr lang="en-US" altLang="ko-KR" sz="2600" dirty="0"/>
          </a:p>
          <a:p>
            <a:r>
              <a:rPr lang="en-US" altLang="ko-KR" sz="2800" dirty="0"/>
              <a:t>Meeting type (player/agent meeting)</a:t>
            </a:r>
          </a:p>
          <a:p>
            <a:pPr lvl="1"/>
            <a:r>
              <a:rPr lang="en-US" altLang="ko-KR" sz="2600" dirty="0"/>
              <a:t>Transfer &amp; Loan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84891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294D4-455F-40C8-97B8-DAEEA814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1" dirty="0"/>
              <a:t>Objectives</a:t>
            </a:r>
            <a:endParaRPr lang="ko-KR" altLang="en-US" b="1" i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39033B-99ED-43E7-933B-05E9E7A96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altLang="ko-KR" sz="2800" dirty="0"/>
              <a:t>Manage football club scouting team</a:t>
            </a:r>
          </a:p>
          <a:p>
            <a:pPr>
              <a:lnSpc>
                <a:spcPct val="250000"/>
              </a:lnSpc>
            </a:pPr>
            <a:r>
              <a:rPr lang="en-US" altLang="ko-KR" sz="2800" dirty="0"/>
              <a:t>View basic player information </a:t>
            </a:r>
          </a:p>
          <a:p>
            <a:pPr>
              <a:lnSpc>
                <a:spcPct val="250000"/>
              </a:lnSpc>
            </a:pPr>
            <a:r>
              <a:rPr lang="en-US" altLang="ko-KR" sz="2800" dirty="0"/>
              <a:t>Create schedule table and track the transfer meetings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27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631E7-B034-465B-9338-D1592C08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584" y="563924"/>
            <a:ext cx="8610600" cy="1293028"/>
          </a:xfrm>
        </p:spPr>
        <p:txBody>
          <a:bodyPr/>
          <a:lstStyle/>
          <a:p>
            <a:r>
              <a:rPr lang="en-US" altLang="ko-KR" b="1" i="1" dirty="0"/>
              <a:t>ER Diagram</a:t>
            </a:r>
            <a:endParaRPr lang="ko-KR" altLang="en-US" b="1" i="1" dirty="0"/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FFD39DED-DB3E-463E-A60C-0FB811DD8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887" y="1847823"/>
            <a:ext cx="8861737" cy="444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1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64775-BFE2-448E-9768-2B1207DF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1" dirty="0"/>
              <a:t>Functionality</a:t>
            </a:r>
            <a:endParaRPr lang="ko-KR" altLang="en-US" b="1" i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9214BB-AC9C-40A1-BDD9-3F7F152E8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Command Line Program Instructions</a:t>
            </a:r>
          </a:p>
          <a:p>
            <a:pPr lvl="1">
              <a:lnSpc>
                <a:spcPct val="150000"/>
              </a:lnSpc>
            </a:pPr>
            <a:r>
              <a:rPr lang="en-US" altLang="ko-KR" i="1" dirty="0">
                <a:latin typeface="Abadi Extra Light" panose="020B0604020202020204" pitchFamily="34" charset="0"/>
              </a:rPr>
              <a:t>Python transfermarket.py [--help] [--version] [--search | --list | --schedule | --count | --register] [name] [</a:t>
            </a:r>
            <a:r>
              <a:rPr lang="en-US" altLang="ko-KR" i="1" dirty="0" err="1">
                <a:latin typeface="Abadi Extra Light" panose="020B0604020202020204" pitchFamily="34" charset="0"/>
              </a:rPr>
              <a:t>plid</a:t>
            </a:r>
            <a:r>
              <a:rPr lang="en-US" altLang="ko-KR" i="1" dirty="0">
                <a:latin typeface="Abadi Extra Light" panose="020B0604020202020204" pitchFamily="34" charset="0"/>
              </a:rPr>
              <a:t>] [</a:t>
            </a:r>
            <a:r>
              <a:rPr lang="en-US" altLang="ko-KR" i="1" dirty="0" err="1">
                <a:latin typeface="Abadi Extra Light" panose="020B0604020202020204" pitchFamily="34" charset="0"/>
              </a:rPr>
              <a:t>plpos</a:t>
            </a:r>
            <a:r>
              <a:rPr lang="en-US" altLang="ko-KR" i="1" dirty="0">
                <a:latin typeface="Abadi Extra Light" panose="020B0604020202020204" pitchFamily="34" charset="0"/>
              </a:rPr>
              <a:t>] [</a:t>
            </a:r>
            <a:r>
              <a:rPr lang="en-US" altLang="ko-KR" i="1" dirty="0" err="1">
                <a:latin typeface="Abadi Extra Light" panose="020B0604020202020204" pitchFamily="34" charset="0"/>
              </a:rPr>
              <a:t>sid</a:t>
            </a:r>
            <a:r>
              <a:rPr lang="en-US" altLang="ko-KR" i="1" dirty="0">
                <a:latin typeface="Abadi Extra Light" panose="020B0604020202020204" pitchFamily="34" charset="0"/>
              </a:rPr>
              <a:t>]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sz="2800" dirty="0"/>
              <a:t>Demo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301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B5154-4B1B-4327-B507-5590356C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1" dirty="0"/>
              <a:t>Future objectives</a:t>
            </a:r>
            <a:endParaRPr lang="ko-KR" altLang="en-US" b="1" i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1CFD94-113B-4516-AD3A-19E622FAB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z="2800" dirty="0"/>
              <a:t>Develop UI</a:t>
            </a:r>
          </a:p>
          <a:p>
            <a:pPr>
              <a:lnSpc>
                <a:spcPct val="200000"/>
              </a:lnSpc>
            </a:pPr>
            <a:r>
              <a:rPr lang="en-US" altLang="ko-KR" sz="2800" dirty="0"/>
              <a:t>Add sub options for each command</a:t>
            </a:r>
          </a:p>
          <a:p>
            <a:pPr>
              <a:lnSpc>
                <a:spcPct val="200000"/>
              </a:lnSpc>
            </a:pPr>
            <a:r>
              <a:rPr lang="en-US" altLang="ko-KR" sz="2800" dirty="0"/>
              <a:t>Agent management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86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389A6-C324-4F21-99C8-10CB0D768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407" y="2697899"/>
            <a:ext cx="10820400" cy="40241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Q&amp;A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333526975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비행기 구름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39</TotalTime>
  <Words>110</Words>
  <Application>Microsoft Office PowerPoint</Application>
  <PresentationFormat>와이드스크린</PresentationFormat>
  <Paragraphs>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Abadi Extra Light</vt:lpstr>
      <vt:lpstr>Arial</vt:lpstr>
      <vt:lpstr>Century Gothic</vt:lpstr>
      <vt:lpstr>비행기 구름</vt:lpstr>
      <vt:lpstr>Football Club Transfer market Management system</vt:lpstr>
      <vt:lpstr>Football transfer market</vt:lpstr>
      <vt:lpstr>Objectives</vt:lpstr>
      <vt:lpstr>ER Diagram</vt:lpstr>
      <vt:lpstr>Functionality</vt:lpstr>
      <vt:lpstr>Future objectives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Club Transfer market Management system</dc:title>
  <dc:creator>Min JO</dc:creator>
  <cp:lastModifiedBy>Min JO</cp:lastModifiedBy>
  <cp:revision>4</cp:revision>
  <dcterms:created xsi:type="dcterms:W3CDTF">2019-12-17T08:17:10Z</dcterms:created>
  <dcterms:modified xsi:type="dcterms:W3CDTF">2019-12-17T08:56:40Z</dcterms:modified>
</cp:coreProperties>
</file>